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notesSlides/notesSlide2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5" r:id="rId1"/>
    <p:sldMasterId id="2147483670" r:id="rId2"/>
  </p:sldMasterIdLst>
  <p:notesMasterIdLst>
    <p:notesMasterId r:id="rId30"/>
  </p:notesMasterIdLst>
  <p:sldIdLst>
    <p:sldId id="308" r:id="rId3"/>
    <p:sldId id="310" r:id="rId4"/>
    <p:sldId id="314" r:id="rId5"/>
    <p:sldId id="315" r:id="rId6"/>
    <p:sldId id="316" r:id="rId7"/>
    <p:sldId id="317" r:id="rId8"/>
    <p:sldId id="337" r:id="rId9"/>
    <p:sldId id="340" r:id="rId10"/>
    <p:sldId id="341" r:id="rId11"/>
    <p:sldId id="342" r:id="rId12"/>
    <p:sldId id="411" r:id="rId13"/>
    <p:sldId id="412" r:id="rId14"/>
    <p:sldId id="413" r:id="rId15"/>
    <p:sldId id="414" r:id="rId16"/>
    <p:sldId id="415" r:id="rId17"/>
    <p:sldId id="416" r:id="rId18"/>
    <p:sldId id="343" r:id="rId19"/>
    <p:sldId id="345" r:id="rId20"/>
    <p:sldId id="347" r:id="rId21"/>
    <p:sldId id="349" r:id="rId22"/>
    <p:sldId id="445" r:id="rId23"/>
    <p:sldId id="358" r:id="rId24"/>
    <p:sldId id="360" r:id="rId25"/>
    <p:sldId id="362" r:id="rId26"/>
    <p:sldId id="368" r:id="rId27"/>
    <p:sldId id="370" r:id="rId28"/>
    <p:sldId id="447" r:id="rId29"/>
  </p:sldIdLst>
  <p:sldSz cx="24387175" cy="13716000"/>
  <p:notesSz cx="6858000" cy="9144000"/>
  <p:custDataLst>
    <p:tags r:id="rId31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6" pos="15362" userDrawn="1">
          <p15:clr>
            <a:srgbClr val="A4A3A4"/>
          </p15:clr>
        </p15:guide>
        <p15:guide id="12" orient="horz" pos="805" userDrawn="1">
          <p15:clr>
            <a:srgbClr val="A4A3A4"/>
          </p15:clr>
        </p15:guide>
        <p15:guide id="13" orient="horz" pos="7848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F3F3F3"/>
    <a:srgbClr val="0D1220"/>
    <a:srgbClr val="347AFE"/>
    <a:srgbClr val="2870F6"/>
    <a:srgbClr val="367D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51" autoAdjust="0"/>
    <p:restoredTop sz="94614" autoAdjust="0"/>
  </p:normalViewPr>
  <p:slideViewPr>
    <p:cSldViewPr snapToGrid="0">
      <p:cViewPr varScale="1">
        <p:scale>
          <a:sx n="58" d="100"/>
          <a:sy n="58" d="100"/>
        </p:scale>
        <p:origin x="42" y="78"/>
      </p:cViewPr>
      <p:guideLst>
        <p:guide pos="15362"/>
        <p:guide orient="horz" pos="805"/>
        <p:guide orient="horz" pos="7848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25" d="100"/>
        <a:sy n="25" d="100"/>
      </p:scale>
      <p:origin x="0" y="-120"/>
    </p:cViewPr>
  </p:sorterViewPr>
  <p:notesViewPr>
    <p:cSldViewPr snapToGrid="0" showGuides="1">
      <p:cViewPr varScale="1">
        <p:scale>
          <a:sx n="84" d="100"/>
          <a:sy n="84" d="100"/>
        </p:scale>
        <p:origin x="3828" y="9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ags" Target="tags/tag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notesMaster" Target="notesMasters/notesMaster1.xml"/><Relationship Id="rId35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</c:spPr>
          <c:dPt>
            <c:idx val="0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FC7E-4714-A841-F4A3A5744E0E}"/>
              </c:ext>
            </c:extLst>
          </c:dPt>
          <c:dPt>
            <c:idx val="1"/>
            <c:bubble3D val="0"/>
            <c:spPr>
              <a:solidFill>
                <a:schemeClr val="tx1">
                  <a:lumMod val="90000"/>
                  <a:lumOff val="10000"/>
                </a:schemeClr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FC7E-4714-A841-F4A3A5744E0E}"/>
              </c:ext>
            </c:extLst>
          </c:dPt>
          <c:cat>
            <c:strRef>
              <c:f>Sheet1!$A$2:$A$3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30</c:v>
                </c:pt>
                <c:pt idx="1">
                  <c:v>70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FC7E-4714-A841-F4A3A5744E0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</c:spPr>
          <c:dPt>
            <c:idx val="0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FC7E-4714-A841-F4A3A5744E0E}"/>
              </c:ext>
            </c:extLst>
          </c:dPt>
          <c:dPt>
            <c:idx val="1"/>
            <c:bubble3D val="0"/>
            <c:spPr>
              <a:solidFill>
                <a:schemeClr val="tx1">
                  <a:lumMod val="90000"/>
                  <a:lumOff val="10000"/>
                </a:schemeClr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FC7E-4714-A841-F4A3A5744E0E}"/>
              </c:ext>
            </c:extLst>
          </c:dPt>
          <c:cat>
            <c:strRef>
              <c:f>Sheet1!$A$2:$A$3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30</c:v>
                </c:pt>
                <c:pt idx="1">
                  <c:v>70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FC7E-4714-A841-F4A3A5744E0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D9829FE-D1CC-46C1-B3FE-250E8DCBEA9D}" type="datetimeFigureOut">
              <a:rPr lang="en-US" smtClean="0"/>
              <a:t>5/31/2018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r>
              <a:rPr lang="en-US"/>
              <a:t>l</a:t>
            </a:r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B3CF5D1-E0FE-460E-BB3D-B37A835A61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91583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3CF5D1-E0FE-460E-BB3D-B37A835A6178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177104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3CF5D1-E0FE-460E-BB3D-B37A835A6178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535148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3CF5D1-E0FE-460E-BB3D-B37A835A6178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099089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3CF5D1-E0FE-460E-BB3D-B37A835A6178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823385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3CF5D1-E0FE-460E-BB3D-B37A835A6178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496191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3CF5D1-E0FE-460E-BB3D-B37A835A6178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309969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3CF5D1-E0FE-460E-BB3D-B37A835A6178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130949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3CF5D1-E0FE-460E-BB3D-B37A835A6178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518013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3CF5D1-E0FE-460E-BB3D-B37A835A6178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057073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3CF5D1-E0FE-460E-BB3D-B37A835A6178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601011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3CF5D1-E0FE-460E-BB3D-B37A835A6178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380430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3CF5D1-E0FE-460E-BB3D-B37A835A6178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172918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3CF5D1-E0FE-460E-BB3D-B37A835A6178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990997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3CF5D1-E0FE-460E-BB3D-B37A835A6178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903143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3CF5D1-E0FE-460E-BB3D-B37A835A6178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004067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3CF5D1-E0FE-460E-BB3D-B37A835A6178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1053405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3CF5D1-E0FE-460E-BB3D-B37A835A6178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5476243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3CF5D1-E0FE-460E-BB3D-B37A835A6178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1895793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3CF5D1-E0FE-460E-BB3D-B37A835A6178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4078362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3CF5D1-E0FE-460E-BB3D-B37A835A6178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455798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3CF5D1-E0FE-460E-BB3D-B37A835A6178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65252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3CF5D1-E0FE-460E-BB3D-B37A835A6178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984714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3CF5D1-E0FE-460E-BB3D-B37A835A6178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28036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3CF5D1-E0FE-460E-BB3D-B37A835A6178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719057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3CF5D1-E0FE-460E-BB3D-B37A835A6178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55175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3CF5D1-E0FE-460E-BB3D-B37A835A6178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86050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3CF5D1-E0FE-460E-BB3D-B37A835A6178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013337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linkedin.com/" TargetMode="External"/><Relationship Id="rId2" Type="http://schemas.openxmlformats.org/officeDocument/2006/relationships/hyperlink" Target="https://www.facebook.com" TargetMode="External"/><Relationship Id="rId1" Type="http://schemas.openxmlformats.org/officeDocument/2006/relationships/slideMaster" Target="../slideMasters/slideMaster2.xml"/><Relationship Id="rId4" Type="http://schemas.openxmlformats.org/officeDocument/2006/relationships/hyperlink" Target="https://twitter.com/" TargetMode="Externa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linkedin.com/" TargetMode="External"/><Relationship Id="rId2" Type="http://schemas.openxmlformats.org/officeDocument/2006/relationships/hyperlink" Target="https://www.facebook.com" TargetMode="External"/><Relationship Id="rId1" Type="http://schemas.openxmlformats.org/officeDocument/2006/relationships/slideMaster" Target="../slideMasters/slideMaster2.xml"/><Relationship Id="rId4" Type="http://schemas.openxmlformats.org/officeDocument/2006/relationships/hyperlink" Target="https://twitter.com/" TargetMode="Externa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linkedin.com/" TargetMode="External"/><Relationship Id="rId2" Type="http://schemas.openxmlformats.org/officeDocument/2006/relationships/hyperlink" Target="https://www.facebook.com" TargetMode="External"/><Relationship Id="rId1" Type="http://schemas.openxmlformats.org/officeDocument/2006/relationships/slideMaster" Target="../slideMasters/slideMaster2.xml"/><Relationship Id="rId4" Type="http://schemas.openxmlformats.org/officeDocument/2006/relationships/hyperlink" Target="https://twitter.com/" TargetMode="External"/></Relationships>
</file>

<file path=ppt/slideLayouts/_rels/slideLayout4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linkedin.com/" TargetMode="External"/><Relationship Id="rId2" Type="http://schemas.openxmlformats.org/officeDocument/2006/relationships/hyperlink" Target="https://www.facebook.com" TargetMode="External"/><Relationship Id="rId1" Type="http://schemas.openxmlformats.org/officeDocument/2006/relationships/slideMaster" Target="../slideMasters/slideMaster2.xml"/><Relationship Id="rId4" Type="http://schemas.openxmlformats.org/officeDocument/2006/relationships/hyperlink" Target="https://twitter.com/" TargetMode="Externa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linkedin.com/" TargetMode="External"/><Relationship Id="rId2" Type="http://schemas.openxmlformats.org/officeDocument/2006/relationships/hyperlink" Target="https://www.facebook.com" TargetMode="External"/><Relationship Id="rId1" Type="http://schemas.openxmlformats.org/officeDocument/2006/relationships/slideMaster" Target="../slideMasters/slideMaster2.xml"/><Relationship Id="rId4" Type="http://schemas.openxmlformats.org/officeDocument/2006/relationships/hyperlink" Target="https://twitter.com/" TargetMode="Externa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131331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="" xmlns:a16="http://schemas.microsoft.com/office/drawing/2014/main" id="{991EFD73-3EFC-4E7E-977E-6045C0E97022}"/>
              </a:ext>
            </a:extLst>
          </p:cNvPr>
          <p:cNvSpPr txBox="1"/>
          <p:nvPr userDrawn="1"/>
        </p:nvSpPr>
        <p:spPr>
          <a:xfrm rot="16200000">
            <a:off x="-1229732" y="6311280"/>
            <a:ext cx="4461093" cy="40011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en-US" sz="2000" b="1" dirty="0" smtClean="0">
                <a:solidFill>
                  <a:schemeClr val="tx1"/>
                </a:solidFill>
                <a:latin typeface="+mj-lt"/>
              </a:rPr>
              <a:t>BAOTU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en-US" sz="2000" dirty="0">
                <a:solidFill>
                  <a:schemeClr val="tx1"/>
                </a:solidFill>
              </a:rPr>
              <a:t>presentation to </a:t>
            </a:r>
            <a:r>
              <a:rPr lang="en-US" sz="2000" dirty="0" err="1">
                <a:solidFill>
                  <a:schemeClr val="tx1"/>
                </a:solidFill>
              </a:rPr>
              <a:t>DesignTuts</a:t>
            </a:r>
            <a:r>
              <a:rPr lang="en-US" sz="2000" dirty="0">
                <a:solidFill>
                  <a:schemeClr val="tx1"/>
                </a:solidFill>
              </a:rPr>
              <a:t> team</a:t>
            </a:r>
          </a:p>
        </p:txBody>
      </p:sp>
      <p:sp useBgFill="1">
        <p:nvSpPr>
          <p:cNvPr id="3" name="Rectangle 2">
            <a:extLst>
              <a:ext uri="{FF2B5EF4-FFF2-40B4-BE49-F238E27FC236}">
                <a16:creationId xmlns="" xmlns:a16="http://schemas.microsoft.com/office/drawing/2014/main" id="{70C2095F-97D9-4094-BD36-0951741A08F7}"/>
              </a:ext>
            </a:extLst>
          </p:cNvPr>
          <p:cNvSpPr/>
          <p:nvPr userDrawn="1"/>
        </p:nvSpPr>
        <p:spPr>
          <a:xfrm rot="5400000">
            <a:off x="-1196240" y="10738435"/>
            <a:ext cx="4173803" cy="178132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: Rounded Corners 3">
            <a:extLst>
              <a:ext uri="{FF2B5EF4-FFF2-40B4-BE49-F238E27FC236}">
                <a16:creationId xmlns="" xmlns:a16="http://schemas.microsoft.com/office/drawing/2014/main" id="{5B3ED305-11AC-4DF6-95E5-0D658AC4E0A0}"/>
              </a:ext>
            </a:extLst>
          </p:cNvPr>
          <p:cNvSpPr/>
          <p:nvPr userDrawn="1"/>
        </p:nvSpPr>
        <p:spPr>
          <a:xfrm rot="2700000">
            <a:off x="499426" y="9056575"/>
            <a:ext cx="1002776" cy="1002776"/>
          </a:xfrm>
          <a:prstGeom prst="roundRect">
            <a:avLst>
              <a:gd name="adj" fmla="val 21316"/>
            </a:avLst>
          </a:prstGeom>
          <a:solidFill>
            <a:schemeClr val="accent1"/>
          </a:solidFill>
          <a:ln>
            <a:noFill/>
          </a:ln>
          <a:effectLst>
            <a:outerShdw blurRad="685800" sx="102000" sy="102000" algn="ctr" rotWithShape="0">
              <a:schemeClr val="accent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: Rounded Corners 4">
            <a:extLst>
              <a:ext uri="{FF2B5EF4-FFF2-40B4-BE49-F238E27FC236}">
                <a16:creationId xmlns="" xmlns:a16="http://schemas.microsoft.com/office/drawing/2014/main" id="{B822A108-D151-4EA8-9380-3C6EB288932B}"/>
              </a:ext>
            </a:extLst>
          </p:cNvPr>
          <p:cNvSpPr/>
          <p:nvPr userDrawn="1"/>
        </p:nvSpPr>
        <p:spPr>
          <a:xfrm rot="2700000">
            <a:off x="586444" y="9143594"/>
            <a:ext cx="828741" cy="828741"/>
          </a:xfrm>
          <a:prstGeom prst="roundRect">
            <a:avLst>
              <a:gd name="adj" fmla="val 21316"/>
            </a:avLst>
          </a:prstGeom>
          <a:solidFill>
            <a:schemeClr val="accent1"/>
          </a:solidFill>
          <a:ln>
            <a:noFill/>
          </a:ln>
          <a:effectLst>
            <a:outerShdw blurRad="685800" sx="102000" sy="102000" algn="ctr" rotWithShape="0">
              <a:schemeClr val="accent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: Rounded Corners 5">
            <a:extLst>
              <a:ext uri="{FF2B5EF4-FFF2-40B4-BE49-F238E27FC236}">
                <a16:creationId xmlns="" xmlns:a16="http://schemas.microsoft.com/office/drawing/2014/main" id="{503DE27B-C85C-4D54-A022-976B2D0DD19A}"/>
              </a:ext>
            </a:extLst>
          </p:cNvPr>
          <p:cNvSpPr/>
          <p:nvPr userDrawn="1"/>
        </p:nvSpPr>
        <p:spPr>
          <a:xfrm rot="2700000">
            <a:off x="689492" y="9249392"/>
            <a:ext cx="622645" cy="619422"/>
          </a:xfrm>
          <a:prstGeom prst="roundRect">
            <a:avLst>
              <a:gd name="adj" fmla="val 21316"/>
            </a:avLst>
          </a:prstGeom>
          <a:solidFill>
            <a:schemeClr val="accent1"/>
          </a:solidFill>
          <a:ln>
            <a:noFill/>
          </a:ln>
          <a:effectLst>
            <a:outerShdw blurRad="685800" sx="102000" sy="102000" algn="ctr" rotWithShape="0">
              <a:schemeClr val="accent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: Rounded Corners 6">
            <a:extLst>
              <a:ext uri="{FF2B5EF4-FFF2-40B4-BE49-F238E27FC236}">
                <a16:creationId xmlns="" xmlns:a16="http://schemas.microsoft.com/office/drawing/2014/main" id="{40B9A2B0-4CF5-4B3C-8C18-E65E2B8C917A}"/>
              </a:ext>
            </a:extLst>
          </p:cNvPr>
          <p:cNvSpPr/>
          <p:nvPr userDrawn="1"/>
        </p:nvSpPr>
        <p:spPr>
          <a:xfrm rot="2700000">
            <a:off x="788177" y="9345328"/>
            <a:ext cx="425275" cy="425275"/>
          </a:xfrm>
          <a:prstGeom prst="roundRect">
            <a:avLst>
              <a:gd name="adj" fmla="val 21316"/>
            </a:avLst>
          </a:prstGeom>
          <a:solidFill>
            <a:schemeClr val="accent1"/>
          </a:solidFill>
          <a:ln>
            <a:noFill/>
          </a:ln>
          <a:effectLst>
            <a:outerShdw blurRad="685800" sx="102000" sy="102000" algn="ctr" rotWithShape="0">
              <a:schemeClr val="accent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Slide Number Placeholder 5">
            <a:extLst>
              <a:ext uri="{FF2B5EF4-FFF2-40B4-BE49-F238E27FC236}">
                <a16:creationId xmlns="" xmlns:a16="http://schemas.microsoft.com/office/drawing/2014/main" id="{0F81A6E2-5B09-457E-812E-51511A381940}"/>
              </a:ext>
            </a:extLst>
          </p:cNvPr>
          <p:cNvSpPr txBox="1">
            <a:spLocks/>
          </p:cNvSpPr>
          <p:nvPr userDrawn="1"/>
        </p:nvSpPr>
        <p:spPr>
          <a:xfrm>
            <a:off x="877068" y="9239707"/>
            <a:ext cx="247493" cy="582761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A290D8D-6BA0-418D-AFED-C65293F70DA0}" type="slidenum">
              <a:rPr lang="en-US" sz="2000" b="1" smtClean="0">
                <a:solidFill>
                  <a:schemeClr val="bg1"/>
                </a:solidFill>
                <a:latin typeface="+mj-lt"/>
              </a:rPr>
              <a:pPr algn="ctr"/>
              <a:t>‹#›</a:t>
            </a:fld>
            <a:endParaRPr lang="en-US" sz="1200" b="1">
              <a:solidFill>
                <a:schemeClr val="bg1"/>
              </a:solidFill>
              <a:latin typeface="+mj-lt"/>
            </a:endParaRPr>
          </a:p>
        </p:txBody>
      </p:sp>
      <p:sp>
        <p:nvSpPr>
          <p:cNvPr id="9" name="Rectangle 8">
            <a:hlinkClick r:id="rId2"/>
            <a:extLst>
              <a:ext uri="{FF2B5EF4-FFF2-40B4-BE49-F238E27FC236}">
                <a16:creationId xmlns="" xmlns:a16="http://schemas.microsoft.com/office/drawing/2014/main" id="{DFEF7234-7D16-4547-AD06-EF442D231C26}"/>
              </a:ext>
            </a:extLst>
          </p:cNvPr>
          <p:cNvSpPr/>
          <p:nvPr userDrawn="1"/>
        </p:nvSpPr>
        <p:spPr>
          <a:xfrm>
            <a:off x="23362766" y="6501135"/>
            <a:ext cx="713731" cy="713731"/>
          </a:xfrm>
          <a:prstGeom prst="rect">
            <a:avLst/>
          </a:prstGeom>
          <a:solidFill>
            <a:srgbClr val="00CAC5">
              <a:alpha val="0"/>
            </a:srgb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="" xmlns:a16="http://schemas.microsoft.com/office/drawing/2014/main" id="{35756953-F73D-473A-AAB6-F6742A70FB12}"/>
              </a:ext>
            </a:extLst>
          </p:cNvPr>
          <p:cNvSpPr/>
          <p:nvPr userDrawn="1"/>
        </p:nvSpPr>
        <p:spPr>
          <a:xfrm rot="2700000">
            <a:off x="23436611" y="6581333"/>
            <a:ext cx="566041" cy="566041"/>
          </a:xfrm>
          <a:prstGeom prst="ellipse">
            <a:avLst/>
          </a:prstGeom>
          <a:noFill/>
          <a:ln w="6350">
            <a:solidFill>
              <a:schemeClr val="tx1"/>
            </a:solidFill>
          </a:ln>
          <a:effectLst>
            <a:outerShdw blurRad="685800" sx="102000" sy="102000" algn="ctr" rotWithShape="0">
              <a:schemeClr val="accent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Freeform 6">
            <a:extLst>
              <a:ext uri="{FF2B5EF4-FFF2-40B4-BE49-F238E27FC236}">
                <a16:creationId xmlns="" xmlns:a16="http://schemas.microsoft.com/office/drawing/2014/main" id="{9E41AB32-3111-45E8-A763-621C6AB956B7}"/>
              </a:ext>
            </a:extLst>
          </p:cNvPr>
          <p:cNvSpPr>
            <a:spLocks/>
          </p:cNvSpPr>
          <p:nvPr userDrawn="1"/>
        </p:nvSpPr>
        <p:spPr bwMode="auto">
          <a:xfrm>
            <a:off x="23662745" y="6742125"/>
            <a:ext cx="113773" cy="244458"/>
          </a:xfrm>
          <a:custGeom>
            <a:avLst/>
            <a:gdLst>
              <a:gd name="T0" fmla="*/ 573 w 704"/>
              <a:gd name="T1" fmla="*/ 255 h 1506"/>
              <a:gd name="T2" fmla="*/ 573 w 704"/>
              <a:gd name="T3" fmla="*/ 255 h 1506"/>
              <a:gd name="T4" fmla="*/ 704 w 704"/>
              <a:gd name="T5" fmla="*/ 255 h 1506"/>
              <a:gd name="T6" fmla="*/ 704 w 704"/>
              <a:gd name="T7" fmla="*/ 0 h 1506"/>
              <a:gd name="T8" fmla="*/ 492 w 704"/>
              <a:gd name="T9" fmla="*/ 0 h 1506"/>
              <a:gd name="T10" fmla="*/ 155 w 704"/>
              <a:gd name="T11" fmla="*/ 336 h 1506"/>
              <a:gd name="T12" fmla="*/ 155 w 704"/>
              <a:gd name="T13" fmla="*/ 493 h 1506"/>
              <a:gd name="T14" fmla="*/ 0 w 704"/>
              <a:gd name="T15" fmla="*/ 493 h 1506"/>
              <a:gd name="T16" fmla="*/ 0 w 704"/>
              <a:gd name="T17" fmla="*/ 749 h 1506"/>
              <a:gd name="T18" fmla="*/ 155 w 704"/>
              <a:gd name="T19" fmla="*/ 749 h 1506"/>
              <a:gd name="T20" fmla="*/ 155 w 704"/>
              <a:gd name="T21" fmla="*/ 1506 h 1506"/>
              <a:gd name="T22" fmla="*/ 467 w 704"/>
              <a:gd name="T23" fmla="*/ 1506 h 1506"/>
              <a:gd name="T24" fmla="*/ 467 w 704"/>
              <a:gd name="T25" fmla="*/ 749 h 1506"/>
              <a:gd name="T26" fmla="*/ 679 w 704"/>
              <a:gd name="T27" fmla="*/ 749 h 1506"/>
              <a:gd name="T28" fmla="*/ 704 w 704"/>
              <a:gd name="T29" fmla="*/ 493 h 1506"/>
              <a:gd name="T30" fmla="*/ 467 w 704"/>
              <a:gd name="T31" fmla="*/ 493 h 1506"/>
              <a:gd name="T32" fmla="*/ 467 w 704"/>
              <a:gd name="T33" fmla="*/ 362 h 1506"/>
              <a:gd name="T34" fmla="*/ 573 w 704"/>
              <a:gd name="T35" fmla="*/ 255 h 15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704" h="1506">
                <a:moveTo>
                  <a:pt x="573" y="255"/>
                </a:moveTo>
                <a:lnTo>
                  <a:pt x="573" y="255"/>
                </a:lnTo>
                <a:lnTo>
                  <a:pt x="704" y="255"/>
                </a:lnTo>
                <a:lnTo>
                  <a:pt x="704" y="0"/>
                </a:lnTo>
                <a:lnTo>
                  <a:pt x="492" y="0"/>
                </a:lnTo>
                <a:cubicBezTo>
                  <a:pt x="243" y="0"/>
                  <a:pt x="155" y="124"/>
                  <a:pt x="155" y="336"/>
                </a:cubicBezTo>
                <a:lnTo>
                  <a:pt x="155" y="493"/>
                </a:lnTo>
                <a:lnTo>
                  <a:pt x="0" y="493"/>
                </a:lnTo>
                <a:lnTo>
                  <a:pt x="0" y="749"/>
                </a:lnTo>
                <a:lnTo>
                  <a:pt x="155" y="749"/>
                </a:lnTo>
                <a:lnTo>
                  <a:pt x="155" y="1506"/>
                </a:lnTo>
                <a:lnTo>
                  <a:pt x="467" y="1506"/>
                </a:lnTo>
                <a:lnTo>
                  <a:pt x="467" y="749"/>
                </a:lnTo>
                <a:lnTo>
                  <a:pt x="679" y="749"/>
                </a:lnTo>
                <a:lnTo>
                  <a:pt x="704" y="493"/>
                </a:lnTo>
                <a:lnTo>
                  <a:pt x="467" y="493"/>
                </a:lnTo>
                <a:lnTo>
                  <a:pt x="467" y="362"/>
                </a:lnTo>
                <a:cubicBezTo>
                  <a:pt x="467" y="293"/>
                  <a:pt x="473" y="255"/>
                  <a:pt x="573" y="255"/>
                </a:cubicBezTo>
                <a:close/>
              </a:path>
            </a:pathLst>
          </a:custGeom>
          <a:solidFill>
            <a:schemeClr val="tx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3200"/>
          </a:p>
        </p:txBody>
      </p:sp>
      <p:sp>
        <p:nvSpPr>
          <p:cNvPr id="12" name="Rectangle 11">
            <a:hlinkClick r:id="rId3"/>
            <a:extLst>
              <a:ext uri="{FF2B5EF4-FFF2-40B4-BE49-F238E27FC236}">
                <a16:creationId xmlns="" xmlns:a16="http://schemas.microsoft.com/office/drawing/2014/main" id="{A53A1220-5AB6-40B6-A7C2-28F939B5D56E}"/>
              </a:ext>
            </a:extLst>
          </p:cNvPr>
          <p:cNvSpPr/>
          <p:nvPr userDrawn="1"/>
        </p:nvSpPr>
        <p:spPr>
          <a:xfrm>
            <a:off x="23362766" y="5679998"/>
            <a:ext cx="713731" cy="713731"/>
          </a:xfrm>
          <a:prstGeom prst="rect">
            <a:avLst/>
          </a:prstGeom>
          <a:solidFill>
            <a:srgbClr val="00CAC5">
              <a:alpha val="0"/>
            </a:srgb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Freeform 7">
            <a:extLst>
              <a:ext uri="{FF2B5EF4-FFF2-40B4-BE49-F238E27FC236}">
                <a16:creationId xmlns="" xmlns:a16="http://schemas.microsoft.com/office/drawing/2014/main" id="{2407B0DC-8427-4721-AAA2-A667E86D7C2B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23593484" y="5915790"/>
            <a:ext cx="252294" cy="242147"/>
          </a:xfrm>
          <a:custGeom>
            <a:avLst/>
            <a:gdLst>
              <a:gd name="T0" fmla="*/ 1176 w 1562"/>
              <a:gd name="T1" fmla="*/ 466 h 1491"/>
              <a:gd name="T2" fmla="*/ 1176 w 1562"/>
              <a:gd name="T3" fmla="*/ 466 h 1491"/>
              <a:gd name="T4" fmla="*/ 871 w 1562"/>
              <a:gd name="T5" fmla="*/ 636 h 1491"/>
              <a:gd name="T6" fmla="*/ 871 w 1562"/>
              <a:gd name="T7" fmla="*/ 488 h 1491"/>
              <a:gd name="T8" fmla="*/ 538 w 1562"/>
              <a:gd name="T9" fmla="*/ 488 h 1491"/>
              <a:gd name="T10" fmla="*/ 538 w 1562"/>
              <a:gd name="T11" fmla="*/ 1491 h 1491"/>
              <a:gd name="T12" fmla="*/ 871 w 1562"/>
              <a:gd name="T13" fmla="*/ 1491 h 1491"/>
              <a:gd name="T14" fmla="*/ 871 w 1562"/>
              <a:gd name="T15" fmla="*/ 931 h 1491"/>
              <a:gd name="T16" fmla="*/ 886 w 1562"/>
              <a:gd name="T17" fmla="*/ 850 h 1491"/>
              <a:gd name="T18" fmla="*/ 1057 w 1562"/>
              <a:gd name="T19" fmla="*/ 724 h 1491"/>
              <a:gd name="T20" fmla="*/ 1228 w 1562"/>
              <a:gd name="T21" fmla="*/ 953 h 1491"/>
              <a:gd name="T22" fmla="*/ 1228 w 1562"/>
              <a:gd name="T23" fmla="*/ 1491 h 1491"/>
              <a:gd name="T24" fmla="*/ 1562 w 1562"/>
              <a:gd name="T25" fmla="*/ 1491 h 1491"/>
              <a:gd name="T26" fmla="*/ 1562 w 1562"/>
              <a:gd name="T27" fmla="*/ 916 h 1491"/>
              <a:gd name="T28" fmla="*/ 1176 w 1562"/>
              <a:gd name="T29" fmla="*/ 466 h 1491"/>
              <a:gd name="T30" fmla="*/ 22 w 1562"/>
              <a:gd name="T31" fmla="*/ 1491 h 1491"/>
              <a:gd name="T32" fmla="*/ 22 w 1562"/>
              <a:gd name="T33" fmla="*/ 1491 h 1491"/>
              <a:gd name="T34" fmla="*/ 357 w 1562"/>
              <a:gd name="T35" fmla="*/ 1491 h 1491"/>
              <a:gd name="T36" fmla="*/ 357 w 1562"/>
              <a:gd name="T37" fmla="*/ 487 h 1491"/>
              <a:gd name="T38" fmla="*/ 22 w 1562"/>
              <a:gd name="T39" fmla="*/ 487 h 1491"/>
              <a:gd name="T40" fmla="*/ 22 w 1562"/>
              <a:gd name="T41" fmla="*/ 1491 h 1491"/>
              <a:gd name="T42" fmla="*/ 193 w 1562"/>
              <a:gd name="T43" fmla="*/ 0 h 1491"/>
              <a:gd name="T44" fmla="*/ 193 w 1562"/>
              <a:gd name="T45" fmla="*/ 0 h 1491"/>
              <a:gd name="T46" fmla="*/ 0 w 1562"/>
              <a:gd name="T47" fmla="*/ 178 h 1491"/>
              <a:gd name="T48" fmla="*/ 186 w 1562"/>
              <a:gd name="T49" fmla="*/ 347 h 1491"/>
              <a:gd name="T50" fmla="*/ 379 w 1562"/>
              <a:gd name="T51" fmla="*/ 178 h 1491"/>
              <a:gd name="T52" fmla="*/ 193 w 1562"/>
              <a:gd name="T53" fmla="*/ 0 h 14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562" h="1491">
                <a:moveTo>
                  <a:pt x="1176" y="466"/>
                </a:moveTo>
                <a:lnTo>
                  <a:pt x="1176" y="466"/>
                </a:lnTo>
                <a:cubicBezTo>
                  <a:pt x="990" y="466"/>
                  <a:pt x="916" y="562"/>
                  <a:pt x="871" y="636"/>
                </a:cubicBezTo>
                <a:lnTo>
                  <a:pt x="871" y="488"/>
                </a:lnTo>
                <a:lnTo>
                  <a:pt x="538" y="488"/>
                </a:lnTo>
                <a:cubicBezTo>
                  <a:pt x="545" y="584"/>
                  <a:pt x="538" y="1491"/>
                  <a:pt x="538" y="1491"/>
                </a:cubicBezTo>
                <a:lnTo>
                  <a:pt x="871" y="1491"/>
                </a:lnTo>
                <a:lnTo>
                  <a:pt x="871" y="931"/>
                </a:lnTo>
                <a:cubicBezTo>
                  <a:pt x="871" y="901"/>
                  <a:pt x="871" y="872"/>
                  <a:pt x="886" y="850"/>
                </a:cubicBezTo>
                <a:cubicBezTo>
                  <a:pt x="909" y="791"/>
                  <a:pt x="961" y="724"/>
                  <a:pt x="1057" y="724"/>
                </a:cubicBezTo>
                <a:cubicBezTo>
                  <a:pt x="1176" y="724"/>
                  <a:pt x="1228" y="820"/>
                  <a:pt x="1228" y="953"/>
                </a:cubicBezTo>
                <a:lnTo>
                  <a:pt x="1228" y="1491"/>
                </a:lnTo>
                <a:lnTo>
                  <a:pt x="1562" y="1491"/>
                </a:lnTo>
                <a:lnTo>
                  <a:pt x="1562" y="916"/>
                </a:lnTo>
                <a:cubicBezTo>
                  <a:pt x="1562" y="606"/>
                  <a:pt x="1398" y="466"/>
                  <a:pt x="1176" y="466"/>
                </a:cubicBezTo>
                <a:close/>
                <a:moveTo>
                  <a:pt x="22" y="1491"/>
                </a:moveTo>
                <a:lnTo>
                  <a:pt x="22" y="1491"/>
                </a:lnTo>
                <a:lnTo>
                  <a:pt x="357" y="1491"/>
                </a:lnTo>
                <a:lnTo>
                  <a:pt x="357" y="487"/>
                </a:lnTo>
                <a:lnTo>
                  <a:pt x="22" y="487"/>
                </a:lnTo>
                <a:lnTo>
                  <a:pt x="22" y="1491"/>
                </a:lnTo>
                <a:close/>
                <a:moveTo>
                  <a:pt x="193" y="0"/>
                </a:moveTo>
                <a:lnTo>
                  <a:pt x="193" y="0"/>
                </a:lnTo>
                <a:cubicBezTo>
                  <a:pt x="74" y="0"/>
                  <a:pt x="0" y="82"/>
                  <a:pt x="0" y="178"/>
                </a:cubicBezTo>
                <a:cubicBezTo>
                  <a:pt x="0" y="273"/>
                  <a:pt x="74" y="347"/>
                  <a:pt x="186" y="347"/>
                </a:cubicBezTo>
                <a:cubicBezTo>
                  <a:pt x="305" y="347"/>
                  <a:pt x="379" y="273"/>
                  <a:pt x="379" y="178"/>
                </a:cubicBezTo>
                <a:cubicBezTo>
                  <a:pt x="379" y="82"/>
                  <a:pt x="305" y="0"/>
                  <a:pt x="193" y="0"/>
                </a:cubicBezTo>
                <a:close/>
              </a:path>
            </a:pathLst>
          </a:custGeom>
          <a:solidFill>
            <a:schemeClr val="tx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3200"/>
          </a:p>
        </p:txBody>
      </p:sp>
      <p:sp>
        <p:nvSpPr>
          <p:cNvPr id="14" name="Oval 13">
            <a:extLst>
              <a:ext uri="{FF2B5EF4-FFF2-40B4-BE49-F238E27FC236}">
                <a16:creationId xmlns="" xmlns:a16="http://schemas.microsoft.com/office/drawing/2014/main" id="{26298F93-E28A-4A6A-B4B1-5DB8B90DBD4D}"/>
              </a:ext>
            </a:extLst>
          </p:cNvPr>
          <p:cNvSpPr/>
          <p:nvPr userDrawn="1"/>
        </p:nvSpPr>
        <p:spPr>
          <a:xfrm rot="2700000">
            <a:off x="23436611" y="5760196"/>
            <a:ext cx="566041" cy="566041"/>
          </a:xfrm>
          <a:prstGeom prst="ellipse">
            <a:avLst/>
          </a:prstGeom>
          <a:noFill/>
          <a:ln w="6350">
            <a:solidFill>
              <a:schemeClr val="tx1"/>
            </a:solidFill>
          </a:ln>
          <a:effectLst>
            <a:outerShdw blurRad="685800" sx="102000" sy="102000" algn="ctr" rotWithShape="0">
              <a:schemeClr val="accent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hlinkClick r:id="rId4"/>
            <a:extLst>
              <a:ext uri="{FF2B5EF4-FFF2-40B4-BE49-F238E27FC236}">
                <a16:creationId xmlns="" xmlns:a16="http://schemas.microsoft.com/office/drawing/2014/main" id="{C85C7F75-41AD-4A3A-8E42-56FFCC54EA35}"/>
              </a:ext>
            </a:extLst>
          </p:cNvPr>
          <p:cNvSpPr/>
          <p:nvPr userDrawn="1"/>
        </p:nvSpPr>
        <p:spPr>
          <a:xfrm>
            <a:off x="23362766" y="7322271"/>
            <a:ext cx="713731" cy="713731"/>
          </a:xfrm>
          <a:prstGeom prst="rect">
            <a:avLst/>
          </a:prstGeom>
          <a:solidFill>
            <a:srgbClr val="00CAC5">
              <a:alpha val="0"/>
            </a:srgb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Freeform 8">
            <a:extLst>
              <a:ext uri="{FF2B5EF4-FFF2-40B4-BE49-F238E27FC236}">
                <a16:creationId xmlns="" xmlns:a16="http://schemas.microsoft.com/office/drawing/2014/main" id="{7405FD7B-4C67-4C0D-A50B-CD501A6FFE60}"/>
              </a:ext>
            </a:extLst>
          </p:cNvPr>
          <p:cNvSpPr>
            <a:spLocks/>
          </p:cNvSpPr>
          <p:nvPr userDrawn="1"/>
        </p:nvSpPr>
        <p:spPr bwMode="auto">
          <a:xfrm>
            <a:off x="23583068" y="7580059"/>
            <a:ext cx="273127" cy="223096"/>
          </a:xfrm>
          <a:custGeom>
            <a:avLst/>
            <a:gdLst>
              <a:gd name="T0" fmla="*/ 1491 w 1690"/>
              <a:gd name="T1" fmla="*/ 223 h 1374"/>
              <a:gd name="T2" fmla="*/ 1491 w 1690"/>
              <a:gd name="T3" fmla="*/ 223 h 1374"/>
              <a:gd name="T4" fmla="*/ 1647 w 1690"/>
              <a:gd name="T5" fmla="*/ 30 h 1374"/>
              <a:gd name="T6" fmla="*/ 1424 w 1690"/>
              <a:gd name="T7" fmla="*/ 108 h 1374"/>
              <a:gd name="T8" fmla="*/ 1171 w 1690"/>
              <a:gd name="T9" fmla="*/ 0 h 1374"/>
              <a:gd name="T10" fmla="*/ 821 w 1690"/>
              <a:gd name="T11" fmla="*/ 356 h 1374"/>
              <a:gd name="T12" fmla="*/ 827 w 1690"/>
              <a:gd name="T13" fmla="*/ 428 h 1374"/>
              <a:gd name="T14" fmla="*/ 114 w 1690"/>
              <a:gd name="T15" fmla="*/ 66 h 1374"/>
              <a:gd name="T16" fmla="*/ 72 w 1690"/>
              <a:gd name="T17" fmla="*/ 241 h 1374"/>
              <a:gd name="T18" fmla="*/ 223 w 1690"/>
              <a:gd name="T19" fmla="*/ 530 h 1374"/>
              <a:gd name="T20" fmla="*/ 66 w 1690"/>
              <a:gd name="T21" fmla="*/ 488 h 1374"/>
              <a:gd name="T22" fmla="*/ 66 w 1690"/>
              <a:gd name="T23" fmla="*/ 494 h 1374"/>
              <a:gd name="T24" fmla="*/ 344 w 1690"/>
              <a:gd name="T25" fmla="*/ 832 h 1374"/>
              <a:gd name="T26" fmla="*/ 253 w 1690"/>
              <a:gd name="T27" fmla="*/ 844 h 1374"/>
              <a:gd name="T28" fmla="*/ 187 w 1690"/>
              <a:gd name="T29" fmla="*/ 838 h 1374"/>
              <a:gd name="T30" fmla="*/ 513 w 1690"/>
              <a:gd name="T31" fmla="*/ 1079 h 1374"/>
              <a:gd name="T32" fmla="*/ 78 w 1690"/>
              <a:gd name="T33" fmla="*/ 1230 h 1374"/>
              <a:gd name="T34" fmla="*/ 0 w 1690"/>
              <a:gd name="T35" fmla="*/ 1224 h 1374"/>
              <a:gd name="T36" fmla="*/ 525 w 1690"/>
              <a:gd name="T37" fmla="*/ 1374 h 1374"/>
              <a:gd name="T38" fmla="*/ 1521 w 1690"/>
              <a:gd name="T39" fmla="*/ 392 h 1374"/>
              <a:gd name="T40" fmla="*/ 1521 w 1690"/>
              <a:gd name="T41" fmla="*/ 344 h 1374"/>
              <a:gd name="T42" fmla="*/ 1690 w 1690"/>
              <a:gd name="T43" fmla="*/ 163 h 1374"/>
              <a:gd name="T44" fmla="*/ 1491 w 1690"/>
              <a:gd name="T45" fmla="*/ 223 h 13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690" h="1374">
                <a:moveTo>
                  <a:pt x="1491" y="223"/>
                </a:moveTo>
                <a:lnTo>
                  <a:pt x="1491" y="223"/>
                </a:lnTo>
                <a:cubicBezTo>
                  <a:pt x="1569" y="175"/>
                  <a:pt x="1617" y="108"/>
                  <a:pt x="1647" y="30"/>
                </a:cubicBezTo>
                <a:cubicBezTo>
                  <a:pt x="1581" y="66"/>
                  <a:pt x="1509" y="96"/>
                  <a:pt x="1424" y="108"/>
                </a:cubicBezTo>
                <a:cubicBezTo>
                  <a:pt x="1358" y="42"/>
                  <a:pt x="1273" y="0"/>
                  <a:pt x="1171" y="0"/>
                </a:cubicBezTo>
                <a:cubicBezTo>
                  <a:pt x="977" y="0"/>
                  <a:pt x="821" y="157"/>
                  <a:pt x="821" y="356"/>
                </a:cubicBezTo>
                <a:cubicBezTo>
                  <a:pt x="821" y="374"/>
                  <a:pt x="827" y="404"/>
                  <a:pt x="827" y="428"/>
                </a:cubicBezTo>
                <a:cubicBezTo>
                  <a:pt x="543" y="410"/>
                  <a:pt x="283" y="277"/>
                  <a:pt x="114" y="66"/>
                </a:cubicBezTo>
                <a:cubicBezTo>
                  <a:pt x="84" y="120"/>
                  <a:pt x="72" y="175"/>
                  <a:pt x="72" y="241"/>
                </a:cubicBezTo>
                <a:cubicBezTo>
                  <a:pt x="72" y="362"/>
                  <a:pt x="132" y="470"/>
                  <a:pt x="223" y="530"/>
                </a:cubicBezTo>
                <a:cubicBezTo>
                  <a:pt x="169" y="530"/>
                  <a:pt x="114" y="512"/>
                  <a:pt x="66" y="488"/>
                </a:cubicBezTo>
                <a:lnTo>
                  <a:pt x="66" y="494"/>
                </a:lnTo>
                <a:cubicBezTo>
                  <a:pt x="66" y="663"/>
                  <a:pt x="187" y="802"/>
                  <a:pt x="344" y="832"/>
                </a:cubicBezTo>
                <a:cubicBezTo>
                  <a:pt x="313" y="838"/>
                  <a:pt x="283" y="844"/>
                  <a:pt x="253" y="844"/>
                </a:cubicBezTo>
                <a:cubicBezTo>
                  <a:pt x="235" y="844"/>
                  <a:pt x="211" y="838"/>
                  <a:pt x="187" y="838"/>
                </a:cubicBezTo>
                <a:cubicBezTo>
                  <a:pt x="235" y="977"/>
                  <a:pt x="356" y="1073"/>
                  <a:pt x="513" y="1079"/>
                </a:cubicBezTo>
                <a:cubicBezTo>
                  <a:pt x="392" y="1170"/>
                  <a:pt x="241" y="1230"/>
                  <a:pt x="78" y="1230"/>
                </a:cubicBezTo>
                <a:cubicBezTo>
                  <a:pt x="54" y="1230"/>
                  <a:pt x="24" y="1230"/>
                  <a:pt x="0" y="1224"/>
                </a:cubicBezTo>
                <a:cubicBezTo>
                  <a:pt x="151" y="1326"/>
                  <a:pt x="338" y="1374"/>
                  <a:pt x="525" y="1374"/>
                </a:cubicBezTo>
                <a:cubicBezTo>
                  <a:pt x="1171" y="1374"/>
                  <a:pt x="1521" y="844"/>
                  <a:pt x="1521" y="392"/>
                </a:cubicBezTo>
                <a:lnTo>
                  <a:pt x="1521" y="344"/>
                </a:lnTo>
                <a:cubicBezTo>
                  <a:pt x="1587" y="295"/>
                  <a:pt x="1647" y="235"/>
                  <a:pt x="1690" y="163"/>
                </a:cubicBezTo>
                <a:cubicBezTo>
                  <a:pt x="1635" y="193"/>
                  <a:pt x="1569" y="211"/>
                  <a:pt x="1491" y="223"/>
                </a:cubicBezTo>
                <a:close/>
              </a:path>
            </a:pathLst>
          </a:custGeom>
          <a:solidFill>
            <a:schemeClr val="tx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3200"/>
          </a:p>
        </p:txBody>
      </p:sp>
      <p:sp>
        <p:nvSpPr>
          <p:cNvPr id="17" name="Oval 16">
            <a:extLst>
              <a:ext uri="{FF2B5EF4-FFF2-40B4-BE49-F238E27FC236}">
                <a16:creationId xmlns="" xmlns:a16="http://schemas.microsoft.com/office/drawing/2014/main" id="{91468AF2-4BDF-494C-8E68-D8622BC33408}"/>
              </a:ext>
            </a:extLst>
          </p:cNvPr>
          <p:cNvSpPr/>
          <p:nvPr userDrawn="1"/>
        </p:nvSpPr>
        <p:spPr>
          <a:xfrm rot="2700000">
            <a:off x="23436611" y="7402469"/>
            <a:ext cx="566041" cy="566041"/>
          </a:xfrm>
          <a:prstGeom prst="ellipse">
            <a:avLst/>
          </a:prstGeom>
          <a:noFill/>
          <a:ln w="6350">
            <a:solidFill>
              <a:schemeClr val="tx1"/>
            </a:solidFill>
          </a:ln>
          <a:effectLst>
            <a:outerShdw blurRad="685800" sx="102000" sy="102000" algn="ctr" rotWithShape="0">
              <a:schemeClr val="accent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8" name="Group 17">
            <a:extLst>
              <a:ext uri="{FF2B5EF4-FFF2-40B4-BE49-F238E27FC236}">
                <a16:creationId xmlns="" xmlns:a16="http://schemas.microsoft.com/office/drawing/2014/main" id="{45FB5C87-D273-4741-B8BC-9DDDF4ACCED6}"/>
              </a:ext>
            </a:extLst>
          </p:cNvPr>
          <p:cNvGrpSpPr/>
          <p:nvPr userDrawn="1"/>
        </p:nvGrpSpPr>
        <p:grpSpPr>
          <a:xfrm>
            <a:off x="949541" y="840709"/>
            <a:ext cx="102546" cy="1150016"/>
            <a:chOff x="447517" y="840709"/>
            <a:chExt cx="102546" cy="1150016"/>
          </a:xfrm>
        </p:grpSpPr>
        <p:sp>
          <p:nvSpPr>
            <p:cNvPr id="19" name="Oval 28">
              <a:extLst>
                <a:ext uri="{FF2B5EF4-FFF2-40B4-BE49-F238E27FC236}">
                  <a16:creationId xmlns="" xmlns:a16="http://schemas.microsoft.com/office/drawing/2014/main" id="{77A9FED8-8494-4471-996B-444CA69B5905}"/>
                </a:ext>
              </a:extLst>
            </p:cNvPr>
            <p:cNvSpPr/>
            <p:nvPr userDrawn="1"/>
          </p:nvSpPr>
          <p:spPr>
            <a:xfrm>
              <a:off x="447517" y="840709"/>
              <a:ext cx="102546" cy="102546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accent3"/>
                </a:solidFill>
              </a:endParaRPr>
            </a:p>
          </p:txBody>
        </p:sp>
        <p:sp>
          <p:nvSpPr>
            <p:cNvPr id="20" name="Oval 19">
              <a:extLst>
                <a:ext uri="{FF2B5EF4-FFF2-40B4-BE49-F238E27FC236}">
                  <a16:creationId xmlns="" xmlns:a16="http://schemas.microsoft.com/office/drawing/2014/main" id="{1456D321-15D2-4AFE-99BB-E6FF0048B358}"/>
                </a:ext>
              </a:extLst>
            </p:cNvPr>
            <p:cNvSpPr/>
            <p:nvPr userDrawn="1"/>
          </p:nvSpPr>
          <p:spPr>
            <a:xfrm>
              <a:off x="447517" y="1192253"/>
              <a:ext cx="102546" cy="102546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accent3"/>
                </a:solidFill>
              </a:endParaRPr>
            </a:p>
          </p:txBody>
        </p:sp>
        <p:sp>
          <p:nvSpPr>
            <p:cNvPr id="21" name="Oval 20">
              <a:extLst>
                <a:ext uri="{FF2B5EF4-FFF2-40B4-BE49-F238E27FC236}">
                  <a16:creationId xmlns="" xmlns:a16="http://schemas.microsoft.com/office/drawing/2014/main" id="{3DF4838A-6FF2-49AF-9BE3-76AE8F2D9BC2}"/>
                </a:ext>
              </a:extLst>
            </p:cNvPr>
            <p:cNvSpPr/>
            <p:nvPr userDrawn="1"/>
          </p:nvSpPr>
          <p:spPr>
            <a:xfrm>
              <a:off x="447517" y="1540216"/>
              <a:ext cx="102546" cy="102546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accent3"/>
                </a:solidFill>
              </a:endParaRPr>
            </a:p>
          </p:txBody>
        </p:sp>
        <p:sp>
          <p:nvSpPr>
            <p:cNvPr id="22" name="Oval 21">
              <a:extLst>
                <a:ext uri="{FF2B5EF4-FFF2-40B4-BE49-F238E27FC236}">
                  <a16:creationId xmlns="" xmlns:a16="http://schemas.microsoft.com/office/drawing/2014/main" id="{8B0876AB-E2E5-4728-B737-74306782D9BA}"/>
                </a:ext>
              </a:extLst>
            </p:cNvPr>
            <p:cNvSpPr/>
            <p:nvPr userDrawn="1"/>
          </p:nvSpPr>
          <p:spPr>
            <a:xfrm>
              <a:off x="447517" y="1888179"/>
              <a:ext cx="102546" cy="102546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accent3"/>
                </a:solidFill>
              </a:endParaRP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="" xmlns:a16="http://schemas.microsoft.com/office/drawing/2014/main" id="{075F4416-25C5-4530-A8BB-0DB995984C1E}"/>
              </a:ext>
            </a:extLst>
          </p:cNvPr>
          <p:cNvGrpSpPr/>
          <p:nvPr userDrawn="1"/>
        </p:nvGrpSpPr>
        <p:grpSpPr>
          <a:xfrm>
            <a:off x="23668358" y="12034374"/>
            <a:ext cx="102546" cy="1150016"/>
            <a:chOff x="447517" y="840709"/>
            <a:chExt cx="102546" cy="1150016"/>
          </a:xfrm>
          <a:solidFill>
            <a:schemeClr val="bg1">
              <a:lumMod val="65000"/>
            </a:schemeClr>
          </a:solidFill>
        </p:grpSpPr>
        <p:sp>
          <p:nvSpPr>
            <p:cNvPr id="24" name="Oval 28">
              <a:extLst>
                <a:ext uri="{FF2B5EF4-FFF2-40B4-BE49-F238E27FC236}">
                  <a16:creationId xmlns="" xmlns:a16="http://schemas.microsoft.com/office/drawing/2014/main" id="{3B70F7E5-CE4C-4884-B385-0FE696B474DF}"/>
                </a:ext>
              </a:extLst>
            </p:cNvPr>
            <p:cNvSpPr/>
            <p:nvPr userDrawn="1"/>
          </p:nvSpPr>
          <p:spPr>
            <a:xfrm>
              <a:off x="447517" y="840709"/>
              <a:ext cx="102546" cy="10254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accent3"/>
                </a:solidFill>
              </a:endParaRPr>
            </a:p>
          </p:txBody>
        </p:sp>
        <p:sp>
          <p:nvSpPr>
            <p:cNvPr id="25" name="Oval 24">
              <a:extLst>
                <a:ext uri="{FF2B5EF4-FFF2-40B4-BE49-F238E27FC236}">
                  <a16:creationId xmlns="" xmlns:a16="http://schemas.microsoft.com/office/drawing/2014/main" id="{DF4C602B-647A-493F-B078-429D1685D74E}"/>
                </a:ext>
              </a:extLst>
            </p:cNvPr>
            <p:cNvSpPr/>
            <p:nvPr userDrawn="1"/>
          </p:nvSpPr>
          <p:spPr>
            <a:xfrm>
              <a:off x="447517" y="1192253"/>
              <a:ext cx="102546" cy="10254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accent3"/>
                </a:solidFill>
              </a:endParaRPr>
            </a:p>
          </p:txBody>
        </p:sp>
        <p:sp>
          <p:nvSpPr>
            <p:cNvPr id="26" name="Oval 25">
              <a:extLst>
                <a:ext uri="{FF2B5EF4-FFF2-40B4-BE49-F238E27FC236}">
                  <a16:creationId xmlns="" xmlns:a16="http://schemas.microsoft.com/office/drawing/2014/main" id="{30110167-0DC5-4BDE-AF07-ADF6A3882B86}"/>
                </a:ext>
              </a:extLst>
            </p:cNvPr>
            <p:cNvSpPr/>
            <p:nvPr userDrawn="1"/>
          </p:nvSpPr>
          <p:spPr>
            <a:xfrm>
              <a:off x="447517" y="1540216"/>
              <a:ext cx="102546" cy="10254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accent3"/>
                </a:solidFill>
              </a:endParaRPr>
            </a:p>
          </p:txBody>
        </p:sp>
        <p:sp>
          <p:nvSpPr>
            <p:cNvPr id="27" name="Oval 26">
              <a:extLst>
                <a:ext uri="{FF2B5EF4-FFF2-40B4-BE49-F238E27FC236}">
                  <a16:creationId xmlns="" xmlns:a16="http://schemas.microsoft.com/office/drawing/2014/main" id="{F472FD95-278B-4473-9721-0ED692FED85A}"/>
                </a:ext>
              </a:extLst>
            </p:cNvPr>
            <p:cNvSpPr/>
            <p:nvPr userDrawn="1"/>
          </p:nvSpPr>
          <p:spPr>
            <a:xfrm>
              <a:off x="447517" y="1888179"/>
              <a:ext cx="102546" cy="10254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accent3"/>
                </a:solidFill>
              </a:endParaRPr>
            </a:p>
          </p:txBody>
        </p:sp>
      </p:grpSp>
      <p:sp>
        <p:nvSpPr>
          <p:cNvPr id="28" name="Picture Placeholder 27">
            <a:extLst>
              <a:ext uri="{FF2B5EF4-FFF2-40B4-BE49-F238E27FC236}">
                <a16:creationId xmlns="" xmlns:a16="http://schemas.microsoft.com/office/drawing/2014/main" id="{7F699BD0-E3CD-4B7D-9308-5545CC5626CF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-2" y="0"/>
            <a:ext cx="24387177" cy="13716000"/>
          </a:xfrm>
          <a:custGeom>
            <a:avLst/>
            <a:gdLst>
              <a:gd name="connsiteX0" fmla="*/ 0 w 4593771"/>
              <a:gd name="connsiteY0" fmla="*/ 0 h 4085303"/>
              <a:gd name="connsiteX1" fmla="*/ 4593771 w 4593771"/>
              <a:gd name="connsiteY1" fmla="*/ 0 h 4085303"/>
              <a:gd name="connsiteX2" fmla="*/ 4593771 w 4593771"/>
              <a:gd name="connsiteY2" fmla="*/ 4085303 h 4085303"/>
              <a:gd name="connsiteX3" fmla="*/ 0 w 4593771"/>
              <a:gd name="connsiteY3" fmla="*/ 4085303 h 40853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93771" h="4085303">
                <a:moveTo>
                  <a:pt x="0" y="0"/>
                </a:moveTo>
                <a:lnTo>
                  <a:pt x="4593771" y="0"/>
                </a:lnTo>
                <a:lnTo>
                  <a:pt x="4593771" y="4085303"/>
                </a:lnTo>
                <a:lnTo>
                  <a:pt x="0" y="4085303"/>
                </a:lnTo>
                <a:close/>
              </a:path>
            </a:pathLst>
          </a:custGeom>
          <a:pattFill prst="pct60">
            <a:fgClr>
              <a:schemeClr val="bg1"/>
            </a:fgClr>
            <a:bgClr>
              <a:schemeClr val="bg1">
                <a:lumMod val="85000"/>
              </a:schemeClr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FontTx/>
              <a:buNone/>
              <a:defRPr sz="24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00144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9" presetClass="entr" presetSubtype="0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9" presetClass="entr" presetSubtype="0" decel="10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9" presetClass="entr" presetSubtype="0" decel="100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8" presetClass="emph" presetSubtype="0" repeatCount="indefinite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animRot by="21600000">
                                      <p:cBhvr>
                                        <p:cTn id="30" dur="6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1" presetID="8" presetClass="emph" presetSubtype="0" repeatCount="indefinite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32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3" presetID="8" presetClass="emph" presetSubtype="0" repeatCount="indefinite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animRot by="21600000">
                                      <p:cBhvr>
                                        <p:cTn id="34" dur="4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5" presetID="8" presetClass="emph" presetSubtype="0" repeatCount="indefinite" fill="hold" grpId="1" nodeType="withEffect">
                                  <p:stCondLst>
                                    <p:cond delay="900"/>
                                  </p:stCondLst>
                                  <p:childTnLst>
                                    <p:animRot by="21600000">
                                      <p:cBhvr>
                                        <p:cTn id="36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7" presetID="2" presetClass="entr" presetSubtype="4" decel="10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49" presetClass="entr" presetSubtype="0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49" presetClass="entr" presetSubtype="0" decel="10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49" presetClass="entr" presetSubtype="0" decel="100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49" presetClass="entr" presetSubtype="0" decel="10000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49" presetClass="entr" presetSubtype="0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3" presetClass="entr" presetSubtype="28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6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6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animBg="1"/>
      <p:bldP spid="4" grpId="1" animBg="1"/>
      <p:bldP spid="5" grpId="0" animBg="1"/>
      <p:bldP spid="5" grpId="1" animBg="1"/>
      <p:bldP spid="6" grpId="0" animBg="1"/>
      <p:bldP spid="6" grpId="1" animBg="1"/>
      <p:bldP spid="7" grpId="0" animBg="1"/>
      <p:bldP spid="7" grpId="1" animBg="1"/>
      <p:bldP spid="10" grpId="0" animBg="1"/>
      <p:bldP spid="11" grpId="0" animBg="1"/>
      <p:bldP spid="13" grpId="0" animBg="1"/>
      <p:bldP spid="14" grpId="0" animBg="1"/>
      <p:bldP spid="16" grpId="0" animBg="1"/>
      <p:bldP spid="17" grpId="0" animBg="1"/>
      <p:bldP spid="28" grpId="0" animBg="1"/>
    </p:bld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icture Placeholder 30">
            <a:extLst>
              <a:ext uri="{FF2B5EF4-FFF2-40B4-BE49-F238E27FC236}">
                <a16:creationId xmlns="" xmlns:a16="http://schemas.microsoft.com/office/drawing/2014/main" id="{3F2F8012-EE85-4E61-B325-F04045D1F0A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7162800" y="1295400"/>
            <a:ext cx="15889288" cy="11010900"/>
          </a:xfrm>
          <a:custGeom>
            <a:avLst/>
            <a:gdLst>
              <a:gd name="connsiteX0" fmla="*/ 0 w 15889288"/>
              <a:gd name="connsiteY0" fmla="*/ 0 h 11010900"/>
              <a:gd name="connsiteX1" fmla="*/ 15889288 w 15889288"/>
              <a:gd name="connsiteY1" fmla="*/ 0 h 11010900"/>
              <a:gd name="connsiteX2" fmla="*/ 15889288 w 15889288"/>
              <a:gd name="connsiteY2" fmla="*/ 11010900 h 11010900"/>
              <a:gd name="connsiteX3" fmla="*/ 0 w 15889288"/>
              <a:gd name="connsiteY3" fmla="*/ 11010900 h 11010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889288" h="11010900">
                <a:moveTo>
                  <a:pt x="0" y="0"/>
                </a:moveTo>
                <a:lnTo>
                  <a:pt x="15889288" y="0"/>
                </a:lnTo>
                <a:lnTo>
                  <a:pt x="15889288" y="11010900"/>
                </a:lnTo>
                <a:lnTo>
                  <a:pt x="0" y="11010900"/>
                </a:lnTo>
                <a:close/>
              </a:path>
            </a:pathLst>
          </a:custGeom>
          <a:pattFill prst="pct60">
            <a:fgClr>
              <a:schemeClr val="bg1"/>
            </a:fgClr>
            <a:bgClr>
              <a:schemeClr val="bg1">
                <a:lumMod val="85000"/>
              </a:schemeClr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FontTx/>
              <a:buNone/>
              <a:defRPr sz="2400"/>
            </a:lvl1pPr>
          </a:lstStyle>
          <a:p>
            <a:endParaRPr lang="en-US"/>
          </a:p>
        </p:txBody>
      </p:sp>
      <p:sp>
        <p:nvSpPr>
          <p:cNvPr id="36" name="Picture Placeholder 35">
            <a:extLst>
              <a:ext uri="{FF2B5EF4-FFF2-40B4-BE49-F238E27FC236}">
                <a16:creationId xmlns="" xmlns:a16="http://schemas.microsoft.com/office/drawing/2014/main" id="{FCCFAD53-D99C-4483-BBC4-1C6952C442AD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7162800" y="14024763"/>
            <a:ext cx="15889288" cy="11010900"/>
          </a:xfrm>
          <a:custGeom>
            <a:avLst/>
            <a:gdLst>
              <a:gd name="connsiteX0" fmla="*/ 0 w 15889288"/>
              <a:gd name="connsiteY0" fmla="*/ 0 h 11010900"/>
              <a:gd name="connsiteX1" fmla="*/ 15889288 w 15889288"/>
              <a:gd name="connsiteY1" fmla="*/ 0 h 11010900"/>
              <a:gd name="connsiteX2" fmla="*/ 15889288 w 15889288"/>
              <a:gd name="connsiteY2" fmla="*/ 11010900 h 11010900"/>
              <a:gd name="connsiteX3" fmla="*/ 0 w 15889288"/>
              <a:gd name="connsiteY3" fmla="*/ 11010900 h 11010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889288" h="11010900">
                <a:moveTo>
                  <a:pt x="0" y="0"/>
                </a:moveTo>
                <a:lnTo>
                  <a:pt x="15889288" y="0"/>
                </a:lnTo>
                <a:lnTo>
                  <a:pt x="15889288" y="11010900"/>
                </a:lnTo>
                <a:lnTo>
                  <a:pt x="0" y="11010900"/>
                </a:lnTo>
                <a:close/>
              </a:path>
            </a:pathLst>
          </a:custGeom>
          <a:pattFill prst="pct60">
            <a:fgClr>
              <a:schemeClr val="bg1"/>
            </a:fgClr>
            <a:bgClr>
              <a:schemeClr val="bg1">
                <a:lumMod val="85000"/>
              </a:schemeClr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FontTx/>
              <a:buNone/>
              <a:defRPr sz="2400"/>
            </a:lvl1pPr>
          </a:lstStyle>
          <a:p>
            <a:endParaRPr lang="en-US"/>
          </a:p>
        </p:txBody>
      </p:sp>
      <p:sp>
        <p:nvSpPr>
          <p:cNvPr id="37" name="Picture Placeholder 36">
            <a:extLst>
              <a:ext uri="{FF2B5EF4-FFF2-40B4-BE49-F238E27FC236}">
                <a16:creationId xmlns="" xmlns:a16="http://schemas.microsoft.com/office/drawing/2014/main" id="{2B27640E-DC5B-4F3D-B3BD-3BD42A3AC63A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162800" y="-11576304"/>
            <a:ext cx="15889288" cy="11010900"/>
          </a:xfrm>
          <a:custGeom>
            <a:avLst/>
            <a:gdLst>
              <a:gd name="connsiteX0" fmla="*/ 0 w 15889288"/>
              <a:gd name="connsiteY0" fmla="*/ 0 h 11010900"/>
              <a:gd name="connsiteX1" fmla="*/ 15889288 w 15889288"/>
              <a:gd name="connsiteY1" fmla="*/ 0 h 11010900"/>
              <a:gd name="connsiteX2" fmla="*/ 15889288 w 15889288"/>
              <a:gd name="connsiteY2" fmla="*/ 11010900 h 11010900"/>
              <a:gd name="connsiteX3" fmla="*/ 0 w 15889288"/>
              <a:gd name="connsiteY3" fmla="*/ 11010900 h 11010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889288" h="11010900">
                <a:moveTo>
                  <a:pt x="0" y="0"/>
                </a:moveTo>
                <a:lnTo>
                  <a:pt x="15889288" y="0"/>
                </a:lnTo>
                <a:lnTo>
                  <a:pt x="15889288" y="11010900"/>
                </a:lnTo>
                <a:lnTo>
                  <a:pt x="0" y="11010900"/>
                </a:lnTo>
                <a:close/>
              </a:path>
            </a:pathLst>
          </a:custGeom>
          <a:pattFill prst="pct60">
            <a:fgClr>
              <a:schemeClr val="bg1"/>
            </a:fgClr>
            <a:bgClr>
              <a:schemeClr val="bg1">
                <a:lumMod val="85000"/>
              </a:schemeClr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FontTx/>
              <a:buNone/>
              <a:defRPr sz="2400"/>
            </a:lvl1pPr>
          </a:lstStyle>
          <a:p>
            <a:endParaRPr lang="en-US"/>
          </a:p>
        </p:txBody>
      </p:sp>
      <p:sp useBgFill="1">
        <p:nvSpPr>
          <p:cNvPr id="3" name="Rectangle 2">
            <a:extLst>
              <a:ext uri="{FF2B5EF4-FFF2-40B4-BE49-F238E27FC236}">
                <a16:creationId xmlns="" xmlns:a16="http://schemas.microsoft.com/office/drawing/2014/main" id="{70C2095F-97D9-4094-BD36-0951741A08F7}"/>
              </a:ext>
            </a:extLst>
          </p:cNvPr>
          <p:cNvSpPr/>
          <p:nvPr userDrawn="1"/>
        </p:nvSpPr>
        <p:spPr>
          <a:xfrm rot="5400000">
            <a:off x="-1196240" y="10738435"/>
            <a:ext cx="4173803" cy="178132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8" name="Group 17">
            <a:extLst>
              <a:ext uri="{FF2B5EF4-FFF2-40B4-BE49-F238E27FC236}">
                <a16:creationId xmlns="" xmlns:a16="http://schemas.microsoft.com/office/drawing/2014/main" id="{45FB5C87-D273-4741-B8BC-9DDDF4ACCED6}"/>
              </a:ext>
            </a:extLst>
          </p:cNvPr>
          <p:cNvGrpSpPr/>
          <p:nvPr userDrawn="1"/>
        </p:nvGrpSpPr>
        <p:grpSpPr>
          <a:xfrm>
            <a:off x="949541" y="840709"/>
            <a:ext cx="102546" cy="1150016"/>
            <a:chOff x="447517" y="840709"/>
            <a:chExt cx="102546" cy="1150016"/>
          </a:xfrm>
        </p:grpSpPr>
        <p:sp>
          <p:nvSpPr>
            <p:cNvPr id="19" name="Oval 28">
              <a:extLst>
                <a:ext uri="{FF2B5EF4-FFF2-40B4-BE49-F238E27FC236}">
                  <a16:creationId xmlns="" xmlns:a16="http://schemas.microsoft.com/office/drawing/2014/main" id="{77A9FED8-8494-4471-996B-444CA69B5905}"/>
                </a:ext>
              </a:extLst>
            </p:cNvPr>
            <p:cNvSpPr/>
            <p:nvPr userDrawn="1"/>
          </p:nvSpPr>
          <p:spPr>
            <a:xfrm>
              <a:off x="447517" y="840709"/>
              <a:ext cx="102546" cy="102546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accent3"/>
                </a:solidFill>
              </a:endParaRPr>
            </a:p>
          </p:txBody>
        </p:sp>
        <p:sp>
          <p:nvSpPr>
            <p:cNvPr id="20" name="Oval 19">
              <a:extLst>
                <a:ext uri="{FF2B5EF4-FFF2-40B4-BE49-F238E27FC236}">
                  <a16:creationId xmlns="" xmlns:a16="http://schemas.microsoft.com/office/drawing/2014/main" id="{1456D321-15D2-4AFE-99BB-E6FF0048B358}"/>
                </a:ext>
              </a:extLst>
            </p:cNvPr>
            <p:cNvSpPr/>
            <p:nvPr userDrawn="1"/>
          </p:nvSpPr>
          <p:spPr>
            <a:xfrm>
              <a:off x="447517" y="1192253"/>
              <a:ext cx="102546" cy="102546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accent3"/>
                </a:solidFill>
              </a:endParaRPr>
            </a:p>
          </p:txBody>
        </p:sp>
        <p:sp>
          <p:nvSpPr>
            <p:cNvPr id="21" name="Oval 20">
              <a:extLst>
                <a:ext uri="{FF2B5EF4-FFF2-40B4-BE49-F238E27FC236}">
                  <a16:creationId xmlns="" xmlns:a16="http://schemas.microsoft.com/office/drawing/2014/main" id="{3DF4838A-6FF2-49AF-9BE3-76AE8F2D9BC2}"/>
                </a:ext>
              </a:extLst>
            </p:cNvPr>
            <p:cNvSpPr/>
            <p:nvPr userDrawn="1"/>
          </p:nvSpPr>
          <p:spPr>
            <a:xfrm>
              <a:off x="447517" y="1540216"/>
              <a:ext cx="102546" cy="102546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accent3"/>
                </a:solidFill>
              </a:endParaRPr>
            </a:p>
          </p:txBody>
        </p:sp>
        <p:sp>
          <p:nvSpPr>
            <p:cNvPr id="22" name="Oval 21">
              <a:extLst>
                <a:ext uri="{FF2B5EF4-FFF2-40B4-BE49-F238E27FC236}">
                  <a16:creationId xmlns="" xmlns:a16="http://schemas.microsoft.com/office/drawing/2014/main" id="{8B0876AB-E2E5-4728-B737-74306782D9BA}"/>
                </a:ext>
              </a:extLst>
            </p:cNvPr>
            <p:cNvSpPr/>
            <p:nvPr userDrawn="1"/>
          </p:nvSpPr>
          <p:spPr>
            <a:xfrm>
              <a:off x="447517" y="1888179"/>
              <a:ext cx="102546" cy="102546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accent3"/>
                </a:solidFill>
              </a:endParaRP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="" xmlns:a16="http://schemas.microsoft.com/office/drawing/2014/main" id="{075F4416-25C5-4530-A8BB-0DB995984C1E}"/>
              </a:ext>
            </a:extLst>
          </p:cNvPr>
          <p:cNvGrpSpPr/>
          <p:nvPr userDrawn="1"/>
        </p:nvGrpSpPr>
        <p:grpSpPr>
          <a:xfrm>
            <a:off x="23668358" y="12034374"/>
            <a:ext cx="102546" cy="1150016"/>
            <a:chOff x="447517" y="840709"/>
            <a:chExt cx="102546" cy="1150016"/>
          </a:xfrm>
          <a:solidFill>
            <a:schemeClr val="bg1">
              <a:lumMod val="65000"/>
            </a:schemeClr>
          </a:solidFill>
        </p:grpSpPr>
        <p:sp>
          <p:nvSpPr>
            <p:cNvPr id="24" name="Oval 28">
              <a:extLst>
                <a:ext uri="{FF2B5EF4-FFF2-40B4-BE49-F238E27FC236}">
                  <a16:creationId xmlns="" xmlns:a16="http://schemas.microsoft.com/office/drawing/2014/main" id="{3B70F7E5-CE4C-4884-B385-0FE696B474DF}"/>
                </a:ext>
              </a:extLst>
            </p:cNvPr>
            <p:cNvSpPr/>
            <p:nvPr userDrawn="1"/>
          </p:nvSpPr>
          <p:spPr>
            <a:xfrm>
              <a:off x="447517" y="840709"/>
              <a:ext cx="102546" cy="10254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accent3"/>
                </a:solidFill>
              </a:endParaRPr>
            </a:p>
          </p:txBody>
        </p:sp>
        <p:sp>
          <p:nvSpPr>
            <p:cNvPr id="25" name="Oval 24">
              <a:extLst>
                <a:ext uri="{FF2B5EF4-FFF2-40B4-BE49-F238E27FC236}">
                  <a16:creationId xmlns="" xmlns:a16="http://schemas.microsoft.com/office/drawing/2014/main" id="{DF4C602B-647A-493F-B078-429D1685D74E}"/>
                </a:ext>
              </a:extLst>
            </p:cNvPr>
            <p:cNvSpPr/>
            <p:nvPr userDrawn="1"/>
          </p:nvSpPr>
          <p:spPr>
            <a:xfrm>
              <a:off x="447517" y="1192253"/>
              <a:ext cx="102546" cy="10254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accent3"/>
                </a:solidFill>
              </a:endParaRPr>
            </a:p>
          </p:txBody>
        </p:sp>
        <p:sp>
          <p:nvSpPr>
            <p:cNvPr id="26" name="Oval 25">
              <a:extLst>
                <a:ext uri="{FF2B5EF4-FFF2-40B4-BE49-F238E27FC236}">
                  <a16:creationId xmlns="" xmlns:a16="http://schemas.microsoft.com/office/drawing/2014/main" id="{30110167-0DC5-4BDE-AF07-ADF6A3882B86}"/>
                </a:ext>
              </a:extLst>
            </p:cNvPr>
            <p:cNvSpPr/>
            <p:nvPr userDrawn="1"/>
          </p:nvSpPr>
          <p:spPr>
            <a:xfrm>
              <a:off x="447517" y="1540216"/>
              <a:ext cx="102546" cy="10254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accent3"/>
                </a:solidFill>
              </a:endParaRPr>
            </a:p>
          </p:txBody>
        </p:sp>
        <p:sp>
          <p:nvSpPr>
            <p:cNvPr id="27" name="Oval 26">
              <a:extLst>
                <a:ext uri="{FF2B5EF4-FFF2-40B4-BE49-F238E27FC236}">
                  <a16:creationId xmlns="" xmlns:a16="http://schemas.microsoft.com/office/drawing/2014/main" id="{F472FD95-278B-4473-9721-0ED692FED85A}"/>
                </a:ext>
              </a:extLst>
            </p:cNvPr>
            <p:cNvSpPr/>
            <p:nvPr userDrawn="1"/>
          </p:nvSpPr>
          <p:spPr>
            <a:xfrm>
              <a:off x="447517" y="1888179"/>
              <a:ext cx="102546" cy="10254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accent3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517007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-5.92371E-7 -3.33333E-6 L -5.92371E-7 -0.92233 " pathEditMode="relative" rAng="0" ptsTypes="AA">
                                      <p:cBhvr>
                                        <p:cTn id="6" dur="23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6123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92371E-7 -2.59259E-6 L -5.92371E-7 -0.92801 " pathEditMode="relative" rAng="0" ptsTypes="AA">
                                      <p:cBhvr>
                                        <p:cTn id="8" dur="21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64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4" accel="47619" decel="47619" fill="hold" grpId="1" nodeType="click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21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1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20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92371E-7 2.59259E-6 L -5.92371E-7 0.93819 " pathEditMode="relative" rAng="0" ptsTypes="AA">
                                      <p:cBhvr>
                                        <p:cTn id="16" dur="24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691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36" grpId="0" animBg="1"/>
      <p:bldP spid="36" grpId="1" animBg="1"/>
      <p:bldP spid="37" grpId="0" animBg="1"/>
    </p:bld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" name="Rectangle 2">
            <a:extLst>
              <a:ext uri="{FF2B5EF4-FFF2-40B4-BE49-F238E27FC236}">
                <a16:creationId xmlns="" xmlns:a16="http://schemas.microsoft.com/office/drawing/2014/main" id="{70C2095F-97D9-4094-BD36-0951741A08F7}"/>
              </a:ext>
            </a:extLst>
          </p:cNvPr>
          <p:cNvSpPr/>
          <p:nvPr userDrawn="1"/>
        </p:nvSpPr>
        <p:spPr>
          <a:xfrm rot="5400000">
            <a:off x="-1196240" y="10738435"/>
            <a:ext cx="4173803" cy="178132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8" name="Group 17">
            <a:extLst>
              <a:ext uri="{FF2B5EF4-FFF2-40B4-BE49-F238E27FC236}">
                <a16:creationId xmlns="" xmlns:a16="http://schemas.microsoft.com/office/drawing/2014/main" id="{45FB5C87-D273-4741-B8BC-9DDDF4ACCED6}"/>
              </a:ext>
            </a:extLst>
          </p:cNvPr>
          <p:cNvGrpSpPr/>
          <p:nvPr userDrawn="1"/>
        </p:nvGrpSpPr>
        <p:grpSpPr>
          <a:xfrm>
            <a:off x="949541" y="840709"/>
            <a:ext cx="102546" cy="1150016"/>
            <a:chOff x="447517" y="840709"/>
            <a:chExt cx="102546" cy="1150016"/>
          </a:xfrm>
        </p:grpSpPr>
        <p:sp>
          <p:nvSpPr>
            <p:cNvPr id="19" name="Oval 28">
              <a:extLst>
                <a:ext uri="{FF2B5EF4-FFF2-40B4-BE49-F238E27FC236}">
                  <a16:creationId xmlns="" xmlns:a16="http://schemas.microsoft.com/office/drawing/2014/main" id="{77A9FED8-8494-4471-996B-444CA69B5905}"/>
                </a:ext>
              </a:extLst>
            </p:cNvPr>
            <p:cNvSpPr/>
            <p:nvPr userDrawn="1"/>
          </p:nvSpPr>
          <p:spPr>
            <a:xfrm>
              <a:off x="447517" y="840709"/>
              <a:ext cx="102546" cy="102546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accent3"/>
                </a:solidFill>
              </a:endParaRPr>
            </a:p>
          </p:txBody>
        </p:sp>
        <p:sp>
          <p:nvSpPr>
            <p:cNvPr id="20" name="Oval 19">
              <a:extLst>
                <a:ext uri="{FF2B5EF4-FFF2-40B4-BE49-F238E27FC236}">
                  <a16:creationId xmlns="" xmlns:a16="http://schemas.microsoft.com/office/drawing/2014/main" id="{1456D321-15D2-4AFE-99BB-E6FF0048B358}"/>
                </a:ext>
              </a:extLst>
            </p:cNvPr>
            <p:cNvSpPr/>
            <p:nvPr userDrawn="1"/>
          </p:nvSpPr>
          <p:spPr>
            <a:xfrm>
              <a:off x="447517" y="1192253"/>
              <a:ext cx="102546" cy="102546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accent3"/>
                </a:solidFill>
              </a:endParaRPr>
            </a:p>
          </p:txBody>
        </p:sp>
        <p:sp>
          <p:nvSpPr>
            <p:cNvPr id="21" name="Oval 20">
              <a:extLst>
                <a:ext uri="{FF2B5EF4-FFF2-40B4-BE49-F238E27FC236}">
                  <a16:creationId xmlns="" xmlns:a16="http://schemas.microsoft.com/office/drawing/2014/main" id="{3DF4838A-6FF2-49AF-9BE3-76AE8F2D9BC2}"/>
                </a:ext>
              </a:extLst>
            </p:cNvPr>
            <p:cNvSpPr/>
            <p:nvPr userDrawn="1"/>
          </p:nvSpPr>
          <p:spPr>
            <a:xfrm>
              <a:off x="447517" y="1540216"/>
              <a:ext cx="102546" cy="102546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accent3"/>
                </a:solidFill>
              </a:endParaRPr>
            </a:p>
          </p:txBody>
        </p:sp>
        <p:sp>
          <p:nvSpPr>
            <p:cNvPr id="22" name="Oval 21">
              <a:extLst>
                <a:ext uri="{FF2B5EF4-FFF2-40B4-BE49-F238E27FC236}">
                  <a16:creationId xmlns="" xmlns:a16="http://schemas.microsoft.com/office/drawing/2014/main" id="{8B0876AB-E2E5-4728-B737-74306782D9BA}"/>
                </a:ext>
              </a:extLst>
            </p:cNvPr>
            <p:cNvSpPr/>
            <p:nvPr userDrawn="1"/>
          </p:nvSpPr>
          <p:spPr>
            <a:xfrm>
              <a:off x="447517" y="1888179"/>
              <a:ext cx="102546" cy="102546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accent3"/>
                </a:solidFill>
              </a:endParaRP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="" xmlns:a16="http://schemas.microsoft.com/office/drawing/2014/main" id="{075F4416-25C5-4530-A8BB-0DB995984C1E}"/>
              </a:ext>
            </a:extLst>
          </p:cNvPr>
          <p:cNvGrpSpPr/>
          <p:nvPr userDrawn="1"/>
        </p:nvGrpSpPr>
        <p:grpSpPr>
          <a:xfrm>
            <a:off x="23668358" y="12034374"/>
            <a:ext cx="102546" cy="1150016"/>
            <a:chOff x="447517" y="840709"/>
            <a:chExt cx="102546" cy="1150016"/>
          </a:xfrm>
          <a:solidFill>
            <a:schemeClr val="bg1">
              <a:lumMod val="65000"/>
            </a:schemeClr>
          </a:solidFill>
        </p:grpSpPr>
        <p:sp>
          <p:nvSpPr>
            <p:cNvPr id="24" name="Oval 28">
              <a:extLst>
                <a:ext uri="{FF2B5EF4-FFF2-40B4-BE49-F238E27FC236}">
                  <a16:creationId xmlns="" xmlns:a16="http://schemas.microsoft.com/office/drawing/2014/main" id="{3B70F7E5-CE4C-4884-B385-0FE696B474DF}"/>
                </a:ext>
              </a:extLst>
            </p:cNvPr>
            <p:cNvSpPr/>
            <p:nvPr userDrawn="1"/>
          </p:nvSpPr>
          <p:spPr>
            <a:xfrm>
              <a:off x="447517" y="840709"/>
              <a:ext cx="102546" cy="10254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accent3"/>
                </a:solidFill>
              </a:endParaRPr>
            </a:p>
          </p:txBody>
        </p:sp>
        <p:sp>
          <p:nvSpPr>
            <p:cNvPr id="25" name="Oval 24">
              <a:extLst>
                <a:ext uri="{FF2B5EF4-FFF2-40B4-BE49-F238E27FC236}">
                  <a16:creationId xmlns="" xmlns:a16="http://schemas.microsoft.com/office/drawing/2014/main" id="{DF4C602B-647A-493F-B078-429D1685D74E}"/>
                </a:ext>
              </a:extLst>
            </p:cNvPr>
            <p:cNvSpPr/>
            <p:nvPr userDrawn="1"/>
          </p:nvSpPr>
          <p:spPr>
            <a:xfrm>
              <a:off x="447517" y="1192253"/>
              <a:ext cx="102546" cy="10254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accent3"/>
                </a:solidFill>
              </a:endParaRPr>
            </a:p>
          </p:txBody>
        </p:sp>
        <p:sp>
          <p:nvSpPr>
            <p:cNvPr id="26" name="Oval 25">
              <a:extLst>
                <a:ext uri="{FF2B5EF4-FFF2-40B4-BE49-F238E27FC236}">
                  <a16:creationId xmlns="" xmlns:a16="http://schemas.microsoft.com/office/drawing/2014/main" id="{30110167-0DC5-4BDE-AF07-ADF6A3882B86}"/>
                </a:ext>
              </a:extLst>
            </p:cNvPr>
            <p:cNvSpPr/>
            <p:nvPr userDrawn="1"/>
          </p:nvSpPr>
          <p:spPr>
            <a:xfrm>
              <a:off x="447517" y="1540216"/>
              <a:ext cx="102546" cy="10254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accent3"/>
                </a:solidFill>
              </a:endParaRPr>
            </a:p>
          </p:txBody>
        </p:sp>
        <p:sp>
          <p:nvSpPr>
            <p:cNvPr id="27" name="Oval 26">
              <a:extLst>
                <a:ext uri="{FF2B5EF4-FFF2-40B4-BE49-F238E27FC236}">
                  <a16:creationId xmlns="" xmlns:a16="http://schemas.microsoft.com/office/drawing/2014/main" id="{F472FD95-278B-4473-9721-0ED692FED85A}"/>
                </a:ext>
              </a:extLst>
            </p:cNvPr>
            <p:cNvSpPr/>
            <p:nvPr userDrawn="1"/>
          </p:nvSpPr>
          <p:spPr>
            <a:xfrm>
              <a:off x="447517" y="1888179"/>
              <a:ext cx="102546" cy="10254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accent3"/>
                </a:solidFill>
              </a:endParaRPr>
            </a:p>
          </p:txBody>
        </p:sp>
      </p:grpSp>
      <p:sp>
        <p:nvSpPr>
          <p:cNvPr id="34" name="Picture Placeholder 33">
            <a:extLst>
              <a:ext uri="{FF2B5EF4-FFF2-40B4-BE49-F238E27FC236}">
                <a16:creationId xmlns="" xmlns:a16="http://schemas.microsoft.com/office/drawing/2014/main" id="{C5A564FA-DF57-406B-AA52-35DAE3ECA25F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3264581" y="2634511"/>
            <a:ext cx="4593771" cy="4085303"/>
          </a:xfrm>
          <a:custGeom>
            <a:avLst/>
            <a:gdLst>
              <a:gd name="connsiteX0" fmla="*/ 0 w 4593771"/>
              <a:gd name="connsiteY0" fmla="*/ 0 h 4085303"/>
              <a:gd name="connsiteX1" fmla="*/ 4593771 w 4593771"/>
              <a:gd name="connsiteY1" fmla="*/ 0 h 4085303"/>
              <a:gd name="connsiteX2" fmla="*/ 4593771 w 4593771"/>
              <a:gd name="connsiteY2" fmla="*/ 4085303 h 4085303"/>
              <a:gd name="connsiteX3" fmla="*/ 0 w 4593771"/>
              <a:gd name="connsiteY3" fmla="*/ 4085303 h 40853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93771" h="4085303">
                <a:moveTo>
                  <a:pt x="0" y="0"/>
                </a:moveTo>
                <a:lnTo>
                  <a:pt x="4593771" y="0"/>
                </a:lnTo>
                <a:lnTo>
                  <a:pt x="4593771" y="4085303"/>
                </a:lnTo>
                <a:lnTo>
                  <a:pt x="0" y="4085303"/>
                </a:lnTo>
                <a:close/>
              </a:path>
            </a:pathLst>
          </a:custGeom>
          <a:pattFill prst="pct60">
            <a:fgClr>
              <a:schemeClr val="bg1"/>
            </a:fgClr>
            <a:bgClr>
              <a:schemeClr val="bg1">
                <a:lumMod val="85000"/>
              </a:schemeClr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FontTx/>
              <a:buNone/>
              <a:defRPr sz="2400"/>
            </a:lvl1pPr>
          </a:lstStyle>
          <a:p>
            <a:endParaRPr lang="en-US"/>
          </a:p>
        </p:txBody>
      </p:sp>
      <p:sp>
        <p:nvSpPr>
          <p:cNvPr id="35" name="Picture Placeholder 34">
            <a:extLst>
              <a:ext uri="{FF2B5EF4-FFF2-40B4-BE49-F238E27FC236}">
                <a16:creationId xmlns="" xmlns:a16="http://schemas.microsoft.com/office/drawing/2014/main" id="{178CB79B-A821-4975-B3CF-C5631EBE3910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9887177" y="2634511"/>
            <a:ext cx="4593771" cy="4085303"/>
          </a:xfrm>
          <a:custGeom>
            <a:avLst/>
            <a:gdLst>
              <a:gd name="connsiteX0" fmla="*/ 0 w 4593771"/>
              <a:gd name="connsiteY0" fmla="*/ 0 h 4085303"/>
              <a:gd name="connsiteX1" fmla="*/ 4593771 w 4593771"/>
              <a:gd name="connsiteY1" fmla="*/ 0 h 4085303"/>
              <a:gd name="connsiteX2" fmla="*/ 4593771 w 4593771"/>
              <a:gd name="connsiteY2" fmla="*/ 4085303 h 4085303"/>
              <a:gd name="connsiteX3" fmla="*/ 0 w 4593771"/>
              <a:gd name="connsiteY3" fmla="*/ 4085303 h 40853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93771" h="4085303">
                <a:moveTo>
                  <a:pt x="0" y="0"/>
                </a:moveTo>
                <a:lnTo>
                  <a:pt x="4593771" y="0"/>
                </a:lnTo>
                <a:lnTo>
                  <a:pt x="4593771" y="4085303"/>
                </a:lnTo>
                <a:lnTo>
                  <a:pt x="0" y="4085303"/>
                </a:lnTo>
                <a:close/>
              </a:path>
            </a:pathLst>
          </a:custGeom>
          <a:pattFill prst="pct60">
            <a:fgClr>
              <a:schemeClr val="bg1"/>
            </a:fgClr>
            <a:bgClr>
              <a:schemeClr val="bg1">
                <a:lumMod val="85000"/>
              </a:schemeClr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FontTx/>
              <a:buNone/>
              <a:defRPr sz="2400"/>
            </a:lvl1pPr>
          </a:lstStyle>
          <a:p>
            <a:endParaRPr lang="en-US"/>
          </a:p>
        </p:txBody>
      </p:sp>
      <p:sp>
        <p:nvSpPr>
          <p:cNvPr id="36" name="Picture Placeholder 35">
            <a:extLst>
              <a:ext uri="{FF2B5EF4-FFF2-40B4-BE49-F238E27FC236}">
                <a16:creationId xmlns="" xmlns:a16="http://schemas.microsoft.com/office/drawing/2014/main" id="{55BC2ECA-3A89-4ACF-A651-BD8BD09C7054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16505691" y="2634511"/>
            <a:ext cx="4593771" cy="4085303"/>
          </a:xfrm>
          <a:custGeom>
            <a:avLst/>
            <a:gdLst>
              <a:gd name="connsiteX0" fmla="*/ 0 w 4593771"/>
              <a:gd name="connsiteY0" fmla="*/ 0 h 4085303"/>
              <a:gd name="connsiteX1" fmla="*/ 4593771 w 4593771"/>
              <a:gd name="connsiteY1" fmla="*/ 0 h 4085303"/>
              <a:gd name="connsiteX2" fmla="*/ 4593771 w 4593771"/>
              <a:gd name="connsiteY2" fmla="*/ 4085303 h 4085303"/>
              <a:gd name="connsiteX3" fmla="*/ 0 w 4593771"/>
              <a:gd name="connsiteY3" fmla="*/ 4085303 h 40853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93771" h="4085303">
                <a:moveTo>
                  <a:pt x="0" y="0"/>
                </a:moveTo>
                <a:lnTo>
                  <a:pt x="4593771" y="0"/>
                </a:lnTo>
                <a:lnTo>
                  <a:pt x="4593771" y="4085303"/>
                </a:lnTo>
                <a:lnTo>
                  <a:pt x="0" y="4085303"/>
                </a:lnTo>
                <a:close/>
              </a:path>
            </a:pathLst>
          </a:custGeom>
          <a:pattFill prst="pct60">
            <a:fgClr>
              <a:schemeClr val="bg1"/>
            </a:fgClr>
            <a:bgClr>
              <a:schemeClr val="bg1">
                <a:lumMod val="85000"/>
              </a:schemeClr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FontTx/>
              <a:buNone/>
              <a:defRPr sz="24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140177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0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" name="Rectangle 2">
            <a:extLst>
              <a:ext uri="{FF2B5EF4-FFF2-40B4-BE49-F238E27FC236}">
                <a16:creationId xmlns="" xmlns:a16="http://schemas.microsoft.com/office/drawing/2014/main" id="{70C2095F-97D9-4094-BD36-0951741A08F7}"/>
              </a:ext>
            </a:extLst>
          </p:cNvPr>
          <p:cNvSpPr/>
          <p:nvPr userDrawn="1"/>
        </p:nvSpPr>
        <p:spPr>
          <a:xfrm rot="5400000">
            <a:off x="-1196240" y="10738435"/>
            <a:ext cx="4173803" cy="178132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8" name="Group 17">
            <a:extLst>
              <a:ext uri="{FF2B5EF4-FFF2-40B4-BE49-F238E27FC236}">
                <a16:creationId xmlns="" xmlns:a16="http://schemas.microsoft.com/office/drawing/2014/main" id="{45FB5C87-D273-4741-B8BC-9DDDF4ACCED6}"/>
              </a:ext>
            </a:extLst>
          </p:cNvPr>
          <p:cNvGrpSpPr/>
          <p:nvPr userDrawn="1"/>
        </p:nvGrpSpPr>
        <p:grpSpPr>
          <a:xfrm>
            <a:off x="949541" y="840709"/>
            <a:ext cx="102546" cy="1150016"/>
            <a:chOff x="447517" y="840709"/>
            <a:chExt cx="102546" cy="1150016"/>
          </a:xfrm>
        </p:grpSpPr>
        <p:sp>
          <p:nvSpPr>
            <p:cNvPr id="19" name="Oval 28">
              <a:extLst>
                <a:ext uri="{FF2B5EF4-FFF2-40B4-BE49-F238E27FC236}">
                  <a16:creationId xmlns="" xmlns:a16="http://schemas.microsoft.com/office/drawing/2014/main" id="{77A9FED8-8494-4471-996B-444CA69B5905}"/>
                </a:ext>
              </a:extLst>
            </p:cNvPr>
            <p:cNvSpPr/>
            <p:nvPr userDrawn="1"/>
          </p:nvSpPr>
          <p:spPr>
            <a:xfrm>
              <a:off x="447517" y="840709"/>
              <a:ext cx="102546" cy="102546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accent3"/>
                </a:solidFill>
              </a:endParaRPr>
            </a:p>
          </p:txBody>
        </p:sp>
        <p:sp>
          <p:nvSpPr>
            <p:cNvPr id="20" name="Oval 19">
              <a:extLst>
                <a:ext uri="{FF2B5EF4-FFF2-40B4-BE49-F238E27FC236}">
                  <a16:creationId xmlns="" xmlns:a16="http://schemas.microsoft.com/office/drawing/2014/main" id="{1456D321-15D2-4AFE-99BB-E6FF0048B358}"/>
                </a:ext>
              </a:extLst>
            </p:cNvPr>
            <p:cNvSpPr/>
            <p:nvPr userDrawn="1"/>
          </p:nvSpPr>
          <p:spPr>
            <a:xfrm>
              <a:off x="447517" y="1192253"/>
              <a:ext cx="102546" cy="102546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accent3"/>
                </a:solidFill>
              </a:endParaRPr>
            </a:p>
          </p:txBody>
        </p:sp>
        <p:sp>
          <p:nvSpPr>
            <p:cNvPr id="21" name="Oval 20">
              <a:extLst>
                <a:ext uri="{FF2B5EF4-FFF2-40B4-BE49-F238E27FC236}">
                  <a16:creationId xmlns="" xmlns:a16="http://schemas.microsoft.com/office/drawing/2014/main" id="{3DF4838A-6FF2-49AF-9BE3-76AE8F2D9BC2}"/>
                </a:ext>
              </a:extLst>
            </p:cNvPr>
            <p:cNvSpPr/>
            <p:nvPr userDrawn="1"/>
          </p:nvSpPr>
          <p:spPr>
            <a:xfrm>
              <a:off x="447517" y="1540216"/>
              <a:ext cx="102546" cy="102546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accent3"/>
                </a:solidFill>
              </a:endParaRPr>
            </a:p>
          </p:txBody>
        </p:sp>
        <p:sp>
          <p:nvSpPr>
            <p:cNvPr id="22" name="Oval 21">
              <a:extLst>
                <a:ext uri="{FF2B5EF4-FFF2-40B4-BE49-F238E27FC236}">
                  <a16:creationId xmlns="" xmlns:a16="http://schemas.microsoft.com/office/drawing/2014/main" id="{8B0876AB-E2E5-4728-B737-74306782D9BA}"/>
                </a:ext>
              </a:extLst>
            </p:cNvPr>
            <p:cNvSpPr/>
            <p:nvPr userDrawn="1"/>
          </p:nvSpPr>
          <p:spPr>
            <a:xfrm>
              <a:off x="447517" y="1888179"/>
              <a:ext cx="102546" cy="102546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accent3"/>
                </a:solidFill>
              </a:endParaRP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="" xmlns:a16="http://schemas.microsoft.com/office/drawing/2014/main" id="{075F4416-25C5-4530-A8BB-0DB995984C1E}"/>
              </a:ext>
            </a:extLst>
          </p:cNvPr>
          <p:cNvGrpSpPr/>
          <p:nvPr userDrawn="1"/>
        </p:nvGrpSpPr>
        <p:grpSpPr>
          <a:xfrm>
            <a:off x="23668358" y="12034374"/>
            <a:ext cx="102546" cy="1150016"/>
            <a:chOff x="447517" y="840709"/>
            <a:chExt cx="102546" cy="1150016"/>
          </a:xfrm>
          <a:solidFill>
            <a:schemeClr val="bg1">
              <a:lumMod val="65000"/>
            </a:schemeClr>
          </a:solidFill>
        </p:grpSpPr>
        <p:sp>
          <p:nvSpPr>
            <p:cNvPr id="24" name="Oval 28">
              <a:extLst>
                <a:ext uri="{FF2B5EF4-FFF2-40B4-BE49-F238E27FC236}">
                  <a16:creationId xmlns="" xmlns:a16="http://schemas.microsoft.com/office/drawing/2014/main" id="{3B70F7E5-CE4C-4884-B385-0FE696B474DF}"/>
                </a:ext>
              </a:extLst>
            </p:cNvPr>
            <p:cNvSpPr/>
            <p:nvPr userDrawn="1"/>
          </p:nvSpPr>
          <p:spPr>
            <a:xfrm>
              <a:off x="447517" y="840709"/>
              <a:ext cx="102546" cy="10254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accent3"/>
                </a:solidFill>
              </a:endParaRPr>
            </a:p>
          </p:txBody>
        </p:sp>
        <p:sp>
          <p:nvSpPr>
            <p:cNvPr id="25" name="Oval 24">
              <a:extLst>
                <a:ext uri="{FF2B5EF4-FFF2-40B4-BE49-F238E27FC236}">
                  <a16:creationId xmlns="" xmlns:a16="http://schemas.microsoft.com/office/drawing/2014/main" id="{DF4C602B-647A-493F-B078-429D1685D74E}"/>
                </a:ext>
              </a:extLst>
            </p:cNvPr>
            <p:cNvSpPr/>
            <p:nvPr userDrawn="1"/>
          </p:nvSpPr>
          <p:spPr>
            <a:xfrm>
              <a:off x="447517" y="1192253"/>
              <a:ext cx="102546" cy="10254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accent3"/>
                </a:solidFill>
              </a:endParaRPr>
            </a:p>
          </p:txBody>
        </p:sp>
        <p:sp>
          <p:nvSpPr>
            <p:cNvPr id="26" name="Oval 25">
              <a:extLst>
                <a:ext uri="{FF2B5EF4-FFF2-40B4-BE49-F238E27FC236}">
                  <a16:creationId xmlns="" xmlns:a16="http://schemas.microsoft.com/office/drawing/2014/main" id="{30110167-0DC5-4BDE-AF07-ADF6A3882B86}"/>
                </a:ext>
              </a:extLst>
            </p:cNvPr>
            <p:cNvSpPr/>
            <p:nvPr userDrawn="1"/>
          </p:nvSpPr>
          <p:spPr>
            <a:xfrm>
              <a:off x="447517" y="1540216"/>
              <a:ext cx="102546" cy="10254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accent3"/>
                </a:solidFill>
              </a:endParaRPr>
            </a:p>
          </p:txBody>
        </p:sp>
        <p:sp>
          <p:nvSpPr>
            <p:cNvPr id="27" name="Oval 26">
              <a:extLst>
                <a:ext uri="{FF2B5EF4-FFF2-40B4-BE49-F238E27FC236}">
                  <a16:creationId xmlns="" xmlns:a16="http://schemas.microsoft.com/office/drawing/2014/main" id="{F472FD95-278B-4473-9721-0ED692FED85A}"/>
                </a:ext>
              </a:extLst>
            </p:cNvPr>
            <p:cNvSpPr/>
            <p:nvPr userDrawn="1"/>
          </p:nvSpPr>
          <p:spPr>
            <a:xfrm>
              <a:off x="447517" y="1888179"/>
              <a:ext cx="102546" cy="10254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accent3"/>
                </a:solidFill>
              </a:endParaRPr>
            </a:p>
          </p:txBody>
        </p:sp>
      </p:grpSp>
      <p:sp>
        <p:nvSpPr>
          <p:cNvPr id="30" name="Picture Placeholder 29">
            <a:extLst>
              <a:ext uri="{FF2B5EF4-FFF2-40B4-BE49-F238E27FC236}">
                <a16:creationId xmlns="" xmlns:a16="http://schemas.microsoft.com/office/drawing/2014/main" id="{2813A018-C88D-4FD2-A05F-324C16FCDD26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3962399" y="3733799"/>
            <a:ext cx="6248400" cy="6248400"/>
          </a:xfrm>
          <a:custGeom>
            <a:avLst/>
            <a:gdLst>
              <a:gd name="connsiteX0" fmla="*/ 0 w 6248400"/>
              <a:gd name="connsiteY0" fmla="*/ 0 h 6248400"/>
              <a:gd name="connsiteX1" fmla="*/ 6248400 w 6248400"/>
              <a:gd name="connsiteY1" fmla="*/ 0 h 6248400"/>
              <a:gd name="connsiteX2" fmla="*/ 6248400 w 6248400"/>
              <a:gd name="connsiteY2" fmla="*/ 6248400 h 6248400"/>
              <a:gd name="connsiteX3" fmla="*/ 0 w 6248400"/>
              <a:gd name="connsiteY3" fmla="*/ 6248400 h 6248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248400" h="6248400">
                <a:moveTo>
                  <a:pt x="0" y="0"/>
                </a:moveTo>
                <a:lnTo>
                  <a:pt x="6248400" y="0"/>
                </a:lnTo>
                <a:lnTo>
                  <a:pt x="6248400" y="6248400"/>
                </a:lnTo>
                <a:lnTo>
                  <a:pt x="0" y="6248400"/>
                </a:lnTo>
                <a:close/>
              </a:path>
            </a:pathLst>
          </a:custGeom>
          <a:pattFill prst="pct60">
            <a:fgClr>
              <a:schemeClr val="bg1"/>
            </a:fgClr>
            <a:bgClr>
              <a:schemeClr val="bg1">
                <a:lumMod val="85000"/>
              </a:schemeClr>
            </a:bgClr>
          </a:pattFill>
          <a:effectLst>
            <a:outerShdw blurRad="469900" dist="76200" dir="5400000" sx="104000" sy="104000" algn="t" rotWithShape="0">
              <a:prstClr val="black">
                <a:alpha val="14000"/>
              </a:prstClr>
            </a:outerShdw>
          </a:effectLst>
        </p:spPr>
        <p:txBody>
          <a:bodyPr wrap="square" anchor="ctr">
            <a:noAutofit/>
          </a:bodyPr>
          <a:lstStyle>
            <a:lvl1pPr marL="0" indent="0" algn="ctr">
              <a:buFontTx/>
              <a:buNone/>
              <a:defRPr sz="24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01064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8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" name="Rectangle 2">
            <a:extLst>
              <a:ext uri="{FF2B5EF4-FFF2-40B4-BE49-F238E27FC236}">
                <a16:creationId xmlns="" xmlns:a16="http://schemas.microsoft.com/office/drawing/2014/main" id="{70C2095F-97D9-4094-BD36-0951741A08F7}"/>
              </a:ext>
            </a:extLst>
          </p:cNvPr>
          <p:cNvSpPr/>
          <p:nvPr userDrawn="1"/>
        </p:nvSpPr>
        <p:spPr>
          <a:xfrm rot="5400000">
            <a:off x="-1196240" y="10738435"/>
            <a:ext cx="4173803" cy="178132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8" name="Group 17">
            <a:extLst>
              <a:ext uri="{FF2B5EF4-FFF2-40B4-BE49-F238E27FC236}">
                <a16:creationId xmlns="" xmlns:a16="http://schemas.microsoft.com/office/drawing/2014/main" id="{45FB5C87-D273-4741-B8BC-9DDDF4ACCED6}"/>
              </a:ext>
            </a:extLst>
          </p:cNvPr>
          <p:cNvGrpSpPr/>
          <p:nvPr userDrawn="1"/>
        </p:nvGrpSpPr>
        <p:grpSpPr>
          <a:xfrm>
            <a:off x="949541" y="840709"/>
            <a:ext cx="102546" cy="1150016"/>
            <a:chOff x="447517" y="840709"/>
            <a:chExt cx="102546" cy="1150016"/>
          </a:xfrm>
        </p:grpSpPr>
        <p:sp>
          <p:nvSpPr>
            <p:cNvPr id="19" name="Oval 28">
              <a:extLst>
                <a:ext uri="{FF2B5EF4-FFF2-40B4-BE49-F238E27FC236}">
                  <a16:creationId xmlns="" xmlns:a16="http://schemas.microsoft.com/office/drawing/2014/main" id="{77A9FED8-8494-4471-996B-444CA69B5905}"/>
                </a:ext>
              </a:extLst>
            </p:cNvPr>
            <p:cNvSpPr/>
            <p:nvPr userDrawn="1"/>
          </p:nvSpPr>
          <p:spPr>
            <a:xfrm>
              <a:off x="447517" y="840709"/>
              <a:ext cx="102546" cy="102546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accent3"/>
                </a:solidFill>
              </a:endParaRPr>
            </a:p>
          </p:txBody>
        </p:sp>
        <p:sp>
          <p:nvSpPr>
            <p:cNvPr id="20" name="Oval 19">
              <a:extLst>
                <a:ext uri="{FF2B5EF4-FFF2-40B4-BE49-F238E27FC236}">
                  <a16:creationId xmlns="" xmlns:a16="http://schemas.microsoft.com/office/drawing/2014/main" id="{1456D321-15D2-4AFE-99BB-E6FF0048B358}"/>
                </a:ext>
              </a:extLst>
            </p:cNvPr>
            <p:cNvSpPr/>
            <p:nvPr userDrawn="1"/>
          </p:nvSpPr>
          <p:spPr>
            <a:xfrm>
              <a:off x="447517" y="1192253"/>
              <a:ext cx="102546" cy="102546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accent3"/>
                </a:solidFill>
              </a:endParaRPr>
            </a:p>
          </p:txBody>
        </p:sp>
        <p:sp>
          <p:nvSpPr>
            <p:cNvPr id="21" name="Oval 20">
              <a:extLst>
                <a:ext uri="{FF2B5EF4-FFF2-40B4-BE49-F238E27FC236}">
                  <a16:creationId xmlns="" xmlns:a16="http://schemas.microsoft.com/office/drawing/2014/main" id="{3DF4838A-6FF2-49AF-9BE3-76AE8F2D9BC2}"/>
                </a:ext>
              </a:extLst>
            </p:cNvPr>
            <p:cNvSpPr/>
            <p:nvPr userDrawn="1"/>
          </p:nvSpPr>
          <p:spPr>
            <a:xfrm>
              <a:off x="447517" y="1540216"/>
              <a:ext cx="102546" cy="102546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accent3"/>
                </a:solidFill>
              </a:endParaRPr>
            </a:p>
          </p:txBody>
        </p:sp>
        <p:sp>
          <p:nvSpPr>
            <p:cNvPr id="22" name="Oval 21">
              <a:extLst>
                <a:ext uri="{FF2B5EF4-FFF2-40B4-BE49-F238E27FC236}">
                  <a16:creationId xmlns="" xmlns:a16="http://schemas.microsoft.com/office/drawing/2014/main" id="{8B0876AB-E2E5-4728-B737-74306782D9BA}"/>
                </a:ext>
              </a:extLst>
            </p:cNvPr>
            <p:cNvSpPr/>
            <p:nvPr userDrawn="1"/>
          </p:nvSpPr>
          <p:spPr>
            <a:xfrm>
              <a:off x="447517" y="1888179"/>
              <a:ext cx="102546" cy="102546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accent3"/>
                </a:solidFill>
              </a:endParaRP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="" xmlns:a16="http://schemas.microsoft.com/office/drawing/2014/main" id="{075F4416-25C5-4530-A8BB-0DB995984C1E}"/>
              </a:ext>
            </a:extLst>
          </p:cNvPr>
          <p:cNvGrpSpPr/>
          <p:nvPr userDrawn="1"/>
        </p:nvGrpSpPr>
        <p:grpSpPr>
          <a:xfrm>
            <a:off x="23668358" y="12034374"/>
            <a:ext cx="102546" cy="1150016"/>
            <a:chOff x="447517" y="840709"/>
            <a:chExt cx="102546" cy="1150016"/>
          </a:xfrm>
          <a:solidFill>
            <a:schemeClr val="bg1">
              <a:lumMod val="65000"/>
            </a:schemeClr>
          </a:solidFill>
        </p:grpSpPr>
        <p:sp>
          <p:nvSpPr>
            <p:cNvPr id="24" name="Oval 28">
              <a:extLst>
                <a:ext uri="{FF2B5EF4-FFF2-40B4-BE49-F238E27FC236}">
                  <a16:creationId xmlns="" xmlns:a16="http://schemas.microsoft.com/office/drawing/2014/main" id="{3B70F7E5-CE4C-4884-B385-0FE696B474DF}"/>
                </a:ext>
              </a:extLst>
            </p:cNvPr>
            <p:cNvSpPr/>
            <p:nvPr userDrawn="1"/>
          </p:nvSpPr>
          <p:spPr>
            <a:xfrm>
              <a:off x="447517" y="840709"/>
              <a:ext cx="102546" cy="10254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accent3"/>
                </a:solidFill>
              </a:endParaRPr>
            </a:p>
          </p:txBody>
        </p:sp>
        <p:sp>
          <p:nvSpPr>
            <p:cNvPr id="25" name="Oval 24">
              <a:extLst>
                <a:ext uri="{FF2B5EF4-FFF2-40B4-BE49-F238E27FC236}">
                  <a16:creationId xmlns="" xmlns:a16="http://schemas.microsoft.com/office/drawing/2014/main" id="{DF4C602B-647A-493F-B078-429D1685D74E}"/>
                </a:ext>
              </a:extLst>
            </p:cNvPr>
            <p:cNvSpPr/>
            <p:nvPr userDrawn="1"/>
          </p:nvSpPr>
          <p:spPr>
            <a:xfrm>
              <a:off x="447517" y="1192253"/>
              <a:ext cx="102546" cy="10254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accent3"/>
                </a:solidFill>
              </a:endParaRPr>
            </a:p>
          </p:txBody>
        </p:sp>
        <p:sp>
          <p:nvSpPr>
            <p:cNvPr id="26" name="Oval 25">
              <a:extLst>
                <a:ext uri="{FF2B5EF4-FFF2-40B4-BE49-F238E27FC236}">
                  <a16:creationId xmlns="" xmlns:a16="http://schemas.microsoft.com/office/drawing/2014/main" id="{30110167-0DC5-4BDE-AF07-ADF6A3882B86}"/>
                </a:ext>
              </a:extLst>
            </p:cNvPr>
            <p:cNvSpPr/>
            <p:nvPr userDrawn="1"/>
          </p:nvSpPr>
          <p:spPr>
            <a:xfrm>
              <a:off x="447517" y="1540216"/>
              <a:ext cx="102546" cy="10254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accent3"/>
                </a:solidFill>
              </a:endParaRPr>
            </a:p>
          </p:txBody>
        </p:sp>
        <p:sp>
          <p:nvSpPr>
            <p:cNvPr id="27" name="Oval 26">
              <a:extLst>
                <a:ext uri="{FF2B5EF4-FFF2-40B4-BE49-F238E27FC236}">
                  <a16:creationId xmlns="" xmlns:a16="http://schemas.microsoft.com/office/drawing/2014/main" id="{F472FD95-278B-4473-9721-0ED692FED85A}"/>
                </a:ext>
              </a:extLst>
            </p:cNvPr>
            <p:cNvSpPr/>
            <p:nvPr userDrawn="1"/>
          </p:nvSpPr>
          <p:spPr>
            <a:xfrm>
              <a:off x="447517" y="1888179"/>
              <a:ext cx="102546" cy="10254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accent3"/>
                </a:solidFill>
              </a:endParaRPr>
            </a:p>
          </p:txBody>
        </p:sp>
      </p:grpSp>
      <p:sp>
        <p:nvSpPr>
          <p:cNvPr id="30" name="Picture Placeholder 29">
            <a:extLst>
              <a:ext uri="{FF2B5EF4-FFF2-40B4-BE49-F238E27FC236}">
                <a16:creationId xmlns="" xmlns:a16="http://schemas.microsoft.com/office/drawing/2014/main" id="{5EEFA899-E9B7-4D07-AF6F-0BE277495BF6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520545" y="-1"/>
            <a:ext cx="14531543" cy="13716000"/>
          </a:xfrm>
          <a:custGeom>
            <a:avLst/>
            <a:gdLst>
              <a:gd name="connsiteX0" fmla="*/ 0 w 14531543"/>
              <a:gd name="connsiteY0" fmla="*/ 0 h 13716000"/>
              <a:gd name="connsiteX1" fmla="*/ 14531543 w 14531543"/>
              <a:gd name="connsiteY1" fmla="*/ 0 h 13716000"/>
              <a:gd name="connsiteX2" fmla="*/ 14531543 w 14531543"/>
              <a:gd name="connsiteY2" fmla="*/ 13716000 h 13716000"/>
              <a:gd name="connsiteX3" fmla="*/ 0 w 14531543"/>
              <a:gd name="connsiteY3" fmla="*/ 13716000 h 1371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531543" h="13716000">
                <a:moveTo>
                  <a:pt x="0" y="0"/>
                </a:moveTo>
                <a:lnTo>
                  <a:pt x="14531543" y="0"/>
                </a:lnTo>
                <a:lnTo>
                  <a:pt x="14531543" y="13716000"/>
                </a:lnTo>
                <a:lnTo>
                  <a:pt x="0" y="13716000"/>
                </a:lnTo>
                <a:close/>
              </a:path>
            </a:pathLst>
          </a:custGeom>
          <a:pattFill prst="pct60">
            <a:fgClr>
              <a:schemeClr val="bg1"/>
            </a:fgClr>
            <a:bgClr>
              <a:schemeClr val="bg1">
                <a:lumMod val="85000"/>
              </a:schemeClr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FontTx/>
              <a:buNone/>
              <a:defRPr sz="24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270761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" name="Rectangle 2">
            <a:extLst>
              <a:ext uri="{FF2B5EF4-FFF2-40B4-BE49-F238E27FC236}">
                <a16:creationId xmlns="" xmlns:a16="http://schemas.microsoft.com/office/drawing/2014/main" id="{70C2095F-97D9-4094-BD36-0951741A08F7}"/>
              </a:ext>
            </a:extLst>
          </p:cNvPr>
          <p:cNvSpPr/>
          <p:nvPr userDrawn="1"/>
        </p:nvSpPr>
        <p:spPr>
          <a:xfrm rot="5400000">
            <a:off x="-1196240" y="10738435"/>
            <a:ext cx="4173803" cy="178132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8" name="Group 17">
            <a:extLst>
              <a:ext uri="{FF2B5EF4-FFF2-40B4-BE49-F238E27FC236}">
                <a16:creationId xmlns="" xmlns:a16="http://schemas.microsoft.com/office/drawing/2014/main" id="{45FB5C87-D273-4741-B8BC-9DDDF4ACCED6}"/>
              </a:ext>
            </a:extLst>
          </p:cNvPr>
          <p:cNvGrpSpPr/>
          <p:nvPr userDrawn="1"/>
        </p:nvGrpSpPr>
        <p:grpSpPr>
          <a:xfrm>
            <a:off x="949541" y="840709"/>
            <a:ext cx="102546" cy="1150016"/>
            <a:chOff x="447517" y="840709"/>
            <a:chExt cx="102546" cy="1150016"/>
          </a:xfrm>
        </p:grpSpPr>
        <p:sp>
          <p:nvSpPr>
            <p:cNvPr id="19" name="Oval 28">
              <a:extLst>
                <a:ext uri="{FF2B5EF4-FFF2-40B4-BE49-F238E27FC236}">
                  <a16:creationId xmlns="" xmlns:a16="http://schemas.microsoft.com/office/drawing/2014/main" id="{77A9FED8-8494-4471-996B-444CA69B5905}"/>
                </a:ext>
              </a:extLst>
            </p:cNvPr>
            <p:cNvSpPr/>
            <p:nvPr userDrawn="1"/>
          </p:nvSpPr>
          <p:spPr>
            <a:xfrm>
              <a:off x="447517" y="840709"/>
              <a:ext cx="102546" cy="102546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accent3"/>
                </a:solidFill>
              </a:endParaRPr>
            </a:p>
          </p:txBody>
        </p:sp>
        <p:sp>
          <p:nvSpPr>
            <p:cNvPr id="20" name="Oval 19">
              <a:extLst>
                <a:ext uri="{FF2B5EF4-FFF2-40B4-BE49-F238E27FC236}">
                  <a16:creationId xmlns="" xmlns:a16="http://schemas.microsoft.com/office/drawing/2014/main" id="{1456D321-15D2-4AFE-99BB-E6FF0048B358}"/>
                </a:ext>
              </a:extLst>
            </p:cNvPr>
            <p:cNvSpPr/>
            <p:nvPr userDrawn="1"/>
          </p:nvSpPr>
          <p:spPr>
            <a:xfrm>
              <a:off x="447517" y="1192253"/>
              <a:ext cx="102546" cy="102546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accent3"/>
                </a:solidFill>
              </a:endParaRPr>
            </a:p>
          </p:txBody>
        </p:sp>
        <p:sp>
          <p:nvSpPr>
            <p:cNvPr id="21" name="Oval 20">
              <a:extLst>
                <a:ext uri="{FF2B5EF4-FFF2-40B4-BE49-F238E27FC236}">
                  <a16:creationId xmlns="" xmlns:a16="http://schemas.microsoft.com/office/drawing/2014/main" id="{3DF4838A-6FF2-49AF-9BE3-76AE8F2D9BC2}"/>
                </a:ext>
              </a:extLst>
            </p:cNvPr>
            <p:cNvSpPr/>
            <p:nvPr userDrawn="1"/>
          </p:nvSpPr>
          <p:spPr>
            <a:xfrm>
              <a:off x="447517" y="1540216"/>
              <a:ext cx="102546" cy="102546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accent3"/>
                </a:solidFill>
              </a:endParaRPr>
            </a:p>
          </p:txBody>
        </p:sp>
        <p:sp>
          <p:nvSpPr>
            <p:cNvPr id="22" name="Oval 21">
              <a:extLst>
                <a:ext uri="{FF2B5EF4-FFF2-40B4-BE49-F238E27FC236}">
                  <a16:creationId xmlns="" xmlns:a16="http://schemas.microsoft.com/office/drawing/2014/main" id="{8B0876AB-E2E5-4728-B737-74306782D9BA}"/>
                </a:ext>
              </a:extLst>
            </p:cNvPr>
            <p:cNvSpPr/>
            <p:nvPr userDrawn="1"/>
          </p:nvSpPr>
          <p:spPr>
            <a:xfrm>
              <a:off x="447517" y="1888179"/>
              <a:ext cx="102546" cy="102546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accent3"/>
                </a:solidFill>
              </a:endParaRP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="" xmlns:a16="http://schemas.microsoft.com/office/drawing/2014/main" id="{075F4416-25C5-4530-A8BB-0DB995984C1E}"/>
              </a:ext>
            </a:extLst>
          </p:cNvPr>
          <p:cNvGrpSpPr/>
          <p:nvPr userDrawn="1"/>
        </p:nvGrpSpPr>
        <p:grpSpPr>
          <a:xfrm>
            <a:off x="23668358" y="12034374"/>
            <a:ext cx="102546" cy="1150016"/>
            <a:chOff x="447517" y="840709"/>
            <a:chExt cx="102546" cy="1150016"/>
          </a:xfrm>
          <a:solidFill>
            <a:schemeClr val="bg1">
              <a:lumMod val="65000"/>
            </a:schemeClr>
          </a:solidFill>
        </p:grpSpPr>
        <p:sp>
          <p:nvSpPr>
            <p:cNvPr id="24" name="Oval 28">
              <a:extLst>
                <a:ext uri="{FF2B5EF4-FFF2-40B4-BE49-F238E27FC236}">
                  <a16:creationId xmlns="" xmlns:a16="http://schemas.microsoft.com/office/drawing/2014/main" id="{3B70F7E5-CE4C-4884-B385-0FE696B474DF}"/>
                </a:ext>
              </a:extLst>
            </p:cNvPr>
            <p:cNvSpPr/>
            <p:nvPr userDrawn="1"/>
          </p:nvSpPr>
          <p:spPr>
            <a:xfrm>
              <a:off x="447517" y="840709"/>
              <a:ext cx="102546" cy="10254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accent3"/>
                </a:solidFill>
              </a:endParaRPr>
            </a:p>
          </p:txBody>
        </p:sp>
        <p:sp>
          <p:nvSpPr>
            <p:cNvPr id="25" name="Oval 24">
              <a:extLst>
                <a:ext uri="{FF2B5EF4-FFF2-40B4-BE49-F238E27FC236}">
                  <a16:creationId xmlns="" xmlns:a16="http://schemas.microsoft.com/office/drawing/2014/main" id="{DF4C602B-647A-493F-B078-429D1685D74E}"/>
                </a:ext>
              </a:extLst>
            </p:cNvPr>
            <p:cNvSpPr/>
            <p:nvPr userDrawn="1"/>
          </p:nvSpPr>
          <p:spPr>
            <a:xfrm>
              <a:off x="447517" y="1192253"/>
              <a:ext cx="102546" cy="10254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accent3"/>
                </a:solidFill>
              </a:endParaRPr>
            </a:p>
          </p:txBody>
        </p:sp>
        <p:sp>
          <p:nvSpPr>
            <p:cNvPr id="26" name="Oval 25">
              <a:extLst>
                <a:ext uri="{FF2B5EF4-FFF2-40B4-BE49-F238E27FC236}">
                  <a16:creationId xmlns="" xmlns:a16="http://schemas.microsoft.com/office/drawing/2014/main" id="{30110167-0DC5-4BDE-AF07-ADF6A3882B86}"/>
                </a:ext>
              </a:extLst>
            </p:cNvPr>
            <p:cNvSpPr/>
            <p:nvPr userDrawn="1"/>
          </p:nvSpPr>
          <p:spPr>
            <a:xfrm>
              <a:off x="447517" y="1540216"/>
              <a:ext cx="102546" cy="10254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accent3"/>
                </a:solidFill>
              </a:endParaRPr>
            </a:p>
          </p:txBody>
        </p:sp>
        <p:sp>
          <p:nvSpPr>
            <p:cNvPr id="27" name="Oval 26">
              <a:extLst>
                <a:ext uri="{FF2B5EF4-FFF2-40B4-BE49-F238E27FC236}">
                  <a16:creationId xmlns="" xmlns:a16="http://schemas.microsoft.com/office/drawing/2014/main" id="{F472FD95-278B-4473-9721-0ED692FED85A}"/>
                </a:ext>
              </a:extLst>
            </p:cNvPr>
            <p:cNvSpPr/>
            <p:nvPr userDrawn="1"/>
          </p:nvSpPr>
          <p:spPr>
            <a:xfrm>
              <a:off x="447517" y="1888179"/>
              <a:ext cx="102546" cy="10254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accent3"/>
                </a:solidFill>
              </a:endParaRPr>
            </a:p>
          </p:txBody>
        </p:sp>
      </p:grpSp>
      <p:sp>
        <p:nvSpPr>
          <p:cNvPr id="34" name="Picture Placeholder 33">
            <a:extLst>
              <a:ext uri="{FF2B5EF4-FFF2-40B4-BE49-F238E27FC236}">
                <a16:creationId xmlns="" xmlns:a16="http://schemas.microsoft.com/office/drawing/2014/main" id="{6AEC3E60-CE14-4E8C-87F2-EC7088582846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2020888" y="0"/>
            <a:ext cx="6986016" cy="13716000"/>
          </a:xfrm>
          <a:custGeom>
            <a:avLst/>
            <a:gdLst>
              <a:gd name="connsiteX0" fmla="*/ 0 w 6986016"/>
              <a:gd name="connsiteY0" fmla="*/ 0 h 13716000"/>
              <a:gd name="connsiteX1" fmla="*/ 6986016 w 6986016"/>
              <a:gd name="connsiteY1" fmla="*/ 0 h 13716000"/>
              <a:gd name="connsiteX2" fmla="*/ 6986016 w 6986016"/>
              <a:gd name="connsiteY2" fmla="*/ 13716000 h 13716000"/>
              <a:gd name="connsiteX3" fmla="*/ 0 w 6986016"/>
              <a:gd name="connsiteY3" fmla="*/ 13716000 h 1371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986016" h="13716000">
                <a:moveTo>
                  <a:pt x="0" y="0"/>
                </a:moveTo>
                <a:lnTo>
                  <a:pt x="6986016" y="0"/>
                </a:lnTo>
                <a:lnTo>
                  <a:pt x="6986016" y="13716000"/>
                </a:lnTo>
                <a:lnTo>
                  <a:pt x="0" y="13716000"/>
                </a:lnTo>
                <a:close/>
              </a:path>
            </a:pathLst>
          </a:custGeom>
          <a:pattFill prst="pct60">
            <a:fgClr>
              <a:schemeClr val="bg1"/>
            </a:fgClr>
            <a:bgClr>
              <a:schemeClr val="bg1">
                <a:lumMod val="85000"/>
              </a:schemeClr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FontTx/>
              <a:buNone/>
              <a:defRPr sz="2400"/>
            </a:lvl1pPr>
          </a:lstStyle>
          <a:p>
            <a:endParaRPr lang="en-US"/>
          </a:p>
        </p:txBody>
      </p:sp>
      <p:sp>
        <p:nvSpPr>
          <p:cNvPr id="35" name="Picture Placeholder 34">
            <a:extLst>
              <a:ext uri="{FF2B5EF4-FFF2-40B4-BE49-F238E27FC236}">
                <a16:creationId xmlns="" xmlns:a16="http://schemas.microsoft.com/office/drawing/2014/main" id="{18BDF74E-1080-4E8E-8E64-063B4ADFB48C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9038908" y="0"/>
            <a:ext cx="6986016" cy="13716000"/>
          </a:xfrm>
          <a:custGeom>
            <a:avLst/>
            <a:gdLst>
              <a:gd name="connsiteX0" fmla="*/ 0 w 6986016"/>
              <a:gd name="connsiteY0" fmla="*/ 0 h 13716000"/>
              <a:gd name="connsiteX1" fmla="*/ 6986016 w 6986016"/>
              <a:gd name="connsiteY1" fmla="*/ 0 h 13716000"/>
              <a:gd name="connsiteX2" fmla="*/ 6986016 w 6986016"/>
              <a:gd name="connsiteY2" fmla="*/ 13716000 h 13716000"/>
              <a:gd name="connsiteX3" fmla="*/ 0 w 6986016"/>
              <a:gd name="connsiteY3" fmla="*/ 13716000 h 1371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986016" h="13716000">
                <a:moveTo>
                  <a:pt x="0" y="0"/>
                </a:moveTo>
                <a:lnTo>
                  <a:pt x="6986016" y="0"/>
                </a:lnTo>
                <a:lnTo>
                  <a:pt x="6986016" y="13716000"/>
                </a:lnTo>
                <a:lnTo>
                  <a:pt x="0" y="13716000"/>
                </a:lnTo>
                <a:close/>
              </a:path>
            </a:pathLst>
          </a:custGeom>
          <a:pattFill prst="pct60">
            <a:fgClr>
              <a:schemeClr val="bg1"/>
            </a:fgClr>
            <a:bgClr>
              <a:schemeClr val="bg1">
                <a:lumMod val="85000"/>
              </a:schemeClr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FontTx/>
              <a:buNone/>
              <a:defRPr sz="2400"/>
            </a:lvl1pPr>
          </a:lstStyle>
          <a:p>
            <a:endParaRPr lang="en-US"/>
          </a:p>
        </p:txBody>
      </p:sp>
      <p:sp>
        <p:nvSpPr>
          <p:cNvPr id="36" name="Picture Placeholder 35">
            <a:extLst>
              <a:ext uri="{FF2B5EF4-FFF2-40B4-BE49-F238E27FC236}">
                <a16:creationId xmlns="" xmlns:a16="http://schemas.microsoft.com/office/drawing/2014/main" id="{CC1022C9-0EF2-49E0-9977-FA69A4357B84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6056928" y="0"/>
            <a:ext cx="6986016" cy="13716000"/>
          </a:xfrm>
          <a:custGeom>
            <a:avLst/>
            <a:gdLst>
              <a:gd name="connsiteX0" fmla="*/ 0 w 6986016"/>
              <a:gd name="connsiteY0" fmla="*/ 0 h 13716000"/>
              <a:gd name="connsiteX1" fmla="*/ 6986016 w 6986016"/>
              <a:gd name="connsiteY1" fmla="*/ 0 h 13716000"/>
              <a:gd name="connsiteX2" fmla="*/ 6986016 w 6986016"/>
              <a:gd name="connsiteY2" fmla="*/ 13716000 h 13716000"/>
              <a:gd name="connsiteX3" fmla="*/ 0 w 6986016"/>
              <a:gd name="connsiteY3" fmla="*/ 13716000 h 1371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986016" h="13716000">
                <a:moveTo>
                  <a:pt x="0" y="0"/>
                </a:moveTo>
                <a:lnTo>
                  <a:pt x="6986016" y="0"/>
                </a:lnTo>
                <a:lnTo>
                  <a:pt x="6986016" y="13716000"/>
                </a:lnTo>
                <a:lnTo>
                  <a:pt x="0" y="13716000"/>
                </a:lnTo>
                <a:close/>
              </a:path>
            </a:pathLst>
          </a:custGeom>
          <a:pattFill prst="pct60">
            <a:fgClr>
              <a:schemeClr val="bg1"/>
            </a:fgClr>
            <a:bgClr>
              <a:schemeClr val="bg1">
                <a:lumMod val="85000"/>
              </a:schemeClr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FontTx/>
              <a:buNone/>
              <a:defRPr sz="24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99068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decel="10000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decel="10000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animBg="1"/>
      <p:bldP spid="35" grpId="0" animBg="1"/>
      <p:bldP spid="36" grpId="0" animBg="1"/>
    </p:bld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" name="Rectangle 2">
            <a:extLst>
              <a:ext uri="{FF2B5EF4-FFF2-40B4-BE49-F238E27FC236}">
                <a16:creationId xmlns="" xmlns:a16="http://schemas.microsoft.com/office/drawing/2014/main" id="{70C2095F-97D9-4094-BD36-0951741A08F7}"/>
              </a:ext>
            </a:extLst>
          </p:cNvPr>
          <p:cNvSpPr/>
          <p:nvPr userDrawn="1"/>
        </p:nvSpPr>
        <p:spPr>
          <a:xfrm rot="5400000">
            <a:off x="-1196240" y="10738435"/>
            <a:ext cx="4173803" cy="178132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8" name="Group 17">
            <a:extLst>
              <a:ext uri="{FF2B5EF4-FFF2-40B4-BE49-F238E27FC236}">
                <a16:creationId xmlns="" xmlns:a16="http://schemas.microsoft.com/office/drawing/2014/main" id="{45FB5C87-D273-4741-B8BC-9DDDF4ACCED6}"/>
              </a:ext>
            </a:extLst>
          </p:cNvPr>
          <p:cNvGrpSpPr/>
          <p:nvPr userDrawn="1"/>
        </p:nvGrpSpPr>
        <p:grpSpPr>
          <a:xfrm>
            <a:off x="949541" y="840709"/>
            <a:ext cx="102546" cy="1150016"/>
            <a:chOff x="447517" y="840709"/>
            <a:chExt cx="102546" cy="1150016"/>
          </a:xfrm>
        </p:grpSpPr>
        <p:sp>
          <p:nvSpPr>
            <p:cNvPr id="19" name="Oval 28">
              <a:extLst>
                <a:ext uri="{FF2B5EF4-FFF2-40B4-BE49-F238E27FC236}">
                  <a16:creationId xmlns="" xmlns:a16="http://schemas.microsoft.com/office/drawing/2014/main" id="{77A9FED8-8494-4471-996B-444CA69B5905}"/>
                </a:ext>
              </a:extLst>
            </p:cNvPr>
            <p:cNvSpPr/>
            <p:nvPr userDrawn="1"/>
          </p:nvSpPr>
          <p:spPr>
            <a:xfrm>
              <a:off x="447517" y="840709"/>
              <a:ext cx="102546" cy="102546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accent3"/>
                </a:solidFill>
              </a:endParaRPr>
            </a:p>
          </p:txBody>
        </p:sp>
        <p:sp>
          <p:nvSpPr>
            <p:cNvPr id="20" name="Oval 19">
              <a:extLst>
                <a:ext uri="{FF2B5EF4-FFF2-40B4-BE49-F238E27FC236}">
                  <a16:creationId xmlns="" xmlns:a16="http://schemas.microsoft.com/office/drawing/2014/main" id="{1456D321-15D2-4AFE-99BB-E6FF0048B358}"/>
                </a:ext>
              </a:extLst>
            </p:cNvPr>
            <p:cNvSpPr/>
            <p:nvPr userDrawn="1"/>
          </p:nvSpPr>
          <p:spPr>
            <a:xfrm>
              <a:off x="447517" y="1192253"/>
              <a:ext cx="102546" cy="102546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accent3"/>
                </a:solidFill>
              </a:endParaRPr>
            </a:p>
          </p:txBody>
        </p:sp>
        <p:sp>
          <p:nvSpPr>
            <p:cNvPr id="21" name="Oval 20">
              <a:extLst>
                <a:ext uri="{FF2B5EF4-FFF2-40B4-BE49-F238E27FC236}">
                  <a16:creationId xmlns="" xmlns:a16="http://schemas.microsoft.com/office/drawing/2014/main" id="{3DF4838A-6FF2-49AF-9BE3-76AE8F2D9BC2}"/>
                </a:ext>
              </a:extLst>
            </p:cNvPr>
            <p:cNvSpPr/>
            <p:nvPr userDrawn="1"/>
          </p:nvSpPr>
          <p:spPr>
            <a:xfrm>
              <a:off x="447517" y="1540216"/>
              <a:ext cx="102546" cy="102546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accent3"/>
                </a:solidFill>
              </a:endParaRPr>
            </a:p>
          </p:txBody>
        </p:sp>
        <p:sp>
          <p:nvSpPr>
            <p:cNvPr id="22" name="Oval 21">
              <a:extLst>
                <a:ext uri="{FF2B5EF4-FFF2-40B4-BE49-F238E27FC236}">
                  <a16:creationId xmlns="" xmlns:a16="http://schemas.microsoft.com/office/drawing/2014/main" id="{8B0876AB-E2E5-4728-B737-74306782D9BA}"/>
                </a:ext>
              </a:extLst>
            </p:cNvPr>
            <p:cNvSpPr/>
            <p:nvPr userDrawn="1"/>
          </p:nvSpPr>
          <p:spPr>
            <a:xfrm>
              <a:off x="447517" y="1888179"/>
              <a:ext cx="102546" cy="102546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accent3"/>
                </a:solidFill>
              </a:endParaRP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="" xmlns:a16="http://schemas.microsoft.com/office/drawing/2014/main" id="{075F4416-25C5-4530-A8BB-0DB995984C1E}"/>
              </a:ext>
            </a:extLst>
          </p:cNvPr>
          <p:cNvGrpSpPr/>
          <p:nvPr userDrawn="1"/>
        </p:nvGrpSpPr>
        <p:grpSpPr>
          <a:xfrm>
            <a:off x="23668358" y="12034374"/>
            <a:ext cx="102546" cy="1150016"/>
            <a:chOff x="447517" y="840709"/>
            <a:chExt cx="102546" cy="1150016"/>
          </a:xfrm>
          <a:solidFill>
            <a:schemeClr val="bg1">
              <a:lumMod val="65000"/>
            </a:schemeClr>
          </a:solidFill>
        </p:grpSpPr>
        <p:sp>
          <p:nvSpPr>
            <p:cNvPr id="24" name="Oval 28">
              <a:extLst>
                <a:ext uri="{FF2B5EF4-FFF2-40B4-BE49-F238E27FC236}">
                  <a16:creationId xmlns="" xmlns:a16="http://schemas.microsoft.com/office/drawing/2014/main" id="{3B70F7E5-CE4C-4884-B385-0FE696B474DF}"/>
                </a:ext>
              </a:extLst>
            </p:cNvPr>
            <p:cNvSpPr/>
            <p:nvPr userDrawn="1"/>
          </p:nvSpPr>
          <p:spPr>
            <a:xfrm>
              <a:off x="447517" y="840709"/>
              <a:ext cx="102546" cy="10254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accent3"/>
                </a:solidFill>
              </a:endParaRPr>
            </a:p>
          </p:txBody>
        </p:sp>
        <p:sp>
          <p:nvSpPr>
            <p:cNvPr id="25" name="Oval 24">
              <a:extLst>
                <a:ext uri="{FF2B5EF4-FFF2-40B4-BE49-F238E27FC236}">
                  <a16:creationId xmlns="" xmlns:a16="http://schemas.microsoft.com/office/drawing/2014/main" id="{DF4C602B-647A-493F-B078-429D1685D74E}"/>
                </a:ext>
              </a:extLst>
            </p:cNvPr>
            <p:cNvSpPr/>
            <p:nvPr userDrawn="1"/>
          </p:nvSpPr>
          <p:spPr>
            <a:xfrm>
              <a:off x="447517" y="1192253"/>
              <a:ext cx="102546" cy="10254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accent3"/>
                </a:solidFill>
              </a:endParaRPr>
            </a:p>
          </p:txBody>
        </p:sp>
        <p:sp>
          <p:nvSpPr>
            <p:cNvPr id="26" name="Oval 25">
              <a:extLst>
                <a:ext uri="{FF2B5EF4-FFF2-40B4-BE49-F238E27FC236}">
                  <a16:creationId xmlns="" xmlns:a16="http://schemas.microsoft.com/office/drawing/2014/main" id="{30110167-0DC5-4BDE-AF07-ADF6A3882B86}"/>
                </a:ext>
              </a:extLst>
            </p:cNvPr>
            <p:cNvSpPr/>
            <p:nvPr userDrawn="1"/>
          </p:nvSpPr>
          <p:spPr>
            <a:xfrm>
              <a:off x="447517" y="1540216"/>
              <a:ext cx="102546" cy="10254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accent3"/>
                </a:solidFill>
              </a:endParaRPr>
            </a:p>
          </p:txBody>
        </p:sp>
        <p:sp>
          <p:nvSpPr>
            <p:cNvPr id="27" name="Oval 26">
              <a:extLst>
                <a:ext uri="{FF2B5EF4-FFF2-40B4-BE49-F238E27FC236}">
                  <a16:creationId xmlns="" xmlns:a16="http://schemas.microsoft.com/office/drawing/2014/main" id="{F472FD95-278B-4473-9721-0ED692FED85A}"/>
                </a:ext>
              </a:extLst>
            </p:cNvPr>
            <p:cNvSpPr/>
            <p:nvPr userDrawn="1"/>
          </p:nvSpPr>
          <p:spPr>
            <a:xfrm>
              <a:off x="447517" y="1888179"/>
              <a:ext cx="102546" cy="10254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accent3"/>
                </a:solidFill>
              </a:endParaRPr>
            </a:p>
          </p:txBody>
        </p:sp>
      </p:grpSp>
      <p:sp>
        <p:nvSpPr>
          <p:cNvPr id="30" name="Picture Placeholder 29">
            <a:extLst>
              <a:ext uri="{FF2B5EF4-FFF2-40B4-BE49-F238E27FC236}">
                <a16:creationId xmlns="" xmlns:a16="http://schemas.microsoft.com/office/drawing/2014/main" id="{9D3EB040-D035-4931-A3AE-425A1D6A4E4D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-1" y="-1"/>
            <a:ext cx="24387176" cy="6858000"/>
          </a:xfrm>
          <a:custGeom>
            <a:avLst/>
            <a:gdLst>
              <a:gd name="connsiteX0" fmla="*/ 0 w 24387176"/>
              <a:gd name="connsiteY0" fmla="*/ 0 h 6858000"/>
              <a:gd name="connsiteX1" fmla="*/ 24387176 w 24387176"/>
              <a:gd name="connsiteY1" fmla="*/ 0 h 6858000"/>
              <a:gd name="connsiteX2" fmla="*/ 24387176 w 24387176"/>
              <a:gd name="connsiteY2" fmla="*/ 6858000 h 6858000"/>
              <a:gd name="connsiteX3" fmla="*/ 0 w 24387176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387176" h="6858000">
                <a:moveTo>
                  <a:pt x="0" y="0"/>
                </a:moveTo>
                <a:lnTo>
                  <a:pt x="24387176" y="0"/>
                </a:lnTo>
                <a:lnTo>
                  <a:pt x="24387176" y="6858000"/>
                </a:lnTo>
                <a:lnTo>
                  <a:pt x="0" y="6858000"/>
                </a:lnTo>
                <a:close/>
              </a:path>
            </a:pathLst>
          </a:custGeom>
          <a:pattFill prst="pct60">
            <a:fgClr>
              <a:schemeClr val="bg1"/>
            </a:fgClr>
            <a:bgClr>
              <a:schemeClr val="bg1">
                <a:lumMod val="85000"/>
              </a:schemeClr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FontTx/>
              <a:buNone/>
              <a:defRPr sz="24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42354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9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" name="Rectangle 2">
            <a:extLst>
              <a:ext uri="{FF2B5EF4-FFF2-40B4-BE49-F238E27FC236}">
                <a16:creationId xmlns="" xmlns:a16="http://schemas.microsoft.com/office/drawing/2014/main" id="{70C2095F-97D9-4094-BD36-0951741A08F7}"/>
              </a:ext>
            </a:extLst>
          </p:cNvPr>
          <p:cNvSpPr/>
          <p:nvPr userDrawn="1"/>
        </p:nvSpPr>
        <p:spPr>
          <a:xfrm rot="5400000">
            <a:off x="-1196240" y="10738435"/>
            <a:ext cx="4173803" cy="178132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8" name="Group 17">
            <a:extLst>
              <a:ext uri="{FF2B5EF4-FFF2-40B4-BE49-F238E27FC236}">
                <a16:creationId xmlns="" xmlns:a16="http://schemas.microsoft.com/office/drawing/2014/main" id="{45FB5C87-D273-4741-B8BC-9DDDF4ACCED6}"/>
              </a:ext>
            </a:extLst>
          </p:cNvPr>
          <p:cNvGrpSpPr/>
          <p:nvPr userDrawn="1"/>
        </p:nvGrpSpPr>
        <p:grpSpPr>
          <a:xfrm>
            <a:off x="949541" y="840709"/>
            <a:ext cx="102546" cy="1150016"/>
            <a:chOff x="447517" y="840709"/>
            <a:chExt cx="102546" cy="1150016"/>
          </a:xfrm>
        </p:grpSpPr>
        <p:sp>
          <p:nvSpPr>
            <p:cNvPr id="19" name="Oval 28">
              <a:extLst>
                <a:ext uri="{FF2B5EF4-FFF2-40B4-BE49-F238E27FC236}">
                  <a16:creationId xmlns="" xmlns:a16="http://schemas.microsoft.com/office/drawing/2014/main" id="{77A9FED8-8494-4471-996B-444CA69B5905}"/>
                </a:ext>
              </a:extLst>
            </p:cNvPr>
            <p:cNvSpPr/>
            <p:nvPr userDrawn="1"/>
          </p:nvSpPr>
          <p:spPr>
            <a:xfrm>
              <a:off x="447517" y="840709"/>
              <a:ext cx="102546" cy="102546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accent3"/>
                </a:solidFill>
              </a:endParaRPr>
            </a:p>
          </p:txBody>
        </p:sp>
        <p:sp>
          <p:nvSpPr>
            <p:cNvPr id="20" name="Oval 19">
              <a:extLst>
                <a:ext uri="{FF2B5EF4-FFF2-40B4-BE49-F238E27FC236}">
                  <a16:creationId xmlns="" xmlns:a16="http://schemas.microsoft.com/office/drawing/2014/main" id="{1456D321-15D2-4AFE-99BB-E6FF0048B358}"/>
                </a:ext>
              </a:extLst>
            </p:cNvPr>
            <p:cNvSpPr/>
            <p:nvPr userDrawn="1"/>
          </p:nvSpPr>
          <p:spPr>
            <a:xfrm>
              <a:off x="447517" y="1192253"/>
              <a:ext cx="102546" cy="102546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accent3"/>
                </a:solidFill>
              </a:endParaRPr>
            </a:p>
          </p:txBody>
        </p:sp>
        <p:sp>
          <p:nvSpPr>
            <p:cNvPr id="21" name="Oval 20">
              <a:extLst>
                <a:ext uri="{FF2B5EF4-FFF2-40B4-BE49-F238E27FC236}">
                  <a16:creationId xmlns="" xmlns:a16="http://schemas.microsoft.com/office/drawing/2014/main" id="{3DF4838A-6FF2-49AF-9BE3-76AE8F2D9BC2}"/>
                </a:ext>
              </a:extLst>
            </p:cNvPr>
            <p:cNvSpPr/>
            <p:nvPr userDrawn="1"/>
          </p:nvSpPr>
          <p:spPr>
            <a:xfrm>
              <a:off x="447517" y="1540216"/>
              <a:ext cx="102546" cy="102546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accent3"/>
                </a:solidFill>
              </a:endParaRPr>
            </a:p>
          </p:txBody>
        </p:sp>
        <p:sp>
          <p:nvSpPr>
            <p:cNvPr id="22" name="Oval 21">
              <a:extLst>
                <a:ext uri="{FF2B5EF4-FFF2-40B4-BE49-F238E27FC236}">
                  <a16:creationId xmlns="" xmlns:a16="http://schemas.microsoft.com/office/drawing/2014/main" id="{8B0876AB-E2E5-4728-B737-74306782D9BA}"/>
                </a:ext>
              </a:extLst>
            </p:cNvPr>
            <p:cNvSpPr/>
            <p:nvPr userDrawn="1"/>
          </p:nvSpPr>
          <p:spPr>
            <a:xfrm>
              <a:off x="447517" y="1888179"/>
              <a:ext cx="102546" cy="102546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accent3"/>
                </a:solidFill>
              </a:endParaRP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="" xmlns:a16="http://schemas.microsoft.com/office/drawing/2014/main" id="{075F4416-25C5-4530-A8BB-0DB995984C1E}"/>
              </a:ext>
            </a:extLst>
          </p:cNvPr>
          <p:cNvGrpSpPr/>
          <p:nvPr userDrawn="1"/>
        </p:nvGrpSpPr>
        <p:grpSpPr>
          <a:xfrm>
            <a:off x="23668358" y="12034374"/>
            <a:ext cx="102546" cy="1150016"/>
            <a:chOff x="447517" y="840709"/>
            <a:chExt cx="102546" cy="1150016"/>
          </a:xfrm>
          <a:solidFill>
            <a:schemeClr val="bg1">
              <a:lumMod val="65000"/>
            </a:schemeClr>
          </a:solidFill>
        </p:grpSpPr>
        <p:sp>
          <p:nvSpPr>
            <p:cNvPr id="24" name="Oval 28">
              <a:extLst>
                <a:ext uri="{FF2B5EF4-FFF2-40B4-BE49-F238E27FC236}">
                  <a16:creationId xmlns="" xmlns:a16="http://schemas.microsoft.com/office/drawing/2014/main" id="{3B70F7E5-CE4C-4884-B385-0FE696B474DF}"/>
                </a:ext>
              </a:extLst>
            </p:cNvPr>
            <p:cNvSpPr/>
            <p:nvPr userDrawn="1"/>
          </p:nvSpPr>
          <p:spPr>
            <a:xfrm>
              <a:off x="447517" y="840709"/>
              <a:ext cx="102546" cy="10254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accent3"/>
                </a:solidFill>
              </a:endParaRPr>
            </a:p>
          </p:txBody>
        </p:sp>
        <p:sp>
          <p:nvSpPr>
            <p:cNvPr id="25" name="Oval 24">
              <a:extLst>
                <a:ext uri="{FF2B5EF4-FFF2-40B4-BE49-F238E27FC236}">
                  <a16:creationId xmlns="" xmlns:a16="http://schemas.microsoft.com/office/drawing/2014/main" id="{DF4C602B-647A-493F-B078-429D1685D74E}"/>
                </a:ext>
              </a:extLst>
            </p:cNvPr>
            <p:cNvSpPr/>
            <p:nvPr userDrawn="1"/>
          </p:nvSpPr>
          <p:spPr>
            <a:xfrm>
              <a:off x="447517" y="1192253"/>
              <a:ext cx="102546" cy="10254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accent3"/>
                </a:solidFill>
              </a:endParaRPr>
            </a:p>
          </p:txBody>
        </p:sp>
        <p:sp>
          <p:nvSpPr>
            <p:cNvPr id="26" name="Oval 25">
              <a:extLst>
                <a:ext uri="{FF2B5EF4-FFF2-40B4-BE49-F238E27FC236}">
                  <a16:creationId xmlns="" xmlns:a16="http://schemas.microsoft.com/office/drawing/2014/main" id="{30110167-0DC5-4BDE-AF07-ADF6A3882B86}"/>
                </a:ext>
              </a:extLst>
            </p:cNvPr>
            <p:cNvSpPr/>
            <p:nvPr userDrawn="1"/>
          </p:nvSpPr>
          <p:spPr>
            <a:xfrm>
              <a:off x="447517" y="1540216"/>
              <a:ext cx="102546" cy="10254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accent3"/>
                </a:solidFill>
              </a:endParaRPr>
            </a:p>
          </p:txBody>
        </p:sp>
        <p:sp>
          <p:nvSpPr>
            <p:cNvPr id="27" name="Oval 26">
              <a:extLst>
                <a:ext uri="{FF2B5EF4-FFF2-40B4-BE49-F238E27FC236}">
                  <a16:creationId xmlns="" xmlns:a16="http://schemas.microsoft.com/office/drawing/2014/main" id="{F472FD95-278B-4473-9721-0ED692FED85A}"/>
                </a:ext>
              </a:extLst>
            </p:cNvPr>
            <p:cNvSpPr/>
            <p:nvPr userDrawn="1"/>
          </p:nvSpPr>
          <p:spPr>
            <a:xfrm>
              <a:off x="447517" y="1888179"/>
              <a:ext cx="102546" cy="10254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accent3"/>
                </a:solidFill>
              </a:endParaRPr>
            </a:p>
          </p:txBody>
        </p:sp>
      </p:grpSp>
      <p:sp>
        <p:nvSpPr>
          <p:cNvPr id="30" name="Picture Placeholder 29">
            <a:extLst>
              <a:ext uri="{FF2B5EF4-FFF2-40B4-BE49-F238E27FC236}">
                <a16:creationId xmlns="" xmlns:a16="http://schemas.microsoft.com/office/drawing/2014/main" id="{9D3EB040-D035-4931-A3AE-425A1D6A4E4D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2020888" y="-1"/>
            <a:ext cx="21031200" cy="6858000"/>
          </a:xfrm>
          <a:custGeom>
            <a:avLst/>
            <a:gdLst>
              <a:gd name="connsiteX0" fmla="*/ 0 w 24387176"/>
              <a:gd name="connsiteY0" fmla="*/ 0 h 6858000"/>
              <a:gd name="connsiteX1" fmla="*/ 24387176 w 24387176"/>
              <a:gd name="connsiteY1" fmla="*/ 0 h 6858000"/>
              <a:gd name="connsiteX2" fmla="*/ 24387176 w 24387176"/>
              <a:gd name="connsiteY2" fmla="*/ 6858000 h 6858000"/>
              <a:gd name="connsiteX3" fmla="*/ 0 w 24387176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387176" h="6858000">
                <a:moveTo>
                  <a:pt x="0" y="0"/>
                </a:moveTo>
                <a:lnTo>
                  <a:pt x="24387176" y="0"/>
                </a:lnTo>
                <a:lnTo>
                  <a:pt x="24387176" y="6858000"/>
                </a:lnTo>
                <a:lnTo>
                  <a:pt x="0" y="6858000"/>
                </a:lnTo>
                <a:close/>
              </a:path>
            </a:pathLst>
          </a:custGeom>
          <a:pattFill prst="pct60">
            <a:fgClr>
              <a:schemeClr val="bg1"/>
            </a:fgClr>
            <a:bgClr>
              <a:schemeClr val="bg1">
                <a:lumMod val="85000"/>
              </a:schemeClr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FontTx/>
              <a:buNone/>
              <a:defRPr sz="24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51222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" name="Rectangle 2">
            <a:extLst>
              <a:ext uri="{FF2B5EF4-FFF2-40B4-BE49-F238E27FC236}">
                <a16:creationId xmlns="" xmlns:a16="http://schemas.microsoft.com/office/drawing/2014/main" id="{70C2095F-97D9-4094-BD36-0951741A08F7}"/>
              </a:ext>
            </a:extLst>
          </p:cNvPr>
          <p:cNvSpPr/>
          <p:nvPr userDrawn="1"/>
        </p:nvSpPr>
        <p:spPr>
          <a:xfrm rot="5400000">
            <a:off x="-1196240" y="10738435"/>
            <a:ext cx="4173803" cy="178132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8" name="Group 17">
            <a:extLst>
              <a:ext uri="{FF2B5EF4-FFF2-40B4-BE49-F238E27FC236}">
                <a16:creationId xmlns="" xmlns:a16="http://schemas.microsoft.com/office/drawing/2014/main" id="{45FB5C87-D273-4741-B8BC-9DDDF4ACCED6}"/>
              </a:ext>
            </a:extLst>
          </p:cNvPr>
          <p:cNvGrpSpPr/>
          <p:nvPr userDrawn="1"/>
        </p:nvGrpSpPr>
        <p:grpSpPr>
          <a:xfrm>
            <a:off x="949541" y="840709"/>
            <a:ext cx="102546" cy="1150016"/>
            <a:chOff x="447517" y="840709"/>
            <a:chExt cx="102546" cy="1150016"/>
          </a:xfrm>
        </p:grpSpPr>
        <p:sp>
          <p:nvSpPr>
            <p:cNvPr id="19" name="Oval 28">
              <a:extLst>
                <a:ext uri="{FF2B5EF4-FFF2-40B4-BE49-F238E27FC236}">
                  <a16:creationId xmlns="" xmlns:a16="http://schemas.microsoft.com/office/drawing/2014/main" id="{77A9FED8-8494-4471-996B-444CA69B5905}"/>
                </a:ext>
              </a:extLst>
            </p:cNvPr>
            <p:cNvSpPr/>
            <p:nvPr userDrawn="1"/>
          </p:nvSpPr>
          <p:spPr>
            <a:xfrm>
              <a:off x="447517" y="840709"/>
              <a:ext cx="102546" cy="102546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accent3"/>
                </a:solidFill>
              </a:endParaRPr>
            </a:p>
          </p:txBody>
        </p:sp>
        <p:sp>
          <p:nvSpPr>
            <p:cNvPr id="20" name="Oval 19">
              <a:extLst>
                <a:ext uri="{FF2B5EF4-FFF2-40B4-BE49-F238E27FC236}">
                  <a16:creationId xmlns="" xmlns:a16="http://schemas.microsoft.com/office/drawing/2014/main" id="{1456D321-15D2-4AFE-99BB-E6FF0048B358}"/>
                </a:ext>
              </a:extLst>
            </p:cNvPr>
            <p:cNvSpPr/>
            <p:nvPr userDrawn="1"/>
          </p:nvSpPr>
          <p:spPr>
            <a:xfrm>
              <a:off x="447517" y="1192253"/>
              <a:ext cx="102546" cy="102546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accent3"/>
                </a:solidFill>
              </a:endParaRPr>
            </a:p>
          </p:txBody>
        </p:sp>
        <p:sp>
          <p:nvSpPr>
            <p:cNvPr id="21" name="Oval 20">
              <a:extLst>
                <a:ext uri="{FF2B5EF4-FFF2-40B4-BE49-F238E27FC236}">
                  <a16:creationId xmlns="" xmlns:a16="http://schemas.microsoft.com/office/drawing/2014/main" id="{3DF4838A-6FF2-49AF-9BE3-76AE8F2D9BC2}"/>
                </a:ext>
              </a:extLst>
            </p:cNvPr>
            <p:cNvSpPr/>
            <p:nvPr userDrawn="1"/>
          </p:nvSpPr>
          <p:spPr>
            <a:xfrm>
              <a:off x="447517" y="1540216"/>
              <a:ext cx="102546" cy="102546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accent3"/>
                </a:solidFill>
              </a:endParaRPr>
            </a:p>
          </p:txBody>
        </p:sp>
        <p:sp>
          <p:nvSpPr>
            <p:cNvPr id="22" name="Oval 21">
              <a:extLst>
                <a:ext uri="{FF2B5EF4-FFF2-40B4-BE49-F238E27FC236}">
                  <a16:creationId xmlns="" xmlns:a16="http://schemas.microsoft.com/office/drawing/2014/main" id="{8B0876AB-E2E5-4728-B737-74306782D9BA}"/>
                </a:ext>
              </a:extLst>
            </p:cNvPr>
            <p:cNvSpPr/>
            <p:nvPr userDrawn="1"/>
          </p:nvSpPr>
          <p:spPr>
            <a:xfrm>
              <a:off x="447517" y="1888179"/>
              <a:ext cx="102546" cy="102546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accent3"/>
                </a:solidFill>
              </a:endParaRP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="" xmlns:a16="http://schemas.microsoft.com/office/drawing/2014/main" id="{075F4416-25C5-4530-A8BB-0DB995984C1E}"/>
              </a:ext>
            </a:extLst>
          </p:cNvPr>
          <p:cNvGrpSpPr/>
          <p:nvPr userDrawn="1"/>
        </p:nvGrpSpPr>
        <p:grpSpPr>
          <a:xfrm>
            <a:off x="23668358" y="12034374"/>
            <a:ext cx="102546" cy="1150016"/>
            <a:chOff x="447517" y="840709"/>
            <a:chExt cx="102546" cy="1150016"/>
          </a:xfrm>
          <a:solidFill>
            <a:schemeClr val="bg1">
              <a:lumMod val="65000"/>
            </a:schemeClr>
          </a:solidFill>
        </p:grpSpPr>
        <p:sp>
          <p:nvSpPr>
            <p:cNvPr id="24" name="Oval 28">
              <a:extLst>
                <a:ext uri="{FF2B5EF4-FFF2-40B4-BE49-F238E27FC236}">
                  <a16:creationId xmlns="" xmlns:a16="http://schemas.microsoft.com/office/drawing/2014/main" id="{3B70F7E5-CE4C-4884-B385-0FE696B474DF}"/>
                </a:ext>
              </a:extLst>
            </p:cNvPr>
            <p:cNvSpPr/>
            <p:nvPr userDrawn="1"/>
          </p:nvSpPr>
          <p:spPr>
            <a:xfrm>
              <a:off x="447517" y="840709"/>
              <a:ext cx="102546" cy="10254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accent3"/>
                </a:solidFill>
              </a:endParaRPr>
            </a:p>
          </p:txBody>
        </p:sp>
        <p:sp>
          <p:nvSpPr>
            <p:cNvPr id="25" name="Oval 24">
              <a:extLst>
                <a:ext uri="{FF2B5EF4-FFF2-40B4-BE49-F238E27FC236}">
                  <a16:creationId xmlns="" xmlns:a16="http://schemas.microsoft.com/office/drawing/2014/main" id="{DF4C602B-647A-493F-B078-429D1685D74E}"/>
                </a:ext>
              </a:extLst>
            </p:cNvPr>
            <p:cNvSpPr/>
            <p:nvPr userDrawn="1"/>
          </p:nvSpPr>
          <p:spPr>
            <a:xfrm>
              <a:off x="447517" y="1192253"/>
              <a:ext cx="102546" cy="10254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accent3"/>
                </a:solidFill>
              </a:endParaRPr>
            </a:p>
          </p:txBody>
        </p:sp>
        <p:sp>
          <p:nvSpPr>
            <p:cNvPr id="26" name="Oval 25">
              <a:extLst>
                <a:ext uri="{FF2B5EF4-FFF2-40B4-BE49-F238E27FC236}">
                  <a16:creationId xmlns="" xmlns:a16="http://schemas.microsoft.com/office/drawing/2014/main" id="{30110167-0DC5-4BDE-AF07-ADF6A3882B86}"/>
                </a:ext>
              </a:extLst>
            </p:cNvPr>
            <p:cNvSpPr/>
            <p:nvPr userDrawn="1"/>
          </p:nvSpPr>
          <p:spPr>
            <a:xfrm>
              <a:off x="447517" y="1540216"/>
              <a:ext cx="102546" cy="10254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accent3"/>
                </a:solidFill>
              </a:endParaRPr>
            </a:p>
          </p:txBody>
        </p:sp>
        <p:sp>
          <p:nvSpPr>
            <p:cNvPr id="27" name="Oval 26">
              <a:extLst>
                <a:ext uri="{FF2B5EF4-FFF2-40B4-BE49-F238E27FC236}">
                  <a16:creationId xmlns="" xmlns:a16="http://schemas.microsoft.com/office/drawing/2014/main" id="{F472FD95-278B-4473-9721-0ED692FED85A}"/>
                </a:ext>
              </a:extLst>
            </p:cNvPr>
            <p:cNvSpPr/>
            <p:nvPr userDrawn="1"/>
          </p:nvSpPr>
          <p:spPr>
            <a:xfrm>
              <a:off x="447517" y="1888179"/>
              <a:ext cx="102546" cy="10254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accent3"/>
                </a:solidFill>
              </a:endParaRPr>
            </a:p>
          </p:txBody>
        </p:sp>
      </p:grpSp>
      <p:sp>
        <p:nvSpPr>
          <p:cNvPr id="34" name="Picture Placeholder 33">
            <a:extLst>
              <a:ext uri="{FF2B5EF4-FFF2-40B4-BE49-F238E27FC236}">
                <a16:creationId xmlns="" xmlns:a16="http://schemas.microsoft.com/office/drawing/2014/main" id="{86F11451-E88F-4DA3-B374-A13848C0AFA2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2020888" y="38100"/>
            <a:ext cx="7027815" cy="9081866"/>
          </a:xfrm>
          <a:custGeom>
            <a:avLst/>
            <a:gdLst>
              <a:gd name="connsiteX0" fmla="*/ 0 w 7027815"/>
              <a:gd name="connsiteY0" fmla="*/ 0 h 6798647"/>
              <a:gd name="connsiteX1" fmla="*/ 7027815 w 7027815"/>
              <a:gd name="connsiteY1" fmla="*/ 0 h 6798647"/>
              <a:gd name="connsiteX2" fmla="*/ 7027815 w 7027815"/>
              <a:gd name="connsiteY2" fmla="*/ 6798647 h 6798647"/>
              <a:gd name="connsiteX3" fmla="*/ 0 w 7027815"/>
              <a:gd name="connsiteY3" fmla="*/ 6798647 h 67986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027815" h="6798647">
                <a:moveTo>
                  <a:pt x="0" y="0"/>
                </a:moveTo>
                <a:lnTo>
                  <a:pt x="7027815" y="0"/>
                </a:lnTo>
                <a:lnTo>
                  <a:pt x="7027815" y="6798647"/>
                </a:lnTo>
                <a:lnTo>
                  <a:pt x="0" y="6798647"/>
                </a:lnTo>
                <a:close/>
              </a:path>
            </a:pathLst>
          </a:custGeom>
          <a:pattFill prst="pct60">
            <a:fgClr>
              <a:schemeClr val="bg1"/>
            </a:fgClr>
            <a:bgClr>
              <a:schemeClr val="bg1">
                <a:lumMod val="85000"/>
              </a:schemeClr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FontTx/>
              <a:buNone/>
              <a:defRPr sz="2400"/>
            </a:lvl1pPr>
          </a:lstStyle>
          <a:p>
            <a:endParaRPr lang="en-US"/>
          </a:p>
        </p:txBody>
      </p:sp>
      <p:sp>
        <p:nvSpPr>
          <p:cNvPr id="36" name="Picture Placeholder 35">
            <a:extLst>
              <a:ext uri="{FF2B5EF4-FFF2-40B4-BE49-F238E27FC236}">
                <a16:creationId xmlns="" xmlns:a16="http://schemas.microsoft.com/office/drawing/2014/main" id="{0F965C4B-E858-4367-937F-2D01D0BA901A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9022580" y="38100"/>
            <a:ext cx="7027815" cy="9081866"/>
          </a:xfrm>
          <a:custGeom>
            <a:avLst/>
            <a:gdLst>
              <a:gd name="connsiteX0" fmla="*/ 0 w 7027815"/>
              <a:gd name="connsiteY0" fmla="*/ 0 h 6798647"/>
              <a:gd name="connsiteX1" fmla="*/ 7027815 w 7027815"/>
              <a:gd name="connsiteY1" fmla="*/ 0 h 6798647"/>
              <a:gd name="connsiteX2" fmla="*/ 7027815 w 7027815"/>
              <a:gd name="connsiteY2" fmla="*/ 6798647 h 6798647"/>
              <a:gd name="connsiteX3" fmla="*/ 0 w 7027815"/>
              <a:gd name="connsiteY3" fmla="*/ 6798647 h 67986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027815" h="6798647">
                <a:moveTo>
                  <a:pt x="0" y="0"/>
                </a:moveTo>
                <a:lnTo>
                  <a:pt x="7027815" y="0"/>
                </a:lnTo>
                <a:lnTo>
                  <a:pt x="7027815" y="6798647"/>
                </a:lnTo>
                <a:lnTo>
                  <a:pt x="0" y="6798647"/>
                </a:lnTo>
                <a:close/>
              </a:path>
            </a:pathLst>
          </a:custGeom>
          <a:pattFill prst="pct60">
            <a:fgClr>
              <a:schemeClr val="bg1"/>
            </a:fgClr>
            <a:bgClr>
              <a:schemeClr val="bg1">
                <a:lumMod val="85000"/>
              </a:schemeClr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FontTx/>
              <a:buNone/>
              <a:defRPr sz="2400"/>
            </a:lvl1pPr>
          </a:lstStyle>
          <a:p>
            <a:endParaRPr lang="en-US"/>
          </a:p>
        </p:txBody>
      </p:sp>
      <p:sp>
        <p:nvSpPr>
          <p:cNvPr id="38" name="Picture Placeholder 37">
            <a:extLst>
              <a:ext uri="{FF2B5EF4-FFF2-40B4-BE49-F238E27FC236}">
                <a16:creationId xmlns="" xmlns:a16="http://schemas.microsoft.com/office/drawing/2014/main" id="{1C7E87A0-EB2E-439E-A8F2-BA720829812A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6024273" y="38100"/>
            <a:ext cx="7027815" cy="9081866"/>
          </a:xfrm>
          <a:custGeom>
            <a:avLst/>
            <a:gdLst>
              <a:gd name="connsiteX0" fmla="*/ 0 w 7027815"/>
              <a:gd name="connsiteY0" fmla="*/ 0 h 6798647"/>
              <a:gd name="connsiteX1" fmla="*/ 7027815 w 7027815"/>
              <a:gd name="connsiteY1" fmla="*/ 0 h 6798647"/>
              <a:gd name="connsiteX2" fmla="*/ 7027815 w 7027815"/>
              <a:gd name="connsiteY2" fmla="*/ 6798647 h 6798647"/>
              <a:gd name="connsiteX3" fmla="*/ 0 w 7027815"/>
              <a:gd name="connsiteY3" fmla="*/ 6798647 h 67986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027815" h="6798647">
                <a:moveTo>
                  <a:pt x="0" y="0"/>
                </a:moveTo>
                <a:lnTo>
                  <a:pt x="7027815" y="0"/>
                </a:lnTo>
                <a:lnTo>
                  <a:pt x="7027815" y="6798647"/>
                </a:lnTo>
                <a:lnTo>
                  <a:pt x="0" y="6798647"/>
                </a:lnTo>
                <a:close/>
              </a:path>
            </a:pathLst>
          </a:custGeom>
          <a:pattFill prst="pct60">
            <a:fgClr>
              <a:schemeClr val="bg1"/>
            </a:fgClr>
            <a:bgClr>
              <a:schemeClr val="bg1">
                <a:lumMod val="85000"/>
              </a:schemeClr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FontTx/>
              <a:buNone/>
              <a:defRPr sz="24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91748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decel="10000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decel="10000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animBg="1"/>
      <p:bldP spid="36" grpId="0" animBg="1"/>
      <p:bldP spid="38" grpId="0" animBg="1"/>
    </p:bld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" name="Rectangle 2">
            <a:extLst>
              <a:ext uri="{FF2B5EF4-FFF2-40B4-BE49-F238E27FC236}">
                <a16:creationId xmlns="" xmlns:a16="http://schemas.microsoft.com/office/drawing/2014/main" id="{70C2095F-97D9-4094-BD36-0951741A08F7}"/>
              </a:ext>
            </a:extLst>
          </p:cNvPr>
          <p:cNvSpPr/>
          <p:nvPr userDrawn="1"/>
        </p:nvSpPr>
        <p:spPr>
          <a:xfrm rot="5400000">
            <a:off x="-1196240" y="10738435"/>
            <a:ext cx="4173803" cy="178132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8" name="Group 17">
            <a:extLst>
              <a:ext uri="{FF2B5EF4-FFF2-40B4-BE49-F238E27FC236}">
                <a16:creationId xmlns="" xmlns:a16="http://schemas.microsoft.com/office/drawing/2014/main" id="{45FB5C87-D273-4741-B8BC-9DDDF4ACCED6}"/>
              </a:ext>
            </a:extLst>
          </p:cNvPr>
          <p:cNvGrpSpPr/>
          <p:nvPr userDrawn="1"/>
        </p:nvGrpSpPr>
        <p:grpSpPr>
          <a:xfrm>
            <a:off x="949541" y="840709"/>
            <a:ext cx="102546" cy="1150016"/>
            <a:chOff x="447517" y="840709"/>
            <a:chExt cx="102546" cy="1150016"/>
          </a:xfrm>
        </p:grpSpPr>
        <p:sp>
          <p:nvSpPr>
            <p:cNvPr id="19" name="Oval 28">
              <a:extLst>
                <a:ext uri="{FF2B5EF4-FFF2-40B4-BE49-F238E27FC236}">
                  <a16:creationId xmlns="" xmlns:a16="http://schemas.microsoft.com/office/drawing/2014/main" id="{77A9FED8-8494-4471-996B-444CA69B5905}"/>
                </a:ext>
              </a:extLst>
            </p:cNvPr>
            <p:cNvSpPr/>
            <p:nvPr userDrawn="1"/>
          </p:nvSpPr>
          <p:spPr>
            <a:xfrm>
              <a:off x="447517" y="840709"/>
              <a:ext cx="102546" cy="102546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accent3"/>
                </a:solidFill>
              </a:endParaRPr>
            </a:p>
          </p:txBody>
        </p:sp>
        <p:sp>
          <p:nvSpPr>
            <p:cNvPr id="20" name="Oval 19">
              <a:extLst>
                <a:ext uri="{FF2B5EF4-FFF2-40B4-BE49-F238E27FC236}">
                  <a16:creationId xmlns="" xmlns:a16="http://schemas.microsoft.com/office/drawing/2014/main" id="{1456D321-15D2-4AFE-99BB-E6FF0048B358}"/>
                </a:ext>
              </a:extLst>
            </p:cNvPr>
            <p:cNvSpPr/>
            <p:nvPr userDrawn="1"/>
          </p:nvSpPr>
          <p:spPr>
            <a:xfrm>
              <a:off x="447517" y="1192253"/>
              <a:ext cx="102546" cy="102546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accent3"/>
                </a:solidFill>
              </a:endParaRPr>
            </a:p>
          </p:txBody>
        </p:sp>
        <p:sp>
          <p:nvSpPr>
            <p:cNvPr id="21" name="Oval 20">
              <a:extLst>
                <a:ext uri="{FF2B5EF4-FFF2-40B4-BE49-F238E27FC236}">
                  <a16:creationId xmlns="" xmlns:a16="http://schemas.microsoft.com/office/drawing/2014/main" id="{3DF4838A-6FF2-49AF-9BE3-76AE8F2D9BC2}"/>
                </a:ext>
              </a:extLst>
            </p:cNvPr>
            <p:cNvSpPr/>
            <p:nvPr userDrawn="1"/>
          </p:nvSpPr>
          <p:spPr>
            <a:xfrm>
              <a:off x="447517" y="1540216"/>
              <a:ext cx="102546" cy="102546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accent3"/>
                </a:solidFill>
              </a:endParaRPr>
            </a:p>
          </p:txBody>
        </p:sp>
        <p:sp>
          <p:nvSpPr>
            <p:cNvPr id="22" name="Oval 21">
              <a:extLst>
                <a:ext uri="{FF2B5EF4-FFF2-40B4-BE49-F238E27FC236}">
                  <a16:creationId xmlns="" xmlns:a16="http://schemas.microsoft.com/office/drawing/2014/main" id="{8B0876AB-E2E5-4728-B737-74306782D9BA}"/>
                </a:ext>
              </a:extLst>
            </p:cNvPr>
            <p:cNvSpPr/>
            <p:nvPr userDrawn="1"/>
          </p:nvSpPr>
          <p:spPr>
            <a:xfrm>
              <a:off x="447517" y="1888179"/>
              <a:ext cx="102546" cy="102546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accent3"/>
                </a:solidFill>
              </a:endParaRP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="" xmlns:a16="http://schemas.microsoft.com/office/drawing/2014/main" id="{075F4416-25C5-4530-A8BB-0DB995984C1E}"/>
              </a:ext>
            </a:extLst>
          </p:cNvPr>
          <p:cNvGrpSpPr/>
          <p:nvPr userDrawn="1"/>
        </p:nvGrpSpPr>
        <p:grpSpPr>
          <a:xfrm>
            <a:off x="23668358" y="12034374"/>
            <a:ext cx="102546" cy="1150016"/>
            <a:chOff x="447517" y="840709"/>
            <a:chExt cx="102546" cy="1150016"/>
          </a:xfrm>
          <a:solidFill>
            <a:schemeClr val="bg1">
              <a:lumMod val="65000"/>
            </a:schemeClr>
          </a:solidFill>
        </p:grpSpPr>
        <p:sp>
          <p:nvSpPr>
            <p:cNvPr id="24" name="Oval 28">
              <a:extLst>
                <a:ext uri="{FF2B5EF4-FFF2-40B4-BE49-F238E27FC236}">
                  <a16:creationId xmlns="" xmlns:a16="http://schemas.microsoft.com/office/drawing/2014/main" id="{3B70F7E5-CE4C-4884-B385-0FE696B474DF}"/>
                </a:ext>
              </a:extLst>
            </p:cNvPr>
            <p:cNvSpPr/>
            <p:nvPr userDrawn="1"/>
          </p:nvSpPr>
          <p:spPr>
            <a:xfrm>
              <a:off x="447517" y="840709"/>
              <a:ext cx="102546" cy="10254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accent3"/>
                </a:solidFill>
              </a:endParaRPr>
            </a:p>
          </p:txBody>
        </p:sp>
        <p:sp>
          <p:nvSpPr>
            <p:cNvPr id="25" name="Oval 24">
              <a:extLst>
                <a:ext uri="{FF2B5EF4-FFF2-40B4-BE49-F238E27FC236}">
                  <a16:creationId xmlns="" xmlns:a16="http://schemas.microsoft.com/office/drawing/2014/main" id="{DF4C602B-647A-493F-B078-429D1685D74E}"/>
                </a:ext>
              </a:extLst>
            </p:cNvPr>
            <p:cNvSpPr/>
            <p:nvPr userDrawn="1"/>
          </p:nvSpPr>
          <p:spPr>
            <a:xfrm>
              <a:off x="447517" y="1192253"/>
              <a:ext cx="102546" cy="10254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accent3"/>
                </a:solidFill>
              </a:endParaRPr>
            </a:p>
          </p:txBody>
        </p:sp>
        <p:sp>
          <p:nvSpPr>
            <p:cNvPr id="26" name="Oval 25">
              <a:extLst>
                <a:ext uri="{FF2B5EF4-FFF2-40B4-BE49-F238E27FC236}">
                  <a16:creationId xmlns="" xmlns:a16="http://schemas.microsoft.com/office/drawing/2014/main" id="{30110167-0DC5-4BDE-AF07-ADF6A3882B86}"/>
                </a:ext>
              </a:extLst>
            </p:cNvPr>
            <p:cNvSpPr/>
            <p:nvPr userDrawn="1"/>
          </p:nvSpPr>
          <p:spPr>
            <a:xfrm>
              <a:off x="447517" y="1540216"/>
              <a:ext cx="102546" cy="10254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accent3"/>
                </a:solidFill>
              </a:endParaRPr>
            </a:p>
          </p:txBody>
        </p:sp>
        <p:sp>
          <p:nvSpPr>
            <p:cNvPr id="27" name="Oval 26">
              <a:extLst>
                <a:ext uri="{FF2B5EF4-FFF2-40B4-BE49-F238E27FC236}">
                  <a16:creationId xmlns="" xmlns:a16="http://schemas.microsoft.com/office/drawing/2014/main" id="{F472FD95-278B-4473-9721-0ED692FED85A}"/>
                </a:ext>
              </a:extLst>
            </p:cNvPr>
            <p:cNvSpPr/>
            <p:nvPr userDrawn="1"/>
          </p:nvSpPr>
          <p:spPr>
            <a:xfrm>
              <a:off x="447517" y="1888179"/>
              <a:ext cx="102546" cy="10254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accent3"/>
                </a:solidFill>
              </a:endParaRPr>
            </a:p>
          </p:txBody>
        </p:sp>
      </p:grpSp>
      <p:sp>
        <p:nvSpPr>
          <p:cNvPr id="30" name="Picture Placeholder 29">
            <a:extLst>
              <a:ext uri="{FF2B5EF4-FFF2-40B4-BE49-F238E27FC236}">
                <a16:creationId xmlns="" xmlns:a16="http://schemas.microsoft.com/office/drawing/2014/main" id="{FB9F4C7F-2A5D-4D40-BCCE-E7E4BDAF928B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2020887" y="-2"/>
            <a:ext cx="21031200" cy="9542199"/>
          </a:xfrm>
          <a:custGeom>
            <a:avLst/>
            <a:gdLst>
              <a:gd name="connsiteX0" fmla="*/ 0 w 21031200"/>
              <a:gd name="connsiteY0" fmla="*/ 0 h 6858000"/>
              <a:gd name="connsiteX1" fmla="*/ 21031200 w 21031200"/>
              <a:gd name="connsiteY1" fmla="*/ 0 h 6858000"/>
              <a:gd name="connsiteX2" fmla="*/ 21031200 w 21031200"/>
              <a:gd name="connsiteY2" fmla="*/ 6858000 h 6858000"/>
              <a:gd name="connsiteX3" fmla="*/ 0 w 210312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031200" h="6858000">
                <a:moveTo>
                  <a:pt x="0" y="0"/>
                </a:moveTo>
                <a:lnTo>
                  <a:pt x="21031200" y="0"/>
                </a:lnTo>
                <a:lnTo>
                  <a:pt x="21031200" y="6858000"/>
                </a:lnTo>
                <a:lnTo>
                  <a:pt x="0" y="6858000"/>
                </a:lnTo>
                <a:close/>
              </a:path>
            </a:pathLst>
          </a:custGeom>
          <a:pattFill prst="pct60">
            <a:fgClr>
              <a:schemeClr val="bg1"/>
            </a:fgClr>
            <a:bgClr>
              <a:schemeClr val="bg1">
                <a:lumMod val="85000"/>
              </a:schemeClr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FontTx/>
              <a:buNone/>
              <a:defRPr sz="24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715156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" name="Rectangle 2">
            <a:extLst>
              <a:ext uri="{FF2B5EF4-FFF2-40B4-BE49-F238E27FC236}">
                <a16:creationId xmlns="" xmlns:a16="http://schemas.microsoft.com/office/drawing/2014/main" id="{70C2095F-97D9-4094-BD36-0951741A08F7}"/>
              </a:ext>
            </a:extLst>
          </p:cNvPr>
          <p:cNvSpPr/>
          <p:nvPr userDrawn="1"/>
        </p:nvSpPr>
        <p:spPr>
          <a:xfrm rot="5400000">
            <a:off x="-1196240" y="10738435"/>
            <a:ext cx="4173803" cy="178132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8" name="Group 17">
            <a:extLst>
              <a:ext uri="{FF2B5EF4-FFF2-40B4-BE49-F238E27FC236}">
                <a16:creationId xmlns="" xmlns:a16="http://schemas.microsoft.com/office/drawing/2014/main" id="{45FB5C87-D273-4741-B8BC-9DDDF4ACCED6}"/>
              </a:ext>
            </a:extLst>
          </p:cNvPr>
          <p:cNvGrpSpPr/>
          <p:nvPr userDrawn="1"/>
        </p:nvGrpSpPr>
        <p:grpSpPr>
          <a:xfrm>
            <a:off x="949541" y="840709"/>
            <a:ext cx="102546" cy="1150016"/>
            <a:chOff x="447517" y="840709"/>
            <a:chExt cx="102546" cy="1150016"/>
          </a:xfrm>
        </p:grpSpPr>
        <p:sp>
          <p:nvSpPr>
            <p:cNvPr id="19" name="Oval 28">
              <a:extLst>
                <a:ext uri="{FF2B5EF4-FFF2-40B4-BE49-F238E27FC236}">
                  <a16:creationId xmlns="" xmlns:a16="http://schemas.microsoft.com/office/drawing/2014/main" id="{77A9FED8-8494-4471-996B-444CA69B5905}"/>
                </a:ext>
              </a:extLst>
            </p:cNvPr>
            <p:cNvSpPr/>
            <p:nvPr userDrawn="1"/>
          </p:nvSpPr>
          <p:spPr>
            <a:xfrm>
              <a:off x="447517" y="840709"/>
              <a:ext cx="102546" cy="102546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accent3"/>
                </a:solidFill>
              </a:endParaRPr>
            </a:p>
          </p:txBody>
        </p:sp>
        <p:sp>
          <p:nvSpPr>
            <p:cNvPr id="20" name="Oval 19">
              <a:extLst>
                <a:ext uri="{FF2B5EF4-FFF2-40B4-BE49-F238E27FC236}">
                  <a16:creationId xmlns="" xmlns:a16="http://schemas.microsoft.com/office/drawing/2014/main" id="{1456D321-15D2-4AFE-99BB-E6FF0048B358}"/>
                </a:ext>
              </a:extLst>
            </p:cNvPr>
            <p:cNvSpPr/>
            <p:nvPr userDrawn="1"/>
          </p:nvSpPr>
          <p:spPr>
            <a:xfrm>
              <a:off x="447517" y="1192253"/>
              <a:ext cx="102546" cy="102546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accent3"/>
                </a:solidFill>
              </a:endParaRPr>
            </a:p>
          </p:txBody>
        </p:sp>
        <p:sp>
          <p:nvSpPr>
            <p:cNvPr id="21" name="Oval 20">
              <a:extLst>
                <a:ext uri="{FF2B5EF4-FFF2-40B4-BE49-F238E27FC236}">
                  <a16:creationId xmlns="" xmlns:a16="http://schemas.microsoft.com/office/drawing/2014/main" id="{3DF4838A-6FF2-49AF-9BE3-76AE8F2D9BC2}"/>
                </a:ext>
              </a:extLst>
            </p:cNvPr>
            <p:cNvSpPr/>
            <p:nvPr userDrawn="1"/>
          </p:nvSpPr>
          <p:spPr>
            <a:xfrm>
              <a:off x="447517" y="1540216"/>
              <a:ext cx="102546" cy="102546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accent3"/>
                </a:solidFill>
              </a:endParaRPr>
            </a:p>
          </p:txBody>
        </p:sp>
        <p:sp>
          <p:nvSpPr>
            <p:cNvPr id="22" name="Oval 21">
              <a:extLst>
                <a:ext uri="{FF2B5EF4-FFF2-40B4-BE49-F238E27FC236}">
                  <a16:creationId xmlns="" xmlns:a16="http://schemas.microsoft.com/office/drawing/2014/main" id="{8B0876AB-E2E5-4728-B737-74306782D9BA}"/>
                </a:ext>
              </a:extLst>
            </p:cNvPr>
            <p:cNvSpPr/>
            <p:nvPr userDrawn="1"/>
          </p:nvSpPr>
          <p:spPr>
            <a:xfrm>
              <a:off x="447517" y="1888179"/>
              <a:ext cx="102546" cy="102546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accent3"/>
                </a:solidFill>
              </a:endParaRP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="" xmlns:a16="http://schemas.microsoft.com/office/drawing/2014/main" id="{075F4416-25C5-4530-A8BB-0DB995984C1E}"/>
              </a:ext>
            </a:extLst>
          </p:cNvPr>
          <p:cNvGrpSpPr/>
          <p:nvPr userDrawn="1"/>
        </p:nvGrpSpPr>
        <p:grpSpPr>
          <a:xfrm>
            <a:off x="23668358" y="12034374"/>
            <a:ext cx="102546" cy="1150016"/>
            <a:chOff x="447517" y="840709"/>
            <a:chExt cx="102546" cy="1150016"/>
          </a:xfrm>
          <a:solidFill>
            <a:schemeClr val="bg1">
              <a:lumMod val="65000"/>
            </a:schemeClr>
          </a:solidFill>
        </p:grpSpPr>
        <p:sp>
          <p:nvSpPr>
            <p:cNvPr id="24" name="Oval 28">
              <a:extLst>
                <a:ext uri="{FF2B5EF4-FFF2-40B4-BE49-F238E27FC236}">
                  <a16:creationId xmlns="" xmlns:a16="http://schemas.microsoft.com/office/drawing/2014/main" id="{3B70F7E5-CE4C-4884-B385-0FE696B474DF}"/>
                </a:ext>
              </a:extLst>
            </p:cNvPr>
            <p:cNvSpPr/>
            <p:nvPr userDrawn="1"/>
          </p:nvSpPr>
          <p:spPr>
            <a:xfrm>
              <a:off x="447517" y="840709"/>
              <a:ext cx="102546" cy="10254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accent3"/>
                </a:solidFill>
              </a:endParaRPr>
            </a:p>
          </p:txBody>
        </p:sp>
        <p:sp>
          <p:nvSpPr>
            <p:cNvPr id="25" name="Oval 24">
              <a:extLst>
                <a:ext uri="{FF2B5EF4-FFF2-40B4-BE49-F238E27FC236}">
                  <a16:creationId xmlns="" xmlns:a16="http://schemas.microsoft.com/office/drawing/2014/main" id="{DF4C602B-647A-493F-B078-429D1685D74E}"/>
                </a:ext>
              </a:extLst>
            </p:cNvPr>
            <p:cNvSpPr/>
            <p:nvPr userDrawn="1"/>
          </p:nvSpPr>
          <p:spPr>
            <a:xfrm>
              <a:off x="447517" y="1192253"/>
              <a:ext cx="102546" cy="10254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accent3"/>
                </a:solidFill>
              </a:endParaRPr>
            </a:p>
          </p:txBody>
        </p:sp>
        <p:sp>
          <p:nvSpPr>
            <p:cNvPr id="26" name="Oval 25">
              <a:extLst>
                <a:ext uri="{FF2B5EF4-FFF2-40B4-BE49-F238E27FC236}">
                  <a16:creationId xmlns="" xmlns:a16="http://schemas.microsoft.com/office/drawing/2014/main" id="{30110167-0DC5-4BDE-AF07-ADF6A3882B86}"/>
                </a:ext>
              </a:extLst>
            </p:cNvPr>
            <p:cNvSpPr/>
            <p:nvPr userDrawn="1"/>
          </p:nvSpPr>
          <p:spPr>
            <a:xfrm>
              <a:off x="447517" y="1540216"/>
              <a:ext cx="102546" cy="10254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accent3"/>
                </a:solidFill>
              </a:endParaRPr>
            </a:p>
          </p:txBody>
        </p:sp>
        <p:sp>
          <p:nvSpPr>
            <p:cNvPr id="27" name="Oval 26">
              <a:extLst>
                <a:ext uri="{FF2B5EF4-FFF2-40B4-BE49-F238E27FC236}">
                  <a16:creationId xmlns="" xmlns:a16="http://schemas.microsoft.com/office/drawing/2014/main" id="{F472FD95-278B-4473-9721-0ED692FED85A}"/>
                </a:ext>
              </a:extLst>
            </p:cNvPr>
            <p:cNvSpPr/>
            <p:nvPr userDrawn="1"/>
          </p:nvSpPr>
          <p:spPr>
            <a:xfrm>
              <a:off x="447517" y="1888179"/>
              <a:ext cx="102546" cy="10254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accent3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297242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" name="Rectangle 2">
            <a:extLst>
              <a:ext uri="{FF2B5EF4-FFF2-40B4-BE49-F238E27FC236}">
                <a16:creationId xmlns="" xmlns:a16="http://schemas.microsoft.com/office/drawing/2014/main" id="{70C2095F-97D9-4094-BD36-0951741A08F7}"/>
              </a:ext>
            </a:extLst>
          </p:cNvPr>
          <p:cNvSpPr/>
          <p:nvPr userDrawn="1"/>
        </p:nvSpPr>
        <p:spPr>
          <a:xfrm rot="5400000">
            <a:off x="-1196240" y="10738435"/>
            <a:ext cx="4173803" cy="178132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Slide Number Placeholder 5">
            <a:extLst>
              <a:ext uri="{FF2B5EF4-FFF2-40B4-BE49-F238E27FC236}">
                <a16:creationId xmlns="" xmlns:a16="http://schemas.microsoft.com/office/drawing/2014/main" id="{0F81A6E2-5B09-457E-812E-51511A381940}"/>
              </a:ext>
            </a:extLst>
          </p:cNvPr>
          <p:cNvSpPr txBox="1">
            <a:spLocks/>
          </p:cNvSpPr>
          <p:nvPr userDrawn="1"/>
        </p:nvSpPr>
        <p:spPr>
          <a:xfrm>
            <a:off x="877068" y="9239707"/>
            <a:ext cx="247493" cy="582761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A290D8D-6BA0-418D-AFED-C65293F70DA0}" type="slidenum">
              <a:rPr lang="en-US" sz="2000" b="1" smtClean="0">
                <a:solidFill>
                  <a:schemeClr val="bg1"/>
                </a:solidFill>
                <a:latin typeface="+mj-lt"/>
              </a:rPr>
              <a:pPr algn="ctr"/>
              <a:t>‹#›</a:t>
            </a:fld>
            <a:endParaRPr lang="en-US" sz="1200" b="1">
              <a:solidFill>
                <a:schemeClr val="bg1"/>
              </a:solidFill>
              <a:latin typeface="+mj-lt"/>
            </a:endParaRPr>
          </a:p>
        </p:txBody>
      </p:sp>
      <p:grpSp>
        <p:nvGrpSpPr>
          <p:cNvPr id="18" name="Group 17">
            <a:extLst>
              <a:ext uri="{FF2B5EF4-FFF2-40B4-BE49-F238E27FC236}">
                <a16:creationId xmlns="" xmlns:a16="http://schemas.microsoft.com/office/drawing/2014/main" id="{45FB5C87-D273-4741-B8BC-9DDDF4ACCED6}"/>
              </a:ext>
            </a:extLst>
          </p:cNvPr>
          <p:cNvGrpSpPr/>
          <p:nvPr userDrawn="1"/>
        </p:nvGrpSpPr>
        <p:grpSpPr>
          <a:xfrm>
            <a:off x="949541" y="840709"/>
            <a:ext cx="102546" cy="1150016"/>
            <a:chOff x="447517" y="840709"/>
            <a:chExt cx="102546" cy="1150016"/>
          </a:xfrm>
        </p:grpSpPr>
        <p:sp>
          <p:nvSpPr>
            <p:cNvPr id="19" name="Oval 28">
              <a:extLst>
                <a:ext uri="{FF2B5EF4-FFF2-40B4-BE49-F238E27FC236}">
                  <a16:creationId xmlns="" xmlns:a16="http://schemas.microsoft.com/office/drawing/2014/main" id="{77A9FED8-8494-4471-996B-444CA69B5905}"/>
                </a:ext>
              </a:extLst>
            </p:cNvPr>
            <p:cNvSpPr/>
            <p:nvPr userDrawn="1"/>
          </p:nvSpPr>
          <p:spPr>
            <a:xfrm>
              <a:off x="447517" y="840709"/>
              <a:ext cx="102546" cy="102546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accent3"/>
                </a:solidFill>
              </a:endParaRPr>
            </a:p>
          </p:txBody>
        </p:sp>
        <p:sp>
          <p:nvSpPr>
            <p:cNvPr id="20" name="Oval 19">
              <a:extLst>
                <a:ext uri="{FF2B5EF4-FFF2-40B4-BE49-F238E27FC236}">
                  <a16:creationId xmlns="" xmlns:a16="http://schemas.microsoft.com/office/drawing/2014/main" id="{1456D321-15D2-4AFE-99BB-E6FF0048B358}"/>
                </a:ext>
              </a:extLst>
            </p:cNvPr>
            <p:cNvSpPr/>
            <p:nvPr userDrawn="1"/>
          </p:nvSpPr>
          <p:spPr>
            <a:xfrm>
              <a:off x="447517" y="1192253"/>
              <a:ext cx="102546" cy="102546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accent3"/>
                </a:solidFill>
              </a:endParaRPr>
            </a:p>
          </p:txBody>
        </p:sp>
        <p:sp>
          <p:nvSpPr>
            <p:cNvPr id="21" name="Oval 20">
              <a:extLst>
                <a:ext uri="{FF2B5EF4-FFF2-40B4-BE49-F238E27FC236}">
                  <a16:creationId xmlns="" xmlns:a16="http://schemas.microsoft.com/office/drawing/2014/main" id="{3DF4838A-6FF2-49AF-9BE3-76AE8F2D9BC2}"/>
                </a:ext>
              </a:extLst>
            </p:cNvPr>
            <p:cNvSpPr/>
            <p:nvPr userDrawn="1"/>
          </p:nvSpPr>
          <p:spPr>
            <a:xfrm>
              <a:off x="447517" y="1540216"/>
              <a:ext cx="102546" cy="102546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accent3"/>
                </a:solidFill>
              </a:endParaRPr>
            </a:p>
          </p:txBody>
        </p:sp>
        <p:sp>
          <p:nvSpPr>
            <p:cNvPr id="22" name="Oval 21">
              <a:extLst>
                <a:ext uri="{FF2B5EF4-FFF2-40B4-BE49-F238E27FC236}">
                  <a16:creationId xmlns="" xmlns:a16="http://schemas.microsoft.com/office/drawing/2014/main" id="{8B0876AB-E2E5-4728-B737-74306782D9BA}"/>
                </a:ext>
              </a:extLst>
            </p:cNvPr>
            <p:cNvSpPr/>
            <p:nvPr userDrawn="1"/>
          </p:nvSpPr>
          <p:spPr>
            <a:xfrm>
              <a:off x="447517" y="1888179"/>
              <a:ext cx="102546" cy="102546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accent3"/>
                </a:solidFill>
              </a:endParaRP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="" xmlns:a16="http://schemas.microsoft.com/office/drawing/2014/main" id="{075F4416-25C5-4530-A8BB-0DB995984C1E}"/>
              </a:ext>
            </a:extLst>
          </p:cNvPr>
          <p:cNvGrpSpPr/>
          <p:nvPr userDrawn="1"/>
        </p:nvGrpSpPr>
        <p:grpSpPr>
          <a:xfrm>
            <a:off x="23668358" y="12034374"/>
            <a:ext cx="102546" cy="1150016"/>
            <a:chOff x="447517" y="840709"/>
            <a:chExt cx="102546" cy="1150016"/>
          </a:xfrm>
          <a:solidFill>
            <a:schemeClr val="bg1">
              <a:lumMod val="65000"/>
            </a:schemeClr>
          </a:solidFill>
        </p:grpSpPr>
        <p:sp>
          <p:nvSpPr>
            <p:cNvPr id="24" name="Oval 28">
              <a:extLst>
                <a:ext uri="{FF2B5EF4-FFF2-40B4-BE49-F238E27FC236}">
                  <a16:creationId xmlns="" xmlns:a16="http://schemas.microsoft.com/office/drawing/2014/main" id="{3B70F7E5-CE4C-4884-B385-0FE696B474DF}"/>
                </a:ext>
              </a:extLst>
            </p:cNvPr>
            <p:cNvSpPr/>
            <p:nvPr userDrawn="1"/>
          </p:nvSpPr>
          <p:spPr>
            <a:xfrm>
              <a:off x="447517" y="840709"/>
              <a:ext cx="102546" cy="10254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accent3"/>
                </a:solidFill>
              </a:endParaRPr>
            </a:p>
          </p:txBody>
        </p:sp>
        <p:sp>
          <p:nvSpPr>
            <p:cNvPr id="25" name="Oval 24">
              <a:extLst>
                <a:ext uri="{FF2B5EF4-FFF2-40B4-BE49-F238E27FC236}">
                  <a16:creationId xmlns="" xmlns:a16="http://schemas.microsoft.com/office/drawing/2014/main" id="{DF4C602B-647A-493F-B078-429D1685D74E}"/>
                </a:ext>
              </a:extLst>
            </p:cNvPr>
            <p:cNvSpPr/>
            <p:nvPr userDrawn="1"/>
          </p:nvSpPr>
          <p:spPr>
            <a:xfrm>
              <a:off x="447517" y="1192253"/>
              <a:ext cx="102546" cy="10254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accent3"/>
                </a:solidFill>
              </a:endParaRPr>
            </a:p>
          </p:txBody>
        </p:sp>
        <p:sp>
          <p:nvSpPr>
            <p:cNvPr id="26" name="Oval 25">
              <a:extLst>
                <a:ext uri="{FF2B5EF4-FFF2-40B4-BE49-F238E27FC236}">
                  <a16:creationId xmlns="" xmlns:a16="http://schemas.microsoft.com/office/drawing/2014/main" id="{30110167-0DC5-4BDE-AF07-ADF6A3882B86}"/>
                </a:ext>
              </a:extLst>
            </p:cNvPr>
            <p:cNvSpPr/>
            <p:nvPr userDrawn="1"/>
          </p:nvSpPr>
          <p:spPr>
            <a:xfrm>
              <a:off x="447517" y="1540216"/>
              <a:ext cx="102546" cy="10254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accent3"/>
                </a:solidFill>
              </a:endParaRPr>
            </a:p>
          </p:txBody>
        </p:sp>
        <p:sp>
          <p:nvSpPr>
            <p:cNvPr id="27" name="Oval 26">
              <a:extLst>
                <a:ext uri="{FF2B5EF4-FFF2-40B4-BE49-F238E27FC236}">
                  <a16:creationId xmlns="" xmlns:a16="http://schemas.microsoft.com/office/drawing/2014/main" id="{F472FD95-278B-4473-9721-0ED692FED85A}"/>
                </a:ext>
              </a:extLst>
            </p:cNvPr>
            <p:cNvSpPr/>
            <p:nvPr userDrawn="1"/>
          </p:nvSpPr>
          <p:spPr>
            <a:xfrm>
              <a:off x="447517" y="1888179"/>
              <a:ext cx="102546" cy="10254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accent3"/>
                </a:solidFill>
              </a:endParaRPr>
            </a:p>
          </p:txBody>
        </p:sp>
      </p:grpSp>
      <p:sp>
        <p:nvSpPr>
          <p:cNvPr id="30" name="Picture Placeholder 29">
            <a:extLst>
              <a:ext uri="{FF2B5EF4-FFF2-40B4-BE49-F238E27FC236}">
                <a16:creationId xmlns="" xmlns:a16="http://schemas.microsoft.com/office/drawing/2014/main" id="{FB9F4C7F-2A5D-4D40-BCCE-E7E4BDAF928B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2020887" y="4173801"/>
            <a:ext cx="21031200" cy="9542199"/>
          </a:xfrm>
          <a:custGeom>
            <a:avLst/>
            <a:gdLst>
              <a:gd name="connsiteX0" fmla="*/ 0 w 21031200"/>
              <a:gd name="connsiteY0" fmla="*/ 0 h 6858000"/>
              <a:gd name="connsiteX1" fmla="*/ 21031200 w 21031200"/>
              <a:gd name="connsiteY1" fmla="*/ 0 h 6858000"/>
              <a:gd name="connsiteX2" fmla="*/ 21031200 w 21031200"/>
              <a:gd name="connsiteY2" fmla="*/ 6858000 h 6858000"/>
              <a:gd name="connsiteX3" fmla="*/ 0 w 210312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031200" h="6858000">
                <a:moveTo>
                  <a:pt x="0" y="0"/>
                </a:moveTo>
                <a:lnTo>
                  <a:pt x="21031200" y="0"/>
                </a:lnTo>
                <a:lnTo>
                  <a:pt x="21031200" y="6858000"/>
                </a:lnTo>
                <a:lnTo>
                  <a:pt x="0" y="6858000"/>
                </a:lnTo>
                <a:close/>
              </a:path>
            </a:pathLst>
          </a:custGeom>
          <a:pattFill prst="pct60">
            <a:fgClr>
              <a:schemeClr val="bg1"/>
            </a:fgClr>
            <a:bgClr>
              <a:schemeClr val="bg1">
                <a:lumMod val="85000"/>
              </a:schemeClr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FontTx/>
              <a:buNone/>
              <a:defRPr sz="24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961120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" name="Rectangle 2">
            <a:extLst>
              <a:ext uri="{FF2B5EF4-FFF2-40B4-BE49-F238E27FC236}">
                <a16:creationId xmlns="" xmlns:a16="http://schemas.microsoft.com/office/drawing/2014/main" id="{70C2095F-97D9-4094-BD36-0951741A08F7}"/>
              </a:ext>
            </a:extLst>
          </p:cNvPr>
          <p:cNvSpPr/>
          <p:nvPr userDrawn="1"/>
        </p:nvSpPr>
        <p:spPr>
          <a:xfrm rot="5400000">
            <a:off x="-1196240" y="10738435"/>
            <a:ext cx="4173803" cy="178132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8" name="Group 17">
            <a:extLst>
              <a:ext uri="{FF2B5EF4-FFF2-40B4-BE49-F238E27FC236}">
                <a16:creationId xmlns="" xmlns:a16="http://schemas.microsoft.com/office/drawing/2014/main" id="{45FB5C87-D273-4741-B8BC-9DDDF4ACCED6}"/>
              </a:ext>
            </a:extLst>
          </p:cNvPr>
          <p:cNvGrpSpPr/>
          <p:nvPr userDrawn="1"/>
        </p:nvGrpSpPr>
        <p:grpSpPr>
          <a:xfrm>
            <a:off x="949541" y="840709"/>
            <a:ext cx="102546" cy="1150016"/>
            <a:chOff x="447517" y="840709"/>
            <a:chExt cx="102546" cy="1150016"/>
          </a:xfrm>
        </p:grpSpPr>
        <p:sp>
          <p:nvSpPr>
            <p:cNvPr id="19" name="Oval 28">
              <a:extLst>
                <a:ext uri="{FF2B5EF4-FFF2-40B4-BE49-F238E27FC236}">
                  <a16:creationId xmlns="" xmlns:a16="http://schemas.microsoft.com/office/drawing/2014/main" id="{77A9FED8-8494-4471-996B-444CA69B5905}"/>
                </a:ext>
              </a:extLst>
            </p:cNvPr>
            <p:cNvSpPr/>
            <p:nvPr userDrawn="1"/>
          </p:nvSpPr>
          <p:spPr>
            <a:xfrm>
              <a:off x="447517" y="840709"/>
              <a:ext cx="102546" cy="102546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accent3"/>
                </a:solidFill>
              </a:endParaRPr>
            </a:p>
          </p:txBody>
        </p:sp>
        <p:sp>
          <p:nvSpPr>
            <p:cNvPr id="20" name="Oval 19">
              <a:extLst>
                <a:ext uri="{FF2B5EF4-FFF2-40B4-BE49-F238E27FC236}">
                  <a16:creationId xmlns="" xmlns:a16="http://schemas.microsoft.com/office/drawing/2014/main" id="{1456D321-15D2-4AFE-99BB-E6FF0048B358}"/>
                </a:ext>
              </a:extLst>
            </p:cNvPr>
            <p:cNvSpPr/>
            <p:nvPr userDrawn="1"/>
          </p:nvSpPr>
          <p:spPr>
            <a:xfrm>
              <a:off x="447517" y="1192253"/>
              <a:ext cx="102546" cy="102546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accent3"/>
                </a:solidFill>
              </a:endParaRPr>
            </a:p>
          </p:txBody>
        </p:sp>
        <p:sp>
          <p:nvSpPr>
            <p:cNvPr id="21" name="Oval 20">
              <a:extLst>
                <a:ext uri="{FF2B5EF4-FFF2-40B4-BE49-F238E27FC236}">
                  <a16:creationId xmlns="" xmlns:a16="http://schemas.microsoft.com/office/drawing/2014/main" id="{3DF4838A-6FF2-49AF-9BE3-76AE8F2D9BC2}"/>
                </a:ext>
              </a:extLst>
            </p:cNvPr>
            <p:cNvSpPr/>
            <p:nvPr userDrawn="1"/>
          </p:nvSpPr>
          <p:spPr>
            <a:xfrm>
              <a:off x="447517" y="1540216"/>
              <a:ext cx="102546" cy="102546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accent3"/>
                </a:solidFill>
              </a:endParaRPr>
            </a:p>
          </p:txBody>
        </p:sp>
        <p:sp>
          <p:nvSpPr>
            <p:cNvPr id="22" name="Oval 21">
              <a:extLst>
                <a:ext uri="{FF2B5EF4-FFF2-40B4-BE49-F238E27FC236}">
                  <a16:creationId xmlns="" xmlns:a16="http://schemas.microsoft.com/office/drawing/2014/main" id="{8B0876AB-E2E5-4728-B737-74306782D9BA}"/>
                </a:ext>
              </a:extLst>
            </p:cNvPr>
            <p:cNvSpPr/>
            <p:nvPr userDrawn="1"/>
          </p:nvSpPr>
          <p:spPr>
            <a:xfrm>
              <a:off x="447517" y="1888179"/>
              <a:ext cx="102546" cy="102546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accent3"/>
                </a:solidFill>
              </a:endParaRP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="" xmlns:a16="http://schemas.microsoft.com/office/drawing/2014/main" id="{075F4416-25C5-4530-A8BB-0DB995984C1E}"/>
              </a:ext>
            </a:extLst>
          </p:cNvPr>
          <p:cNvGrpSpPr/>
          <p:nvPr userDrawn="1"/>
        </p:nvGrpSpPr>
        <p:grpSpPr>
          <a:xfrm>
            <a:off x="23668358" y="12034374"/>
            <a:ext cx="102546" cy="1150016"/>
            <a:chOff x="447517" y="840709"/>
            <a:chExt cx="102546" cy="1150016"/>
          </a:xfrm>
          <a:solidFill>
            <a:schemeClr val="bg1">
              <a:lumMod val="65000"/>
            </a:schemeClr>
          </a:solidFill>
        </p:grpSpPr>
        <p:sp>
          <p:nvSpPr>
            <p:cNvPr id="24" name="Oval 28">
              <a:extLst>
                <a:ext uri="{FF2B5EF4-FFF2-40B4-BE49-F238E27FC236}">
                  <a16:creationId xmlns="" xmlns:a16="http://schemas.microsoft.com/office/drawing/2014/main" id="{3B70F7E5-CE4C-4884-B385-0FE696B474DF}"/>
                </a:ext>
              </a:extLst>
            </p:cNvPr>
            <p:cNvSpPr/>
            <p:nvPr userDrawn="1"/>
          </p:nvSpPr>
          <p:spPr>
            <a:xfrm>
              <a:off x="447517" y="840709"/>
              <a:ext cx="102546" cy="10254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accent3"/>
                </a:solidFill>
              </a:endParaRPr>
            </a:p>
          </p:txBody>
        </p:sp>
        <p:sp>
          <p:nvSpPr>
            <p:cNvPr id="25" name="Oval 24">
              <a:extLst>
                <a:ext uri="{FF2B5EF4-FFF2-40B4-BE49-F238E27FC236}">
                  <a16:creationId xmlns="" xmlns:a16="http://schemas.microsoft.com/office/drawing/2014/main" id="{DF4C602B-647A-493F-B078-429D1685D74E}"/>
                </a:ext>
              </a:extLst>
            </p:cNvPr>
            <p:cNvSpPr/>
            <p:nvPr userDrawn="1"/>
          </p:nvSpPr>
          <p:spPr>
            <a:xfrm>
              <a:off x="447517" y="1192253"/>
              <a:ext cx="102546" cy="10254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accent3"/>
                </a:solidFill>
              </a:endParaRPr>
            </a:p>
          </p:txBody>
        </p:sp>
        <p:sp>
          <p:nvSpPr>
            <p:cNvPr id="26" name="Oval 25">
              <a:extLst>
                <a:ext uri="{FF2B5EF4-FFF2-40B4-BE49-F238E27FC236}">
                  <a16:creationId xmlns="" xmlns:a16="http://schemas.microsoft.com/office/drawing/2014/main" id="{30110167-0DC5-4BDE-AF07-ADF6A3882B86}"/>
                </a:ext>
              </a:extLst>
            </p:cNvPr>
            <p:cNvSpPr/>
            <p:nvPr userDrawn="1"/>
          </p:nvSpPr>
          <p:spPr>
            <a:xfrm>
              <a:off x="447517" y="1540216"/>
              <a:ext cx="102546" cy="10254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accent3"/>
                </a:solidFill>
              </a:endParaRPr>
            </a:p>
          </p:txBody>
        </p:sp>
        <p:sp>
          <p:nvSpPr>
            <p:cNvPr id="27" name="Oval 26">
              <a:extLst>
                <a:ext uri="{FF2B5EF4-FFF2-40B4-BE49-F238E27FC236}">
                  <a16:creationId xmlns="" xmlns:a16="http://schemas.microsoft.com/office/drawing/2014/main" id="{F472FD95-278B-4473-9721-0ED692FED85A}"/>
                </a:ext>
              </a:extLst>
            </p:cNvPr>
            <p:cNvSpPr/>
            <p:nvPr userDrawn="1"/>
          </p:nvSpPr>
          <p:spPr>
            <a:xfrm>
              <a:off x="447517" y="1888179"/>
              <a:ext cx="102546" cy="10254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accent3"/>
                </a:solidFill>
              </a:endParaRPr>
            </a:p>
          </p:txBody>
        </p:sp>
      </p:grpSp>
      <p:sp>
        <p:nvSpPr>
          <p:cNvPr id="31" name="Picture Placeholder 30">
            <a:extLst>
              <a:ext uri="{FF2B5EF4-FFF2-40B4-BE49-F238E27FC236}">
                <a16:creationId xmlns="" xmlns:a16="http://schemas.microsoft.com/office/drawing/2014/main" id="{CF747D30-5F06-4929-9893-C14831797805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8895023" y="3559436"/>
            <a:ext cx="6597128" cy="6597128"/>
          </a:xfrm>
          <a:custGeom>
            <a:avLst/>
            <a:gdLst>
              <a:gd name="connsiteX0" fmla="*/ 3298564 w 6597128"/>
              <a:gd name="connsiteY0" fmla="*/ 0 h 6597128"/>
              <a:gd name="connsiteX1" fmla="*/ 6597128 w 6597128"/>
              <a:gd name="connsiteY1" fmla="*/ 3298564 h 6597128"/>
              <a:gd name="connsiteX2" fmla="*/ 3298564 w 6597128"/>
              <a:gd name="connsiteY2" fmla="*/ 6597128 h 6597128"/>
              <a:gd name="connsiteX3" fmla="*/ 0 w 6597128"/>
              <a:gd name="connsiteY3" fmla="*/ 3298564 h 6597128"/>
              <a:gd name="connsiteX4" fmla="*/ 3298564 w 6597128"/>
              <a:gd name="connsiteY4" fmla="*/ 0 h 65971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597128" h="6597128">
                <a:moveTo>
                  <a:pt x="3298564" y="0"/>
                </a:moveTo>
                <a:cubicBezTo>
                  <a:pt x="5120311" y="0"/>
                  <a:pt x="6597128" y="1476817"/>
                  <a:pt x="6597128" y="3298564"/>
                </a:cubicBezTo>
                <a:cubicBezTo>
                  <a:pt x="6597128" y="5120311"/>
                  <a:pt x="5120311" y="6597128"/>
                  <a:pt x="3298564" y="6597128"/>
                </a:cubicBezTo>
                <a:cubicBezTo>
                  <a:pt x="1476817" y="6597128"/>
                  <a:pt x="0" y="5120311"/>
                  <a:pt x="0" y="3298564"/>
                </a:cubicBezTo>
                <a:cubicBezTo>
                  <a:pt x="0" y="1476817"/>
                  <a:pt x="1476817" y="0"/>
                  <a:pt x="3298564" y="0"/>
                </a:cubicBezTo>
                <a:close/>
              </a:path>
            </a:pathLst>
          </a:custGeom>
          <a:pattFill prst="pct60">
            <a:fgClr>
              <a:schemeClr val="bg1"/>
            </a:fgClr>
            <a:bgClr>
              <a:schemeClr val="bg1">
                <a:lumMod val="85000"/>
              </a:schemeClr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FontTx/>
              <a:buNone/>
              <a:defRPr sz="2400"/>
            </a:lvl1pPr>
          </a:lstStyle>
          <a:p>
            <a:endParaRPr lang="en-US"/>
          </a:p>
        </p:txBody>
      </p:sp>
      <p:sp>
        <p:nvSpPr>
          <p:cNvPr id="33" name="Picture Placeholder 32">
            <a:extLst>
              <a:ext uri="{FF2B5EF4-FFF2-40B4-BE49-F238E27FC236}">
                <a16:creationId xmlns="" xmlns:a16="http://schemas.microsoft.com/office/drawing/2014/main" id="{EA41444C-3F22-4C91-9F40-BD5718D7A2C4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8307387" y="2971800"/>
            <a:ext cx="7772400" cy="7772400"/>
          </a:xfrm>
          <a:custGeom>
            <a:avLst/>
            <a:gdLst>
              <a:gd name="connsiteX0" fmla="*/ 3886200 w 7772400"/>
              <a:gd name="connsiteY0" fmla="*/ 730994 h 7772400"/>
              <a:gd name="connsiteX1" fmla="*/ 730994 w 7772400"/>
              <a:gd name="connsiteY1" fmla="*/ 3886200 h 7772400"/>
              <a:gd name="connsiteX2" fmla="*/ 3886200 w 7772400"/>
              <a:gd name="connsiteY2" fmla="*/ 7041406 h 7772400"/>
              <a:gd name="connsiteX3" fmla="*/ 7041406 w 7772400"/>
              <a:gd name="connsiteY3" fmla="*/ 3886200 h 7772400"/>
              <a:gd name="connsiteX4" fmla="*/ 3886200 w 7772400"/>
              <a:gd name="connsiteY4" fmla="*/ 730994 h 7772400"/>
              <a:gd name="connsiteX5" fmla="*/ 3886200 w 7772400"/>
              <a:gd name="connsiteY5" fmla="*/ 0 h 7772400"/>
              <a:gd name="connsiteX6" fmla="*/ 7772400 w 7772400"/>
              <a:gd name="connsiteY6" fmla="*/ 3886200 h 7772400"/>
              <a:gd name="connsiteX7" fmla="*/ 3886200 w 7772400"/>
              <a:gd name="connsiteY7" fmla="*/ 7772400 h 7772400"/>
              <a:gd name="connsiteX8" fmla="*/ 0 w 7772400"/>
              <a:gd name="connsiteY8" fmla="*/ 3886200 h 7772400"/>
              <a:gd name="connsiteX9" fmla="*/ 3886200 w 7772400"/>
              <a:gd name="connsiteY9" fmla="*/ 0 h 7772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772400" h="7772400">
                <a:moveTo>
                  <a:pt x="3886200" y="730994"/>
                </a:moveTo>
                <a:cubicBezTo>
                  <a:pt x="2143628" y="730994"/>
                  <a:pt x="730994" y="2143628"/>
                  <a:pt x="730994" y="3886200"/>
                </a:cubicBezTo>
                <a:cubicBezTo>
                  <a:pt x="730994" y="5628772"/>
                  <a:pt x="2143628" y="7041406"/>
                  <a:pt x="3886200" y="7041406"/>
                </a:cubicBezTo>
                <a:cubicBezTo>
                  <a:pt x="5628772" y="7041406"/>
                  <a:pt x="7041406" y="5628772"/>
                  <a:pt x="7041406" y="3886200"/>
                </a:cubicBezTo>
                <a:cubicBezTo>
                  <a:pt x="7041406" y="2143628"/>
                  <a:pt x="5628772" y="730994"/>
                  <a:pt x="3886200" y="730994"/>
                </a:cubicBezTo>
                <a:close/>
                <a:moveTo>
                  <a:pt x="3886200" y="0"/>
                </a:moveTo>
                <a:cubicBezTo>
                  <a:pt x="6032489" y="0"/>
                  <a:pt x="7772400" y="1739911"/>
                  <a:pt x="7772400" y="3886200"/>
                </a:cubicBezTo>
                <a:cubicBezTo>
                  <a:pt x="7772400" y="6032489"/>
                  <a:pt x="6032489" y="7772400"/>
                  <a:pt x="3886200" y="7772400"/>
                </a:cubicBezTo>
                <a:cubicBezTo>
                  <a:pt x="1739911" y="7772400"/>
                  <a:pt x="0" y="6032489"/>
                  <a:pt x="0" y="3886200"/>
                </a:cubicBezTo>
                <a:cubicBezTo>
                  <a:pt x="0" y="1739911"/>
                  <a:pt x="1739911" y="0"/>
                  <a:pt x="3886200" y="0"/>
                </a:cubicBezTo>
                <a:close/>
              </a:path>
            </a:pathLst>
          </a:custGeom>
          <a:pattFill prst="pct60">
            <a:fgClr>
              <a:schemeClr val="bg1"/>
            </a:fgClr>
            <a:bgClr>
              <a:schemeClr val="bg1">
                <a:lumMod val="85000"/>
              </a:schemeClr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FontTx/>
              <a:buNone/>
              <a:defRPr sz="24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98943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" name="Rectangle 2">
            <a:extLst>
              <a:ext uri="{FF2B5EF4-FFF2-40B4-BE49-F238E27FC236}">
                <a16:creationId xmlns="" xmlns:a16="http://schemas.microsoft.com/office/drawing/2014/main" id="{70C2095F-97D9-4094-BD36-0951741A08F7}"/>
              </a:ext>
            </a:extLst>
          </p:cNvPr>
          <p:cNvSpPr/>
          <p:nvPr userDrawn="1"/>
        </p:nvSpPr>
        <p:spPr>
          <a:xfrm rot="5400000">
            <a:off x="-1196240" y="10738435"/>
            <a:ext cx="4173803" cy="178132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hlinkClick r:id="rId2"/>
            <a:extLst>
              <a:ext uri="{FF2B5EF4-FFF2-40B4-BE49-F238E27FC236}">
                <a16:creationId xmlns="" xmlns:a16="http://schemas.microsoft.com/office/drawing/2014/main" id="{DFEF7234-7D16-4547-AD06-EF442D231C26}"/>
              </a:ext>
            </a:extLst>
          </p:cNvPr>
          <p:cNvSpPr/>
          <p:nvPr userDrawn="1"/>
        </p:nvSpPr>
        <p:spPr>
          <a:xfrm>
            <a:off x="23362766" y="6501135"/>
            <a:ext cx="713731" cy="713731"/>
          </a:xfrm>
          <a:prstGeom prst="rect">
            <a:avLst/>
          </a:prstGeom>
          <a:solidFill>
            <a:srgbClr val="00CAC5">
              <a:alpha val="0"/>
            </a:srgb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="" xmlns:a16="http://schemas.microsoft.com/office/drawing/2014/main" id="{35756953-F73D-473A-AAB6-F6742A70FB12}"/>
              </a:ext>
            </a:extLst>
          </p:cNvPr>
          <p:cNvSpPr/>
          <p:nvPr userDrawn="1"/>
        </p:nvSpPr>
        <p:spPr>
          <a:xfrm rot="2700000">
            <a:off x="23436611" y="6581333"/>
            <a:ext cx="566041" cy="566041"/>
          </a:xfrm>
          <a:prstGeom prst="ellipse">
            <a:avLst/>
          </a:prstGeom>
          <a:noFill/>
          <a:ln w="6350">
            <a:solidFill>
              <a:schemeClr val="tx1"/>
            </a:solidFill>
          </a:ln>
          <a:effectLst>
            <a:outerShdw blurRad="685800" sx="102000" sy="102000" algn="ctr" rotWithShape="0">
              <a:schemeClr val="accent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Freeform 6">
            <a:extLst>
              <a:ext uri="{FF2B5EF4-FFF2-40B4-BE49-F238E27FC236}">
                <a16:creationId xmlns="" xmlns:a16="http://schemas.microsoft.com/office/drawing/2014/main" id="{9E41AB32-3111-45E8-A763-621C6AB956B7}"/>
              </a:ext>
            </a:extLst>
          </p:cNvPr>
          <p:cNvSpPr>
            <a:spLocks/>
          </p:cNvSpPr>
          <p:nvPr userDrawn="1"/>
        </p:nvSpPr>
        <p:spPr bwMode="auto">
          <a:xfrm>
            <a:off x="23662745" y="6742125"/>
            <a:ext cx="113773" cy="244458"/>
          </a:xfrm>
          <a:custGeom>
            <a:avLst/>
            <a:gdLst>
              <a:gd name="T0" fmla="*/ 573 w 704"/>
              <a:gd name="T1" fmla="*/ 255 h 1506"/>
              <a:gd name="T2" fmla="*/ 573 w 704"/>
              <a:gd name="T3" fmla="*/ 255 h 1506"/>
              <a:gd name="T4" fmla="*/ 704 w 704"/>
              <a:gd name="T5" fmla="*/ 255 h 1506"/>
              <a:gd name="T6" fmla="*/ 704 w 704"/>
              <a:gd name="T7" fmla="*/ 0 h 1506"/>
              <a:gd name="T8" fmla="*/ 492 w 704"/>
              <a:gd name="T9" fmla="*/ 0 h 1506"/>
              <a:gd name="T10" fmla="*/ 155 w 704"/>
              <a:gd name="T11" fmla="*/ 336 h 1506"/>
              <a:gd name="T12" fmla="*/ 155 w 704"/>
              <a:gd name="T13" fmla="*/ 493 h 1506"/>
              <a:gd name="T14" fmla="*/ 0 w 704"/>
              <a:gd name="T15" fmla="*/ 493 h 1506"/>
              <a:gd name="T16" fmla="*/ 0 w 704"/>
              <a:gd name="T17" fmla="*/ 749 h 1506"/>
              <a:gd name="T18" fmla="*/ 155 w 704"/>
              <a:gd name="T19" fmla="*/ 749 h 1506"/>
              <a:gd name="T20" fmla="*/ 155 w 704"/>
              <a:gd name="T21" fmla="*/ 1506 h 1506"/>
              <a:gd name="T22" fmla="*/ 467 w 704"/>
              <a:gd name="T23" fmla="*/ 1506 h 1506"/>
              <a:gd name="T24" fmla="*/ 467 w 704"/>
              <a:gd name="T25" fmla="*/ 749 h 1506"/>
              <a:gd name="T26" fmla="*/ 679 w 704"/>
              <a:gd name="T27" fmla="*/ 749 h 1506"/>
              <a:gd name="T28" fmla="*/ 704 w 704"/>
              <a:gd name="T29" fmla="*/ 493 h 1506"/>
              <a:gd name="T30" fmla="*/ 467 w 704"/>
              <a:gd name="T31" fmla="*/ 493 h 1506"/>
              <a:gd name="T32" fmla="*/ 467 w 704"/>
              <a:gd name="T33" fmla="*/ 362 h 1506"/>
              <a:gd name="T34" fmla="*/ 573 w 704"/>
              <a:gd name="T35" fmla="*/ 255 h 15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704" h="1506">
                <a:moveTo>
                  <a:pt x="573" y="255"/>
                </a:moveTo>
                <a:lnTo>
                  <a:pt x="573" y="255"/>
                </a:lnTo>
                <a:lnTo>
                  <a:pt x="704" y="255"/>
                </a:lnTo>
                <a:lnTo>
                  <a:pt x="704" y="0"/>
                </a:lnTo>
                <a:lnTo>
                  <a:pt x="492" y="0"/>
                </a:lnTo>
                <a:cubicBezTo>
                  <a:pt x="243" y="0"/>
                  <a:pt x="155" y="124"/>
                  <a:pt x="155" y="336"/>
                </a:cubicBezTo>
                <a:lnTo>
                  <a:pt x="155" y="493"/>
                </a:lnTo>
                <a:lnTo>
                  <a:pt x="0" y="493"/>
                </a:lnTo>
                <a:lnTo>
                  <a:pt x="0" y="749"/>
                </a:lnTo>
                <a:lnTo>
                  <a:pt x="155" y="749"/>
                </a:lnTo>
                <a:lnTo>
                  <a:pt x="155" y="1506"/>
                </a:lnTo>
                <a:lnTo>
                  <a:pt x="467" y="1506"/>
                </a:lnTo>
                <a:lnTo>
                  <a:pt x="467" y="749"/>
                </a:lnTo>
                <a:lnTo>
                  <a:pt x="679" y="749"/>
                </a:lnTo>
                <a:lnTo>
                  <a:pt x="704" y="493"/>
                </a:lnTo>
                <a:lnTo>
                  <a:pt x="467" y="493"/>
                </a:lnTo>
                <a:lnTo>
                  <a:pt x="467" y="362"/>
                </a:lnTo>
                <a:cubicBezTo>
                  <a:pt x="467" y="293"/>
                  <a:pt x="473" y="255"/>
                  <a:pt x="573" y="255"/>
                </a:cubicBezTo>
                <a:close/>
              </a:path>
            </a:pathLst>
          </a:custGeom>
          <a:solidFill>
            <a:schemeClr val="tx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3200"/>
          </a:p>
        </p:txBody>
      </p:sp>
      <p:sp>
        <p:nvSpPr>
          <p:cNvPr id="12" name="Rectangle 11">
            <a:hlinkClick r:id="rId3"/>
            <a:extLst>
              <a:ext uri="{FF2B5EF4-FFF2-40B4-BE49-F238E27FC236}">
                <a16:creationId xmlns="" xmlns:a16="http://schemas.microsoft.com/office/drawing/2014/main" id="{A53A1220-5AB6-40B6-A7C2-28F939B5D56E}"/>
              </a:ext>
            </a:extLst>
          </p:cNvPr>
          <p:cNvSpPr/>
          <p:nvPr userDrawn="1"/>
        </p:nvSpPr>
        <p:spPr>
          <a:xfrm>
            <a:off x="23362766" y="5679998"/>
            <a:ext cx="713731" cy="713731"/>
          </a:xfrm>
          <a:prstGeom prst="rect">
            <a:avLst/>
          </a:prstGeom>
          <a:solidFill>
            <a:srgbClr val="00CAC5">
              <a:alpha val="0"/>
            </a:srgb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Freeform 7">
            <a:extLst>
              <a:ext uri="{FF2B5EF4-FFF2-40B4-BE49-F238E27FC236}">
                <a16:creationId xmlns="" xmlns:a16="http://schemas.microsoft.com/office/drawing/2014/main" id="{2407B0DC-8427-4721-AAA2-A667E86D7C2B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23593484" y="5915790"/>
            <a:ext cx="252294" cy="242147"/>
          </a:xfrm>
          <a:custGeom>
            <a:avLst/>
            <a:gdLst>
              <a:gd name="T0" fmla="*/ 1176 w 1562"/>
              <a:gd name="T1" fmla="*/ 466 h 1491"/>
              <a:gd name="T2" fmla="*/ 1176 w 1562"/>
              <a:gd name="T3" fmla="*/ 466 h 1491"/>
              <a:gd name="T4" fmla="*/ 871 w 1562"/>
              <a:gd name="T5" fmla="*/ 636 h 1491"/>
              <a:gd name="T6" fmla="*/ 871 w 1562"/>
              <a:gd name="T7" fmla="*/ 488 h 1491"/>
              <a:gd name="T8" fmla="*/ 538 w 1562"/>
              <a:gd name="T9" fmla="*/ 488 h 1491"/>
              <a:gd name="T10" fmla="*/ 538 w 1562"/>
              <a:gd name="T11" fmla="*/ 1491 h 1491"/>
              <a:gd name="T12" fmla="*/ 871 w 1562"/>
              <a:gd name="T13" fmla="*/ 1491 h 1491"/>
              <a:gd name="T14" fmla="*/ 871 w 1562"/>
              <a:gd name="T15" fmla="*/ 931 h 1491"/>
              <a:gd name="T16" fmla="*/ 886 w 1562"/>
              <a:gd name="T17" fmla="*/ 850 h 1491"/>
              <a:gd name="T18" fmla="*/ 1057 w 1562"/>
              <a:gd name="T19" fmla="*/ 724 h 1491"/>
              <a:gd name="T20" fmla="*/ 1228 w 1562"/>
              <a:gd name="T21" fmla="*/ 953 h 1491"/>
              <a:gd name="T22" fmla="*/ 1228 w 1562"/>
              <a:gd name="T23" fmla="*/ 1491 h 1491"/>
              <a:gd name="T24" fmla="*/ 1562 w 1562"/>
              <a:gd name="T25" fmla="*/ 1491 h 1491"/>
              <a:gd name="T26" fmla="*/ 1562 w 1562"/>
              <a:gd name="T27" fmla="*/ 916 h 1491"/>
              <a:gd name="T28" fmla="*/ 1176 w 1562"/>
              <a:gd name="T29" fmla="*/ 466 h 1491"/>
              <a:gd name="T30" fmla="*/ 22 w 1562"/>
              <a:gd name="T31" fmla="*/ 1491 h 1491"/>
              <a:gd name="T32" fmla="*/ 22 w 1562"/>
              <a:gd name="T33" fmla="*/ 1491 h 1491"/>
              <a:gd name="T34" fmla="*/ 357 w 1562"/>
              <a:gd name="T35" fmla="*/ 1491 h 1491"/>
              <a:gd name="T36" fmla="*/ 357 w 1562"/>
              <a:gd name="T37" fmla="*/ 487 h 1491"/>
              <a:gd name="T38" fmla="*/ 22 w 1562"/>
              <a:gd name="T39" fmla="*/ 487 h 1491"/>
              <a:gd name="T40" fmla="*/ 22 w 1562"/>
              <a:gd name="T41" fmla="*/ 1491 h 1491"/>
              <a:gd name="T42" fmla="*/ 193 w 1562"/>
              <a:gd name="T43" fmla="*/ 0 h 1491"/>
              <a:gd name="T44" fmla="*/ 193 w 1562"/>
              <a:gd name="T45" fmla="*/ 0 h 1491"/>
              <a:gd name="T46" fmla="*/ 0 w 1562"/>
              <a:gd name="T47" fmla="*/ 178 h 1491"/>
              <a:gd name="T48" fmla="*/ 186 w 1562"/>
              <a:gd name="T49" fmla="*/ 347 h 1491"/>
              <a:gd name="T50" fmla="*/ 379 w 1562"/>
              <a:gd name="T51" fmla="*/ 178 h 1491"/>
              <a:gd name="T52" fmla="*/ 193 w 1562"/>
              <a:gd name="T53" fmla="*/ 0 h 14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562" h="1491">
                <a:moveTo>
                  <a:pt x="1176" y="466"/>
                </a:moveTo>
                <a:lnTo>
                  <a:pt x="1176" y="466"/>
                </a:lnTo>
                <a:cubicBezTo>
                  <a:pt x="990" y="466"/>
                  <a:pt x="916" y="562"/>
                  <a:pt x="871" y="636"/>
                </a:cubicBezTo>
                <a:lnTo>
                  <a:pt x="871" y="488"/>
                </a:lnTo>
                <a:lnTo>
                  <a:pt x="538" y="488"/>
                </a:lnTo>
                <a:cubicBezTo>
                  <a:pt x="545" y="584"/>
                  <a:pt x="538" y="1491"/>
                  <a:pt x="538" y="1491"/>
                </a:cubicBezTo>
                <a:lnTo>
                  <a:pt x="871" y="1491"/>
                </a:lnTo>
                <a:lnTo>
                  <a:pt x="871" y="931"/>
                </a:lnTo>
                <a:cubicBezTo>
                  <a:pt x="871" y="901"/>
                  <a:pt x="871" y="872"/>
                  <a:pt x="886" y="850"/>
                </a:cubicBezTo>
                <a:cubicBezTo>
                  <a:pt x="909" y="791"/>
                  <a:pt x="961" y="724"/>
                  <a:pt x="1057" y="724"/>
                </a:cubicBezTo>
                <a:cubicBezTo>
                  <a:pt x="1176" y="724"/>
                  <a:pt x="1228" y="820"/>
                  <a:pt x="1228" y="953"/>
                </a:cubicBezTo>
                <a:lnTo>
                  <a:pt x="1228" y="1491"/>
                </a:lnTo>
                <a:lnTo>
                  <a:pt x="1562" y="1491"/>
                </a:lnTo>
                <a:lnTo>
                  <a:pt x="1562" y="916"/>
                </a:lnTo>
                <a:cubicBezTo>
                  <a:pt x="1562" y="606"/>
                  <a:pt x="1398" y="466"/>
                  <a:pt x="1176" y="466"/>
                </a:cubicBezTo>
                <a:close/>
                <a:moveTo>
                  <a:pt x="22" y="1491"/>
                </a:moveTo>
                <a:lnTo>
                  <a:pt x="22" y="1491"/>
                </a:lnTo>
                <a:lnTo>
                  <a:pt x="357" y="1491"/>
                </a:lnTo>
                <a:lnTo>
                  <a:pt x="357" y="487"/>
                </a:lnTo>
                <a:lnTo>
                  <a:pt x="22" y="487"/>
                </a:lnTo>
                <a:lnTo>
                  <a:pt x="22" y="1491"/>
                </a:lnTo>
                <a:close/>
                <a:moveTo>
                  <a:pt x="193" y="0"/>
                </a:moveTo>
                <a:lnTo>
                  <a:pt x="193" y="0"/>
                </a:lnTo>
                <a:cubicBezTo>
                  <a:pt x="74" y="0"/>
                  <a:pt x="0" y="82"/>
                  <a:pt x="0" y="178"/>
                </a:cubicBezTo>
                <a:cubicBezTo>
                  <a:pt x="0" y="273"/>
                  <a:pt x="74" y="347"/>
                  <a:pt x="186" y="347"/>
                </a:cubicBezTo>
                <a:cubicBezTo>
                  <a:pt x="305" y="347"/>
                  <a:pt x="379" y="273"/>
                  <a:pt x="379" y="178"/>
                </a:cubicBezTo>
                <a:cubicBezTo>
                  <a:pt x="379" y="82"/>
                  <a:pt x="305" y="0"/>
                  <a:pt x="193" y="0"/>
                </a:cubicBezTo>
                <a:close/>
              </a:path>
            </a:pathLst>
          </a:custGeom>
          <a:solidFill>
            <a:schemeClr val="tx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3200"/>
          </a:p>
        </p:txBody>
      </p:sp>
      <p:sp>
        <p:nvSpPr>
          <p:cNvPr id="14" name="Oval 13">
            <a:extLst>
              <a:ext uri="{FF2B5EF4-FFF2-40B4-BE49-F238E27FC236}">
                <a16:creationId xmlns="" xmlns:a16="http://schemas.microsoft.com/office/drawing/2014/main" id="{26298F93-E28A-4A6A-B4B1-5DB8B90DBD4D}"/>
              </a:ext>
            </a:extLst>
          </p:cNvPr>
          <p:cNvSpPr/>
          <p:nvPr userDrawn="1"/>
        </p:nvSpPr>
        <p:spPr>
          <a:xfrm rot="2700000">
            <a:off x="23436611" y="5760196"/>
            <a:ext cx="566041" cy="566041"/>
          </a:xfrm>
          <a:prstGeom prst="ellipse">
            <a:avLst/>
          </a:prstGeom>
          <a:noFill/>
          <a:ln w="6350">
            <a:solidFill>
              <a:schemeClr val="tx1"/>
            </a:solidFill>
          </a:ln>
          <a:effectLst>
            <a:outerShdw blurRad="685800" sx="102000" sy="102000" algn="ctr" rotWithShape="0">
              <a:schemeClr val="accent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hlinkClick r:id="rId4"/>
            <a:extLst>
              <a:ext uri="{FF2B5EF4-FFF2-40B4-BE49-F238E27FC236}">
                <a16:creationId xmlns="" xmlns:a16="http://schemas.microsoft.com/office/drawing/2014/main" id="{C85C7F75-41AD-4A3A-8E42-56FFCC54EA35}"/>
              </a:ext>
            </a:extLst>
          </p:cNvPr>
          <p:cNvSpPr/>
          <p:nvPr userDrawn="1"/>
        </p:nvSpPr>
        <p:spPr>
          <a:xfrm>
            <a:off x="23362766" y="7322271"/>
            <a:ext cx="713731" cy="713731"/>
          </a:xfrm>
          <a:prstGeom prst="rect">
            <a:avLst/>
          </a:prstGeom>
          <a:solidFill>
            <a:srgbClr val="00CAC5">
              <a:alpha val="0"/>
            </a:srgb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Freeform 8">
            <a:extLst>
              <a:ext uri="{FF2B5EF4-FFF2-40B4-BE49-F238E27FC236}">
                <a16:creationId xmlns="" xmlns:a16="http://schemas.microsoft.com/office/drawing/2014/main" id="{7405FD7B-4C67-4C0D-A50B-CD501A6FFE60}"/>
              </a:ext>
            </a:extLst>
          </p:cNvPr>
          <p:cNvSpPr>
            <a:spLocks/>
          </p:cNvSpPr>
          <p:nvPr userDrawn="1"/>
        </p:nvSpPr>
        <p:spPr bwMode="auto">
          <a:xfrm>
            <a:off x="23583068" y="7580059"/>
            <a:ext cx="273127" cy="223096"/>
          </a:xfrm>
          <a:custGeom>
            <a:avLst/>
            <a:gdLst>
              <a:gd name="T0" fmla="*/ 1491 w 1690"/>
              <a:gd name="T1" fmla="*/ 223 h 1374"/>
              <a:gd name="T2" fmla="*/ 1491 w 1690"/>
              <a:gd name="T3" fmla="*/ 223 h 1374"/>
              <a:gd name="T4" fmla="*/ 1647 w 1690"/>
              <a:gd name="T5" fmla="*/ 30 h 1374"/>
              <a:gd name="T6" fmla="*/ 1424 w 1690"/>
              <a:gd name="T7" fmla="*/ 108 h 1374"/>
              <a:gd name="T8" fmla="*/ 1171 w 1690"/>
              <a:gd name="T9" fmla="*/ 0 h 1374"/>
              <a:gd name="T10" fmla="*/ 821 w 1690"/>
              <a:gd name="T11" fmla="*/ 356 h 1374"/>
              <a:gd name="T12" fmla="*/ 827 w 1690"/>
              <a:gd name="T13" fmla="*/ 428 h 1374"/>
              <a:gd name="T14" fmla="*/ 114 w 1690"/>
              <a:gd name="T15" fmla="*/ 66 h 1374"/>
              <a:gd name="T16" fmla="*/ 72 w 1690"/>
              <a:gd name="T17" fmla="*/ 241 h 1374"/>
              <a:gd name="T18" fmla="*/ 223 w 1690"/>
              <a:gd name="T19" fmla="*/ 530 h 1374"/>
              <a:gd name="T20" fmla="*/ 66 w 1690"/>
              <a:gd name="T21" fmla="*/ 488 h 1374"/>
              <a:gd name="T22" fmla="*/ 66 w 1690"/>
              <a:gd name="T23" fmla="*/ 494 h 1374"/>
              <a:gd name="T24" fmla="*/ 344 w 1690"/>
              <a:gd name="T25" fmla="*/ 832 h 1374"/>
              <a:gd name="T26" fmla="*/ 253 w 1690"/>
              <a:gd name="T27" fmla="*/ 844 h 1374"/>
              <a:gd name="T28" fmla="*/ 187 w 1690"/>
              <a:gd name="T29" fmla="*/ 838 h 1374"/>
              <a:gd name="T30" fmla="*/ 513 w 1690"/>
              <a:gd name="T31" fmla="*/ 1079 h 1374"/>
              <a:gd name="T32" fmla="*/ 78 w 1690"/>
              <a:gd name="T33" fmla="*/ 1230 h 1374"/>
              <a:gd name="T34" fmla="*/ 0 w 1690"/>
              <a:gd name="T35" fmla="*/ 1224 h 1374"/>
              <a:gd name="T36" fmla="*/ 525 w 1690"/>
              <a:gd name="T37" fmla="*/ 1374 h 1374"/>
              <a:gd name="T38" fmla="*/ 1521 w 1690"/>
              <a:gd name="T39" fmla="*/ 392 h 1374"/>
              <a:gd name="T40" fmla="*/ 1521 w 1690"/>
              <a:gd name="T41" fmla="*/ 344 h 1374"/>
              <a:gd name="T42" fmla="*/ 1690 w 1690"/>
              <a:gd name="T43" fmla="*/ 163 h 1374"/>
              <a:gd name="T44" fmla="*/ 1491 w 1690"/>
              <a:gd name="T45" fmla="*/ 223 h 13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690" h="1374">
                <a:moveTo>
                  <a:pt x="1491" y="223"/>
                </a:moveTo>
                <a:lnTo>
                  <a:pt x="1491" y="223"/>
                </a:lnTo>
                <a:cubicBezTo>
                  <a:pt x="1569" y="175"/>
                  <a:pt x="1617" y="108"/>
                  <a:pt x="1647" y="30"/>
                </a:cubicBezTo>
                <a:cubicBezTo>
                  <a:pt x="1581" y="66"/>
                  <a:pt x="1509" y="96"/>
                  <a:pt x="1424" y="108"/>
                </a:cubicBezTo>
                <a:cubicBezTo>
                  <a:pt x="1358" y="42"/>
                  <a:pt x="1273" y="0"/>
                  <a:pt x="1171" y="0"/>
                </a:cubicBezTo>
                <a:cubicBezTo>
                  <a:pt x="977" y="0"/>
                  <a:pt x="821" y="157"/>
                  <a:pt x="821" y="356"/>
                </a:cubicBezTo>
                <a:cubicBezTo>
                  <a:pt x="821" y="374"/>
                  <a:pt x="827" y="404"/>
                  <a:pt x="827" y="428"/>
                </a:cubicBezTo>
                <a:cubicBezTo>
                  <a:pt x="543" y="410"/>
                  <a:pt x="283" y="277"/>
                  <a:pt x="114" y="66"/>
                </a:cubicBezTo>
                <a:cubicBezTo>
                  <a:pt x="84" y="120"/>
                  <a:pt x="72" y="175"/>
                  <a:pt x="72" y="241"/>
                </a:cubicBezTo>
                <a:cubicBezTo>
                  <a:pt x="72" y="362"/>
                  <a:pt x="132" y="470"/>
                  <a:pt x="223" y="530"/>
                </a:cubicBezTo>
                <a:cubicBezTo>
                  <a:pt x="169" y="530"/>
                  <a:pt x="114" y="512"/>
                  <a:pt x="66" y="488"/>
                </a:cubicBezTo>
                <a:lnTo>
                  <a:pt x="66" y="494"/>
                </a:lnTo>
                <a:cubicBezTo>
                  <a:pt x="66" y="663"/>
                  <a:pt x="187" y="802"/>
                  <a:pt x="344" y="832"/>
                </a:cubicBezTo>
                <a:cubicBezTo>
                  <a:pt x="313" y="838"/>
                  <a:pt x="283" y="844"/>
                  <a:pt x="253" y="844"/>
                </a:cubicBezTo>
                <a:cubicBezTo>
                  <a:pt x="235" y="844"/>
                  <a:pt x="211" y="838"/>
                  <a:pt x="187" y="838"/>
                </a:cubicBezTo>
                <a:cubicBezTo>
                  <a:pt x="235" y="977"/>
                  <a:pt x="356" y="1073"/>
                  <a:pt x="513" y="1079"/>
                </a:cubicBezTo>
                <a:cubicBezTo>
                  <a:pt x="392" y="1170"/>
                  <a:pt x="241" y="1230"/>
                  <a:pt x="78" y="1230"/>
                </a:cubicBezTo>
                <a:cubicBezTo>
                  <a:pt x="54" y="1230"/>
                  <a:pt x="24" y="1230"/>
                  <a:pt x="0" y="1224"/>
                </a:cubicBezTo>
                <a:cubicBezTo>
                  <a:pt x="151" y="1326"/>
                  <a:pt x="338" y="1374"/>
                  <a:pt x="525" y="1374"/>
                </a:cubicBezTo>
                <a:cubicBezTo>
                  <a:pt x="1171" y="1374"/>
                  <a:pt x="1521" y="844"/>
                  <a:pt x="1521" y="392"/>
                </a:cubicBezTo>
                <a:lnTo>
                  <a:pt x="1521" y="344"/>
                </a:lnTo>
                <a:cubicBezTo>
                  <a:pt x="1587" y="295"/>
                  <a:pt x="1647" y="235"/>
                  <a:pt x="1690" y="163"/>
                </a:cubicBezTo>
                <a:cubicBezTo>
                  <a:pt x="1635" y="193"/>
                  <a:pt x="1569" y="211"/>
                  <a:pt x="1491" y="223"/>
                </a:cubicBezTo>
                <a:close/>
              </a:path>
            </a:pathLst>
          </a:custGeom>
          <a:solidFill>
            <a:schemeClr val="tx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3200"/>
          </a:p>
        </p:txBody>
      </p:sp>
      <p:sp>
        <p:nvSpPr>
          <p:cNvPr id="17" name="Oval 16">
            <a:extLst>
              <a:ext uri="{FF2B5EF4-FFF2-40B4-BE49-F238E27FC236}">
                <a16:creationId xmlns="" xmlns:a16="http://schemas.microsoft.com/office/drawing/2014/main" id="{91468AF2-4BDF-494C-8E68-D8622BC33408}"/>
              </a:ext>
            </a:extLst>
          </p:cNvPr>
          <p:cNvSpPr/>
          <p:nvPr userDrawn="1"/>
        </p:nvSpPr>
        <p:spPr>
          <a:xfrm rot="2700000">
            <a:off x="23436611" y="7402469"/>
            <a:ext cx="566041" cy="566041"/>
          </a:xfrm>
          <a:prstGeom prst="ellipse">
            <a:avLst/>
          </a:prstGeom>
          <a:noFill/>
          <a:ln w="6350">
            <a:solidFill>
              <a:schemeClr val="tx1"/>
            </a:solidFill>
          </a:ln>
          <a:effectLst>
            <a:outerShdw blurRad="685800" sx="102000" sy="102000" algn="ctr" rotWithShape="0">
              <a:schemeClr val="accent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8" name="Group 17">
            <a:extLst>
              <a:ext uri="{FF2B5EF4-FFF2-40B4-BE49-F238E27FC236}">
                <a16:creationId xmlns="" xmlns:a16="http://schemas.microsoft.com/office/drawing/2014/main" id="{45FB5C87-D273-4741-B8BC-9DDDF4ACCED6}"/>
              </a:ext>
            </a:extLst>
          </p:cNvPr>
          <p:cNvGrpSpPr/>
          <p:nvPr userDrawn="1"/>
        </p:nvGrpSpPr>
        <p:grpSpPr>
          <a:xfrm>
            <a:off x="949541" y="840709"/>
            <a:ext cx="102546" cy="1150016"/>
            <a:chOff x="447517" y="840709"/>
            <a:chExt cx="102546" cy="1150016"/>
          </a:xfrm>
        </p:grpSpPr>
        <p:sp>
          <p:nvSpPr>
            <p:cNvPr id="19" name="Oval 28">
              <a:extLst>
                <a:ext uri="{FF2B5EF4-FFF2-40B4-BE49-F238E27FC236}">
                  <a16:creationId xmlns="" xmlns:a16="http://schemas.microsoft.com/office/drawing/2014/main" id="{77A9FED8-8494-4471-996B-444CA69B5905}"/>
                </a:ext>
              </a:extLst>
            </p:cNvPr>
            <p:cNvSpPr/>
            <p:nvPr userDrawn="1"/>
          </p:nvSpPr>
          <p:spPr>
            <a:xfrm>
              <a:off x="447517" y="840709"/>
              <a:ext cx="102546" cy="102546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accent3"/>
                </a:solidFill>
              </a:endParaRPr>
            </a:p>
          </p:txBody>
        </p:sp>
        <p:sp>
          <p:nvSpPr>
            <p:cNvPr id="20" name="Oval 19">
              <a:extLst>
                <a:ext uri="{FF2B5EF4-FFF2-40B4-BE49-F238E27FC236}">
                  <a16:creationId xmlns="" xmlns:a16="http://schemas.microsoft.com/office/drawing/2014/main" id="{1456D321-15D2-4AFE-99BB-E6FF0048B358}"/>
                </a:ext>
              </a:extLst>
            </p:cNvPr>
            <p:cNvSpPr/>
            <p:nvPr userDrawn="1"/>
          </p:nvSpPr>
          <p:spPr>
            <a:xfrm>
              <a:off x="447517" y="1192253"/>
              <a:ext cx="102546" cy="102546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accent3"/>
                </a:solidFill>
              </a:endParaRPr>
            </a:p>
          </p:txBody>
        </p:sp>
        <p:sp>
          <p:nvSpPr>
            <p:cNvPr id="21" name="Oval 20">
              <a:extLst>
                <a:ext uri="{FF2B5EF4-FFF2-40B4-BE49-F238E27FC236}">
                  <a16:creationId xmlns="" xmlns:a16="http://schemas.microsoft.com/office/drawing/2014/main" id="{3DF4838A-6FF2-49AF-9BE3-76AE8F2D9BC2}"/>
                </a:ext>
              </a:extLst>
            </p:cNvPr>
            <p:cNvSpPr/>
            <p:nvPr userDrawn="1"/>
          </p:nvSpPr>
          <p:spPr>
            <a:xfrm>
              <a:off x="447517" y="1540216"/>
              <a:ext cx="102546" cy="102546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accent3"/>
                </a:solidFill>
              </a:endParaRPr>
            </a:p>
          </p:txBody>
        </p:sp>
        <p:sp>
          <p:nvSpPr>
            <p:cNvPr id="22" name="Oval 21">
              <a:extLst>
                <a:ext uri="{FF2B5EF4-FFF2-40B4-BE49-F238E27FC236}">
                  <a16:creationId xmlns="" xmlns:a16="http://schemas.microsoft.com/office/drawing/2014/main" id="{8B0876AB-E2E5-4728-B737-74306782D9BA}"/>
                </a:ext>
              </a:extLst>
            </p:cNvPr>
            <p:cNvSpPr/>
            <p:nvPr userDrawn="1"/>
          </p:nvSpPr>
          <p:spPr>
            <a:xfrm>
              <a:off x="447517" y="1888179"/>
              <a:ext cx="102546" cy="102546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accent3"/>
                </a:solidFill>
              </a:endParaRP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="" xmlns:a16="http://schemas.microsoft.com/office/drawing/2014/main" id="{075F4416-25C5-4530-A8BB-0DB995984C1E}"/>
              </a:ext>
            </a:extLst>
          </p:cNvPr>
          <p:cNvGrpSpPr/>
          <p:nvPr userDrawn="1"/>
        </p:nvGrpSpPr>
        <p:grpSpPr>
          <a:xfrm>
            <a:off x="23668358" y="12034374"/>
            <a:ext cx="102546" cy="1150016"/>
            <a:chOff x="447517" y="840709"/>
            <a:chExt cx="102546" cy="1150016"/>
          </a:xfrm>
          <a:solidFill>
            <a:schemeClr val="bg1">
              <a:lumMod val="65000"/>
            </a:schemeClr>
          </a:solidFill>
        </p:grpSpPr>
        <p:sp>
          <p:nvSpPr>
            <p:cNvPr id="24" name="Oval 28">
              <a:extLst>
                <a:ext uri="{FF2B5EF4-FFF2-40B4-BE49-F238E27FC236}">
                  <a16:creationId xmlns="" xmlns:a16="http://schemas.microsoft.com/office/drawing/2014/main" id="{3B70F7E5-CE4C-4884-B385-0FE696B474DF}"/>
                </a:ext>
              </a:extLst>
            </p:cNvPr>
            <p:cNvSpPr/>
            <p:nvPr userDrawn="1"/>
          </p:nvSpPr>
          <p:spPr>
            <a:xfrm>
              <a:off x="447517" y="840709"/>
              <a:ext cx="102546" cy="10254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accent3"/>
                </a:solidFill>
              </a:endParaRPr>
            </a:p>
          </p:txBody>
        </p:sp>
        <p:sp>
          <p:nvSpPr>
            <p:cNvPr id="25" name="Oval 24">
              <a:extLst>
                <a:ext uri="{FF2B5EF4-FFF2-40B4-BE49-F238E27FC236}">
                  <a16:creationId xmlns="" xmlns:a16="http://schemas.microsoft.com/office/drawing/2014/main" id="{DF4C602B-647A-493F-B078-429D1685D74E}"/>
                </a:ext>
              </a:extLst>
            </p:cNvPr>
            <p:cNvSpPr/>
            <p:nvPr userDrawn="1"/>
          </p:nvSpPr>
          <p:spPr>
            <a:xfrm>
              <a:off x="447517" y="1192253"/>
              <a:ext cx="102546" cy="10254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accent3"/>
                </a:solidFill>
              </a:endParaRPr>
            </a:p>
          </p:txBody>
        </p:sp>
        <p:sp>
          <p:nvSpPr>
            <p:cNvPr id="26" name="Oval 25">
              <a:extLst>
                <a:ext uri="{FF2B5EF4-FFF2-40B4-BE49-F238E27FC236}">
                  <a16:creationId xmlns="" xmlns:a16="http://schemas.microsoft.com/office/drawing/2014/main" id="{30110167-0DC5-4BDE-AF07-ADF6A3882B86}"/>
                </a:ext>
              </a:extLst>
            </p:cNvPr>
            <p:cNvSpPr/>
            <p:nvPr userDrawn="1"/>
          </p:nvSpPr>
          <p:spPr>
            <a:xfrm>
              <a:off x="447517" y="1540216"/>
              <a:ext cx="102546" cy="10254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accent3"/>
                </a:solidFill>
              </a:endParaRPr>
            </a:p>
          </p:txBody>
        </p:sp>
        <p:sp>
          <p:nvSpPr>
            <p:cNvPr id="27" name="Oval 26">
              <a:extLst>
                <a:ext uri="{FF2B5EF4-FFF2-40B4-BE49-F238E27FC236}">
                  <a16:creationId xmlns="" xmlns:a16="http://schemas.microsoft.com/office/drawing/2014/main" id="{F472FD95-278B-4473-9721-0ED692FED85A}"/>
                </a:ext>
              </a:extLst>
            </p:cNvPr>
            <p:cNvSpPr/>
            <p:nvPr userDrawn="1"/>
          </p:nvSpPr>
          <p:spPr>
            <a:xfrm>
              <a:off x="447517" y="1888179"/>
              <a:ext cx="102546" cy="10254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accent3"/>
                </a:solidFill>
              </a:endParaRPr>
            </a:p>
          </p:txBody>
        </p:sp>
      </p:grpSp>
      <p:sp>
        <p:nvSpPr>
          <p:cNvPr id="31" name="Picture Placeholder 30">
            <a:extLst>
              <a:ext uri="{FF2B5EF4-FFF2-40B4-BE49-F238E27FC236}">
                <a16:creationId xmlns="" xmlns:a16="http://schemas.microsoft.com/office/drawing/2014/main" id="{D25A3235-8D2E-4A4E-99DE-57FB7A682315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4931609" y="-2474673"/>
            <a:ext cx="13624284" cy="13624284"/>
          </a:xfrm>
          <a:custGeom>
            <a:avLst/>
            <a:gdLst>
              <a:gd name="connsiteX0" fmla="*/ 6812141 w 13624284"/>
              <a:gd name="connsiteY0" fmla="*/ 0 h 13624284"/>
              <a:gd name="connsiteX1" fmla="*/ 8656649 w 13624284"/>
              <a:gd name="connsiteY1" fmla="*/ 764020 h 13624284"/>
              <a:gd name="connsiteX2" fmla="*/ 12860265 w 13624284"/>
              <a:gd name="connsiteY2" fmla="*/ 4967635 h 13624284"/>
              <a:gd name="connsiteX3" fmla="*/ 12860265 w 13624284"/>
              <a:gd name="connsiteY3" fmla="*/ 8656651 h 13624284"/>
              <a:gd name="connsiteX4" fmla="*/ 8656649 w 13624284"/>
              <a:gd name="connsiteY4" fmla="*/ 12860265 h 13624284"/>
              <a:gd name="connsiteX5" fmla="*/ 4967633 w 13624284"/>
              <a:gd name="connsiteY5" fmla="*/ 12860265 h 13624284"/>
              <a:gd name="connsiteX6" fmla="*/ 764019 w 13624284"/>
              <a:gd name="connsiteY6" fmla="*/ 8656651 h 13624284"/>
              <a:gd name="connsiteX7" fmla="*/ 764019 w 13624284"/>
              <a:gd name="connsiteY7" fmla="*/ 4967635 h 13624284"/>
              <a:gd name="connsiteX8" fmla="*/ 4967633 w 13624284"/>
              <a:gd name="connsiteY8" fmla="*/ 764020 h 13624284"/>
              <a:gd name="connsiteX9" fmla="*/ 6812141 w 13624284"/>
              <a:gd name="connsiteY9" fmla="*/ 0 h 136242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3624284" h="13624284">
                <a:moveTo>
                  <a:pt x="6812141" y="0"/>
                </a:moveTo>
                <a:cubicBezTo>
                  <a:pt x="7479721" y="0"/>
                  <a:pt x="8147301" y="254673"/>
                  <a:pt x="8656649" y="764020"/>
                </a:cubicBezTo>
                <a:lnTo>
                  <a:pt x="12860265" y="4967635"/>
                </a:lnTo>
                <a:cubicBezTo>
                  <a:pt x="13878957" y="5986328"/>
                  <a:pt x="13878957" y="7637957"/>
                  <a:pt x="12860265" y="8656651"/>
                </a:cubicBezTo>
                <a:lnTo>
                  <a:pt x="8656649" y="12860265"/>
                </a:lnTo>
                <a:cubicBezTo>
                  <a:pt x="7637955" y="13878958"/>
                  <a:pt x="5986327" y="13878958"/>
                  <a:pt x="4967633" y="12860265"/>
                </a:cubicBezTo>
                <a:lnTo>
                  <a:pt x="764019" y="8656651"/>
                </a:lnTo>
                <a:cubicBezTo>
                  <a:pt x="-254674" y="7637957"/>
                  <a:pt x="-254674" y="5986328"/>
                  <a:pt x="764019" y="4967635"/>
                </a:cubicBezTo>
                <a:lnTo>
                  <a:pt x="4967633" y="764020"/>
                </a:lnTo>
                <a:cubicBezTo>
                  <a:pt x="5476981" y="254673"/>
                  <a:pt x="6144561" y="0"/>
                  <a:pt x="6812141" y="0"/>
                </a:cubicBezTo>
                <a:close/>
              </a:path>
            </a:pathLst>
          </a:custGeom>
          <a:pattFill prst="pct60">
            <a:fgClr>
              <a:schemeClr val="bg1"/>
            </a:fgClr>
            <a:bgClr>
              <a:schemeClr val="bg1">
                <a:lumMod val="85000"/>
              </a:schemeClr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FontTx/>
              <a:buNone/>
              <a:defRPr sz="24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91388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9" presetClass="entr" presetSubtype="0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9" presetClass="entr" presetSubtype="0" decel="10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9" presetClass="entr" presetSubtype="0" decel="100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9" presetClass="entr" presetSubtype="0" decel="10000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49" presetClass="entr" presetSubtype="0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3" grpId="0" animBg="1"/>
      <p:bldP spid="14" grpId="0" animBg="1"/>
      <p:bldP spid="16" grpId="0" animBg="1"/>
      <p:bldP spid="17" grpId="0" animBg="1"/>
    </p:bld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" name="Rectangle 2">
            <a:extLst>
              <a:ext uri="{FF2B5EF4-FFF2-40B4-BE49-F238E27FC236}">
                <a16:creationId xmlns="" xmlns:a16="http://schemas.microsoft.com/office/drawing/2014/main" id="{70C2095F-97D9-4094-BD36-0951741A08F7}"/>
              </a:ext>
            </a:extLst>
          </p:cNvPr>
          <p:cNvSpPr/>
          <p:nvPr userDrawn="1"/>
        </p:nvSpPr>
        <p:spPr>
          <a:xfrm rot="5400000">
            <a:off x="-1196240" y="10738435"/>
            <a:ext cx="4173803" cy="178132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8" name="Group 17">
            <a:extLst>
              <a:ext uri="{FF2B5EF4-FFF2-40B4-BE49-F238E27FC236}">
                <a16:creationId xmlns="" xmlns:a16="http://schemas.microsoft.com/office/drawing/2014/main" id="{45FB5C87-D273-4741-B8BC-9DDDF4ACCED6}"/>
              </a:ext>
            </a:extLst>
          </p:cNvPr>
          <p:cNvGrpSpPr/>
          <p:nvPr userDrawn="1"/>
        </p:nvGrpSpPr>
        <p:grpSpPr>
          <a:xfrm>
            <a:off x="949541" y="840709"/>
            <a:ext cx="102546" cy="1150016"/>
            <a:chOff x="447517" y="840709"/>
            <a:chExt cx="102546" cy="1150016"/>
          </a:xfrm>
        </p:grpSpPr>
        <p:sp>
          <p:nvSpPr>
            <p:cNvPr id="19" name="Oval 28">
              <a:extLst>
                <a:ext uri="{FF2B5EF4-FFF2-40B4-BE49-F238E27FC236}">
                  <a16:creationId xmlns="" xmlns:a16="http://schemas.microsoft.com/office/drawing/2014/main" id="{77A9FED8-8494-4471-996B-444CA69B5905}"/>
                </a:ext>
              </a:extLst>
            </p:cNvPr>
            <p:cNvSpPr/>
            <p:nvPr userDrawn="1"/>
          </p:nvSpPr>
          <p:spPr>
            <a:xfrm>
              <a:off x="447517" y="840709"/>
              <a:ext cx="102546" cy="102546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accent3"/>
                </a:solidFill>
              </a:endParaRPr>
            </a:p>
          </p:txBody>
        </p:sp>
        <p:sp>
          <p:nvSpPr>
            <p:cNvPr id="20" name="Oval 19">
              <a:extLst>
                <a:ext uri="{FF2B5EF4-FFF2-40B4-BE49-F238E27FC236}">
                  <a16:creationId xmlns="" xmlns:a16="http://schemas.microsoft.com/office/drawing/2014/main" id="{1456D321-15D2-4AFE-99BB-E6FF0048B358}"/>
                </a:ext>
              </a:extLst>
            </p:cNvPr>
            <p:cNvSpPr/>
            <p:nvPr userDrawn="1"/>
          </p:nvSpPr>
          <p:spPr>
            <a:xfrm>
              <a:off x="447517" y="1192253"/>
              <a:ext cx="102546" cy="102546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accent3"/>
                </a:solidFill>
              </a:endParaRPr>
            </a:p>
          </p:txBody>
        </p:sp>
        <p:sp>
          <p:nvSpPr>
            <p:cNvPr id="21" name="Oval 20">
              <a:extLst>
                <a:ext uri="{FF2B5EF4-FFF2-40B4-BE49-F238E27FC236}">
                  <a16:creationId xmlns="" xmlns:a16="http://schemas.microsoft.com/office/drawing/2014/main" id="{3DF4838A-6FF2-49AF-9BE3-76AE8F2D9BC2}"/>
                </a:ext>
              </a:extLst>
            </p:cNvPr>
            <p:cNvSpPr/>
            <p:nvPr userDrawn="1"/>
          </p:nvSpPr>
          <p:spPr>
            <a:xfrm>
              <a:off x="447517" y="1540216"/>
              <a:ext cx="102546" cy="102546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accent3"/>
                </a:solidFill>
              </a:endParaRPr>
            </a:p>
          </p:txBody>
        </p:sp>
        <p:sp>
          <p:nvSpPr>
            <p:cNvPr id="22" name="Oval 21">
              <a:extLst>
                <a:ext uri="{FF2B5EF4-FFF2-40B4-BE49-F238E27FC236}">
                  <a16:creationId xmlns="" xmlns:a16="http://schemas.microsoft.com/office/drawing/2014/main" id="{8B0876AB-E2E5-4728-B737-74306782D9BA}"/>
                </a:ext>
              </a:extLst>
            </p:cNvPr>
            <p:cNvSpPr/>
            <p:nvPr userDrawn="1"/>
          </p:nvSpPr>
          <p:spPr>
            <a:xfrm>
              <a:off x="447517" y="1888179"/>
              <a:ext cx="102546" cy="102546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accent3"/>
                </a:solidFill>
              </a:endParaRP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="" xmlns:a16="http://schemas.microsoft.com/office/drawing/2014/main" id="{075F4416-25C5-4530-A8BB-0DB995984C1E}"/>
              </a:ext>
            </a:extLst>
          </p:cNvPr>
          <p:cNvGrpSpPr/>
          <p:nvPr userDrawn="1"/>
        </p:nvGrpSpPr>
        <p:grpSpPr>
          <a:xfrm>
            <a:off x="23668358" y="12034374"/>
            <a:ext cx="102546" cy="1150016"/>
            <a:chOff x="447517" y="840709"/>
            <a:chExt cx="102546" cy="1150016"/>
          </a:xfrm>
          <a:solidFill>
            <a:schemeClr val="bg1">
              <a:lumMod val="65000"/>
            </a:schemeClr>
          </a:solidFill>
        </p:grpSpPr>
        <p:sp>
          <p:nvSpPr>
            <p:cNvPr id="24" name="Oval 28">
              <a:extLst>
                <a:ext uri="{FF2B5EF4-FFF2-40B4-BE49-F238E27FC236}">
                  <a16:creationId xmlns="" xmlns:a16="http://schemas.microsoft.com/office/drawing/2014/main" id="{3B70F7E5-CE4C-4884-B385-0FE696B474DF}"/>
                </a:ext>
              </a:extLst>
            </p:cNvPr>
            <p:cNvSpPr/>
            <p:nvPr userDrawn="1"/>
          </p:nvSpPr>
          <p:spPr>
            <a:xfrm>
              <a:off x="447517" y="840709"/>
              <a:ext cx="102546" cy="10254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accent3"/>
                </a:solidFill>
              </a:endParaRPr>
            </a:p>
          </p:txBody>
        </p:sp>
        <p:sp>
          <p:nvSpPr>
            <p:cNvPr id="25" name="Oval 24">
              <a:extLst>
                <a:ext uri="{FF2B5EF4-FFF2-40B4-BE49-F238E27FC236}">
                  <a16:creationId xmlns="" xmlns:a16="http://schemas.microsoft.com/office/drawing/2014/main" id="{DF4C602B-647A-493F-B078-429D1685D74E}"/>
                </a:ext>
              </a:extLst>
            </p:cNvPr>
            <p:cNvSpPr/>
            <p:nvPr userDrawn="1"/>
          </p:nvSpPr>
          <p:spPr>
            <a:xfrm>
              <a:off x="447517" y="1192253"/>
              <a:ext cx="102546" cy="10254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accent3"/>
                </a:solidFill>
              </a:endParaRPr>
            </a:p>
          </p:txBody>
        </p:sp>
        <p:sp>
          <p:nvSpPr>
            <p:cNvPr id="26" name="Oval 25">
              <a:extLst>
                <a:ext uri="{FF2B5EF4-FFF2-40B4-BE49-F238E27FC236}">
                  <a16:creationId xmlns="" xmlns:a16="http://schemas.microsoft.com/office/drawing/2014/main" id="{30110167-0DC5-4BDE-AF07-ADF6A3882B86}"/>
                </a:ext>
              </a:extLst>
            </p:cNvPr>
            <p:cNvSpPr/>
            <p:nvPr userDrawn="1"/>
          </p:nvSpPr>
          <p:spPr>
            <a:xfrm>
              <a:off x="447517" y="1540216"/>
              <a:ext cx="102546" cy="10254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accent3"/>
                </a:solidFill>
              </a:endParaRPr>
            </a:p>
          </p:txBody>
        </p:sp>
        <p:sp>
          <p:nvSpPr>
            <p:cNvPr id="27" name="Oval 26">
              <a:extLst>
                <a:ext uri="{FF2B5EF4-FFF2-40B4-BE49-F238E27FC236}">
                  <a16:creationId xmlns="" xmlns:a16="http://schemas.microsoft.com/office/drawing/2014/main" id="{F472FD95-278B-4473-9721-0ED692FED85A}"/>
                </a:ext>
              </a:extLst>
            </p:cNvPr>
            <p:cNvSpPr/>
            <p:nvPr userDrawn="1"/>
          </p:nvSpPr>
          <p:spPr>
            <a:xfrm>
              <a:off x="447517" y="1888179"/>
              <a:ext cx="102546" cy="10254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accent3"/>
                </a:solidFill>
              </a:endParaRPr>
            </a:p>
          </p:txBody>
        </p:sp>
      </p:grpSp>
      <p:sp>
        <p:nvSpPr>
          <p:cNvPr id="30" name="Picture Placeholder 29">
            <a:extLst>
              <a:ext uri="{FF2B5EF4-FFF2-40B4-BE49-F238E27FC236}">
                <a16:creationId xmlns="" xmlns:a16="http://schemas.microsoft.com/office/drawing/2014/main" id="{49ACEC90-495F-4154-8896-DDAB71754574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3126626" y="-2208962"/>
            <a:ext cx="18133923" cy="18133924"/>
          </a:xfrm>
          <a:custGeom>
            <a:avLst/>
            <a:gdLst>
              <a:gd name="connsiteX0" fmla="*/ 9066962 w 18133923"/>
              <a:gd name="connsiteY0" fmla="*/ 0 h 18133924"/>
              <a:gd name="connsiteX1" fmla="*/ 11522002 w 18133923"/>
              <a:gd name="connsiteY1" fmla="*/ 1016911 h 18133924"/>
              <a:gd name="connsiteX2" fmla="*/ 17117012 w 18133923"/>
              <a:gd name="connsiteY2" fmla="*/ 6611923 h 18133924"/>
              <a:gd name="connsiteX3" fmla="*/ 17117012 w 18133923"/>
              <a:gd name="connsiteY3" fmla="*/ 11522003 h 18133924"/>
              <a:gd name="connsiteX4" fmla="*/ 11522002 w 18133923"/>
              <a:gd name="connsiteY4" fmla="*/ 17117014 h 18133924"/>
              <a:gd name="connsiteX5" fmla="*/ 6611921 w 18133923"/>
              <a:gd name="connsiteY5" fmla="*/ 17117014 h 18133924"/>
              <a:gd name="connsiteX6" fmla="*/ 1016910 w 18133923"/>
              <a:gd name="connsiteY6" fmla="*/ 11522003 h 18133924"/>
              <a:gd name="connsiteX7" fmla="*/ 1016910 w 18133923"/>
              <a:gd name="connsiteY7" fmla="*/ 6611923 h 18133924"/>
              <a:gd name="connsiteX8" fmla="*/ 6611921 w 18133923"/>
              <a:gd name="connsiteY8" fmla="*/ 1016911 h 18133924"/>
              <a:gd name="connsiteX9" fmla="*/ 9066962 w 18133923"/>
              <a:gd name="connsiteY9" fmla="*/ 0 h 181339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8133923" h="18133924">
                <a:moveTo>
                  <a:pt x="9066962" y="0"/>
                </a:moveTo>
                <a:cubicBezTo>
                  <a:pt x="9955511" y="0"/>
                  <a:pt x="10844061" y="338970"/>
                  <a:pt x="11522002" y="1016911"/>
                </a:cubicBezTo>
                <a:lnTo>
                  <a:pt x="17117012" y="6611923"/>
                </a:lnTo>
                <a:cubicBezTo>
                  <a:pt x="18472894" y="7967804"/>
                  <a:pt x="18472894" y="10166121"/>
                  <a:pt x="17117012" y="11522003"/>
                </a:cubicBezTo>
                <a:lnTo>
                  <a:pt x="11522002" y="17117014"/>
                </a:lnTo>
                <a:cubicBezTo>
                  <a:pt x="10166120" y="18472895"/>
                  <a:pt x="7967803" y="18472895"/>
                  <a:pt x="6611921" y="17117014"/>
                </a:cubicBezTo>
                <a:lnTo>
                  <a:pt x="1016910" y="11522003"/>
                </a:lnTo>
                <a:cubicBezTo>
                  <a:pt x="-338971" y="10166121"/>
                  <a:pt x="-338971" y="7967804"/>
                  <a:pt x="1016910" y="6611923"/>
                </a:cubicBezTo>
                <a:lnTo>
                  <a:pt x="6611921" y="1016911"/>
                </a:lnTo>
                <a:cubicBezTo>
                  <a:pt x="7289862" y="338970"/>
                  <a:pt x="8178412" y="0"/>
                  <a:pt x="9066962" y="0"/>
                </a:cubicBezTo>
                <a:close/>
              </a:path>
            </a:pathLst>
          </a:custGeom>
          <a:pattFill prst="pct60">
            <a:fgClr>
              <a:schemeClr val="bg1"/>
            </a:fgClr>
            <a:bgClr>
              <a:schemeClr val="bg1">
                <a:lumMod val="85000"/>
              </a:schemeClr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FontTx/>
              <a:buNone/>
              <a:defRPr sz="24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078275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" name="Rectangle 2">
            <a:extLst>
              <a:ext uri="{FF2B5EF4-FFF2-40B4-BE49-F238E27FC236}">
                <a16:creationId xmlns="" xmlns:a16="http://schemas.microsoft.com/office/drawing/2014/main" id="{70C2095F-97D9-4094-BD36-0951741A08F7}"/>
              </a:ext>
            </a:extLst>
          </p:cNvPr>
          <p:cNvSpPr/>
          <p:nvPr userDrawn="1"/>
        </p:nvSpPr>
        <p:spPr>
          <a:xfrm rot="5400000">
            <a:off x="-1196240" y="10738435"/>
            <a:ext cx="4173803" cy="178132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8" name="Group 17">
            <a:extLst>
              <a:ext uri="{FF2B5EF4-FFF2-40B4-BE49-F238E27FC236}">
                <a16:creationId xmlns="" xmlns:a16="http://schemas.microsoft.com/office/drawing/2014/main" id="{45FB5C87-D273-4741-B8BC-9DDDF4ACCED6}"/>
              </a:ext>
            </a:extLst>
          </p:cNvPr>
          <p:cNvGrpSpPr/>
          <p:nvPr userDrawn="1"/>
        </p:nvGrpSpPr>
        <p:grpSpPr>
          <a:xfrm>
            <a:off x="949541" y="840709"/>
            <a:ext cx="102546" cy="1150016"/>
            <a:chOff x="447517" y="840709"/>
            <a:chExt cx="102546" cy="1150016"/>
          </a:xfrm>
        </p:grpSpPr>
        <p:sp>
          <p:nvSpPr>
            <p:cNvPr id="19" name="Oval 28">
              <a:extLst>
                <a:ext uri="{FF2B5EF4-FFF2-40B4-BE49-F238E27FC236}">
                  <a16:creationId xmlns="" xmlns:a16="http://schemas.microsoft.com/office/drawing/2014/main" id="{77A9FED8-8494-4471-996B-444CA69B5905}"/>
                </a:ext>
              </a:extLst>
            </p:cNvPr>
            <p:cNvSpPr/>
            <p:nvPr userDrawn="1"/>
          </p:nvSpPr>
          <p:spPr>
            <a:xfrm>
              <a:off x="447517" y="840709"/>
              <a:ext cx="102546" cy="102546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accent3"/>
                </a:solidFill>
              </a:endParaRPr>
            </a:p>
          </p:txBody>
        </p:sp>
        <p:sp>
          <p:nvSpPr>
            <p:cNvPr id="20" name="Oval 19">
              <a:extLst>
                <a:ext uri="{FF2B5EF4-FFF2-40B4-BE49-F238E27FC236}">
                  <a16:creationId xmlns="" xmlns:a16="http://schemas.microsoft.com/office/drawing/2014/main" id="{1456D321-15D2-4AFE-99BB-E6FF0048B358}"/>
                </a:ext>
              </a:extLst>
            </p:cNvPr>
            <p:cNvSpPr/>
            <p:nvPr userDrawn="1"/>
          </p:nvSpPr>
          <p:spPr>
            <a:xfrm>
              <a:off x="447517" y="1192253"/>
              <a:ext cx="102546" cy="102546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accent3"/>
                </a:solidFill>
              </a:endParaRPr>
            </a:p>
          </p:txBody>
        </p:sp>
        <p:sp>
          <p:nvSpPr>
            <p:cNvPr id="21" name="Oval 20">
              <a:extLst>
                <a:ext uri="{FF2B5EF4-FFF2-40B4-BE49-F238E27FC236}">
                  <a16:creationId xmlns="" xmlns:a16="http://schemas.microsoft.com/office/drawing/2014/main" id="{3DF4838A-6FF2-49AF-9BE3-76AE8F2D9BC2}"/>
                </a:ext>
              </a:extLst>
            </p:cNvPr>
            <p:cNvSpPr/>
            <p:nvPr userDrawn="1"/>
          </p:nvSpPr>
          <p:spPr>
            <a:xfrm>
              <a:off x="447517" y="1540216"/>
              <a:ext cx="102546" cy="102546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accent3"/>
                </a:solidFill>
              </a:endParaRPr>
            </a:p>
          </p:txBody>
        </p:sp>
        <p:sp>
          <p:nvSpPr>
            <p:cNvPr id="22" name="Oval 21">
              <a:extLst>
                <a:ext uri="{FF2B5EF4-FFF2-40B4-BE49-F238E27FC236}">
                  <a16:creationId xmlns="" xmlns:a16="http://schemas.microsoft.com/office/drawing/2014/main" id="{8B0876AB-E2E5-4728-B737-74306782D9BA}"/>
                </a:ext>
              </a:extLst>
            </p:cNvPr>
            <p:cNvSpPr/>
            <p:nvPr userDrawn="1"/>
          </p:nvSpPr>
          <p:spPr>
            <a:xfrm>
              <a:off x="447517" y="1888179"/>
              <a:ext cx="102546" cy="102546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accent3"/>
                </a:solidFill>
              </a:endParaRP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="" xmlns:a16="http://schemas.microsoft.com/office/drawing/2014/main" id="{075F4416-25C5-4530-A8BB-0DB995984C1E}"/>
              </a:ext>
            </a:extLst>
          </p:cNvPr>
          <p:cNvGrpSpPr/>
          <p:nvPr userDrawn="1"/>
        </p:nvGrpSpPr>
        <p:grpSpPr>
          <a:xfrm>
            <a:off x="23668358" y="12034374"/>
            <a:ext cx="102546" cy="1150016"/>
            <a:chOff x="447517" y="840709"/>
            <a:chExt cx="102546" cy="1150016"/>
          </a:xfrm>
          <a:solidFill>
            <a:schemeClr val="bg1">
              <a:lumMod val="65000"/>
            </a:schemeClr>
          </a:solidFill>
        </p:grpSpPr>
        <p:sp>
          <p:nvSpPr>
            <p:cNvPr id="24" name="Oval 28">
              <a:extLst>
                <a:ext uri="{FF2B5EF4-FFF2-40B4-BE49-F238E27FC236}">
                  <a16:creationId xmlns="" xmlns:a16="http://schemas.microsoft.com/office/drawing/2014/main" id="{3B70F7E5-CE4C-4884-B385-0FE696B474DF}"/>
                </a:ext>
              </a:extLst>
            </p:cNvPr>
            <p:cNvSpPr/>
            <p:nvPr userDrawn="1"/>
          </p:nvSpPr>
          <p:spPr>
            <a:xfrm>
              <a:off x="447517" y="840709"/>
              <a:ext cx="102546" cy="10254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accent3"/>
                </a:solidFill>
              </a:endParaRPr>
            </a:p>
          </p:txBody>
        </p:sp>
        <p:sp>
          <p:nvSpPr>
            <p:cNvPr id="25" name="Oval 24">
              <a:extLst>
                <a:ext uri="{FF2B5EF4-FFF2-40B4-BE49-F238E27FC236}">
                  <a16:creationId xmlns="" xmlns:a16="http://schemas.microsoft.com/office/drawing/2014/main" id="{DF4C602B-647A-493F-B078-429D1685D74E}"/>
                </a:ext>
              </a:extLst>
            </p:cNvPr>
            <p:cNvSpPr/>
            <p:nvPr userDrawn="1"/>
          </p:nvSpPr>
          <p:spPr>
            <a:xfrm>
              <a:off x="447517" y="1192253"/>
              <a:ext cx="102546" cy="10254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accent3"/>
                </a:solidFill>
              </a:endParaRPr>
            </a:p>
          </p:txBody>
        </p:sp>
        <p:sp>
          <p:nvSpPr>
            <p:cNvPr id="26" name="Oval 25">
              <a:extLst>
                <a:ext uri="{FF2B5EF4-FFF2-40B4-BE49-F238E27FC236}">
                  <a16:creationId xmlns="" xmlns:a16="http://schemas.microsoft.com/office/drawing/2014/main" id="{30110167-0DC5-4BDE-AF07-ADF6A3882B86}"/>
                </a:ext>
              </a:extLst>
            </p:cNvPr>
            <p:cNvSpPr/>
            <p:nvPr userDrawn="1"/>
          </p:nvSpPr>
          <p:spPr>
            <a:xfrm>
              <a:off x="447517" y="1540216"/>
              <a:ext cx="102546" cy="10254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accent3"/>
                </a:solidFill>
              </a:endParaRPr>
            </a:p>
          </p:txBody>
        </p:sp>
        <p:sp>
          <p:nvSpPr>
            <p:cNvPr id="27" name="Oval 26">
              <a:extLst>
                <a:ext uri="{FF2B5EF4-FFF2-40B4-BE49-F238E27FC236}">
                  <a16:creationId xmlns="" xmlns:a16="http://schemas.microsoft.com/office/drawing/2014/main" id="{F472FD95-278B-4473-9721-0ED692FED85A}"/>
                </a:ext>
              </a:extLst>
            </p:cNvPr>
            <p:cNvSpPr/>
            <p:nvPr userDrawn="1"/>
          </p:nvSpPr>
          <p:spPr>
            <a:xfrm>
              <a:off x="447517" y="1888179"/>
              <a:ext cx="102546" cy="10254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accent3"/>
                </a:solidFill>
              </a:endParaRPr>
            </a:p>
          </p:txBody>
        </p:sp>
      </p:grpSp>
      <p:sp>
        <p:nvSpPr>
          <p:cNvPr id="31" name="Picture Placeholder 30">
            <a:extLst>
              <a:ext uri="{FF2B5EF4-FFF2-40B4-BE49-F238E27FC236}">
                <a16:creationId xmlns="" xmlns:a16="http://schemas.microsoft.com/office/drawing/2014/main" id="{A188C302-F2F4-4C7D-B60F-C05B178B1074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3507581" y="2302952"/>
            <a:ext cx="17372011" cy="9110097"/>
          </a:xfrm>
          <a:custGeom>
            <a:avLst/>
            <a:gdLst>
              <a:gd name="connsiteX0" fmla="*/ 0 w 17372011"/>
              <a:gd name="connsiteY0" fmla="*/ 0 h 9110097"/>
              <a:gd name="connsiteX1" fmla="*/ 17372011 w 17372011"/>
              <a:gd name="connsiteY1" fmla="*/ 0 h 9110097"/>
              <a:gd name="connsiteX2" fmla="*/ 17372011 w 17372011"/>
              <a:gd name="connsiteY2" fmla="*/ 9110097 h 9110097"/>
              <a:gd name="connsiteX3" fmla="*/ 0 w 17372011"/>
              <a:gd name="connsiteY3" fmla="*/ 9110097 h 91100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372011" h="9110097">
                <a:moveTo>
                  <a:pt x="0" y="0"/>
                </a:moveTo>
                <a:lnTo>
                  <a:pt x="17372011" y="0"/>
                </a:lnTo>
                <a:lnTo>
                  <a:pt x="17372011" y="9110097"/>
                </a:lnTo>
                <a:lnTo>
                  <a:pt x="0" y="9110097"/>
                </a:lnTo>
                <a:close/>
              </a:path>
            </a:pathLst>
          </a:custGeom>
          <a:pattFill prst="pct60">
            <a:fgClr>
              <a:schemeClr val="bg1"/>
            </a:fgClr>
            <a:bgClr>
              <a:schemeClr val="bg1">
                <a:lumMod val="85000"/>
              </a:schemeClr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FontTx/>
              <a:buNone/>
              <a:defRPr sz="24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13197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Title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" name="Rectangle 2">
            <a:extLst>
              <a:ext uri="{FF2B5EF4-FFF2-40B4-BE49-F238E27FC236}">
                <a16:creationId xmlns="" xmlns:a16="http://schemas.microsoft.com/office/drawing/2014/main" id="{70C2095F-97D9-4094-BD36-0951741A08F7}"/>
              </a:ext>
            </a:extLst>
          </p:cNvPr>
          <p:cNvSpPr/>
          <p:nvPr userDrawn="1"/>
        </p:nvSpPr>
        <p:spPr>
          <a:xfrm rot="5400000">
            <a:off x="-1196240" y="10738435"/>
            <a:ext cx="4173803" cy="178132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Slide Number Placeholder 5">
            <a:extLst>
              <a:ext uri="{FF2B5EF4-FFF2-40B4-BE49-F238E27FC236}">
                <a16:creationId xmlns="" xmlns:a16="http://schemas.microsoft.com/office/drawing/2014/main" id="{0F81A6E2-5B09-457E-812E-51511A381940}"/>
              </a:ext>
            </a:extLst>
          </p:cNvPr>
          <p:cNvSpPr txBox="1">
            <a:spLocks/>
          </p:cNvSpPr>
          <p:nvPr userDrawn="1"/>
        </p:nvSpPr>
        <p:spPr>
          <a:xfrm>
            <a:off x="877068" y="9239707"/>
            <a:ext cx="247493" cy="582761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1200" b="1" dirty="0">
              <a:solidFill>
                <a:schemeClr val="accent1"/>
              </a:solidFill>
              <a:latin typeface="+mj-lt"/>
            </a:endParaRPr>
          </a:p>
        </p:txBody>
      </p:sp>
      <p:grpSp>
        <p:nvGrpSpPr>
          <p:cNvPr id="18" name="Group 17">
            <a:extLst>
              <a:ext uri="{FF2B5EF4-FFF2-40B4-BE49-F238E27FC236}">
                <a16:creationId xmlns="" xmlns:a16="http://schemas.microsoft.com/office/drawing/2014/main" id="{45FB5C87-D273-4741-B8BC-9DDDF4ACCED6}"/>
              </a:ext>
            </a:extLst>
          </p:cNvPr>
          <p:cNvGrpSpPr/>
          <p:nvPr userDrawn="1"/>
        </p:nvGrpSpPr>
        <p:grpSpPr>
          <a:xfrm>
            <a:off x="949541" y="840709"/>
            <a:ext cx="102546" cy="1150016"/>
            <a:chOff x="447517" y="840709"/>
            <a:chExt cx="102546" cy="1150016"/>
          </a:xfrm>
          <a:solidFill>
            <a:schemeClr val="bg1"/>
          </a:solidFill>
        </p:grpSpPr>
        <p:sp>
          <p:nvSpPr>
            <p:cNvPr id="19" name="Oval 28">
              <a:extLst>
                <a:ext uri="{FF2B5EF4-FFF2-40B4-BE49-F238E27FC236}">
                  <a16:creationId xmlns="" xmlns:a16="http://schemas.microsoft.com/office/drawing/2014/main" id="{77A9FED8-8494-4471-996B-444CA69B5905}"/>
                </a:ext>
              </a:extLst>
            </p:cNvPr>
            <p:cNvSpPr/>
            <p:nvPr userDrawn="1"/>
          </p:nvSpPr>
          <p:spPr>
            <a:xfrm>
              <a:off x="447517" y="840709"/>
              <a:ext cx="102546" cy="10254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accent3"/>
                </a:solidFill>
              </a:endParaRPr>
            </a:p>
          </p:txBody>
        </p:sp>
        <p:sp>
          <p:nvSpPr>
            <p:cNvPr id="20" name="Oval 19">
              <a:extLst>
                <a:ext uri="{FF2B5EF4-FFF2-40B4-BE49-F238E27FC236}">
                  <a16:creationId xmlns="" xmlns:a16="http://schemas.microsoft.com/office/drawing/2014/main" id="{1456D321-15D2-4AFE-99BB-E6FF0048B358}"/>
                </a:ext>
              </a:extLst>
            </p:cNvPr>
            <p:cNvSpPr/>
            <p:nvPr userDrawn="1"/>
          </p:nvSpPr>
          <p:spPr>
            <a:xfrm>
              <a:off x="447517" y="1192253"/>
              <a:ext cx="102546" cy="10254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accent3"/>
                </a:solidFill>
              </a:endParaRPr>
            </a:p>
          </p:txBody>
        </p:sp>
        <p:sp>
          <p:nvSpPr>
            <p:cNvPr id="21" name="Oval 20">
              <a:extLst>
                <a:ext uri="{FF2B5EF4-FFF2-40B4-BE49-F238E27FC236}">
                  <a16:creationId xmlns="" xmlns:a16="http://schemas.microsoft.com/office/drawing/2014/main" id="{3DF4838A-6FF2-49AF-9BE3-76AE8F2D9BC2}"/>
                </a:ext>
              </a:extLst>
            </p:cNvPr>
            <p:cNvSpPr/>
            <p:nvPr userDrawn="1"/>
          </p:nvSpPr>
          <p:spPr>
            <a:xfrm>
              <a:off x="447517" y="1540216"/>
              <a:ext cx="102546" cy="10254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accent3"/>
                </a:solidFill>
              </a:endParaRPr>
            </a:p>
          </p:txBody>
        </p:sp>
        <p:sp>
          <p:nvSpPr>
            <p:cNvPr id="22" name="Oval 21">
              <a:extLst>
                <a:ext uri="{FF2B5EF4-FFF2-40B4-BE49-F238E27FC236}">
                  <a16:creationId xmlns="" xmlns:a16="http://schemas.microsoft.com/office/drawing/2014/main" id="{8B0876AB-E2E5-4728-B737-74306782D9BA}"/>
                </a:ext>
              </a:extLst>
            </p:cNvPr>
            <p:cNvSpPr/>
            <p:nvPr userDrawn="1"/>
          </p:nvSpPr>
          <p:spPr>
            <a:xfrm>
              <a:off x="447517" y="1888179"/>
              <a:ext cx="102546" cy="10254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accent3"/>
                </a:solidFill>
              </a:endParaRP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="" xmlns:a16="http://schemas.microsoft.com/office/drawing/2014/main" id="{075F4416-25C5-4530-A8BB-0DB995984C1E}"/>
              </a:ext>
            </a:extLst>
          </p:cNvPr>
          <p:cNvGrpSpPr/>
          <p:nvPr userDrawn="1"/>
        </p:nvGrpSpPr>
        <p:grpSpPr>
          <a:xfrm>
            <a:off x="23668358" y="12034374"/>
            <a:ext cx="102546" cy="1150016"/>
            <a:chOff x="447517" y="840709"/>
            <a:chExt cx="102546" cy="1150016"/>
          </a:xfrm>
          <a:solidFill>
            <a:schemeClr val="bg1">
              <a:lumMod val="65000"/>
            </a:schemeClr>
          </a:solidFill>
        </p:grpSpPr>
        <p:sp>
          <p:nvSpPr>
            <p:cNvPr id="24" name="Oval 28">
              <a:extLst>
                <a:ext uri="{FF2B5EF4-FFF2-40B4-BE49-F238E27FC236}">
                  <a16:creationId xmlns="" xmlns:a16="http://schemas.microsoft.com/office/drawing/2014/main" id="{3B70F7E5-CE4C-4884-B385-0FE696B474DF}"/>
                </a:ext>
              </a:extLst>
            </p:cNvPr>
            <p:cNvSpPr/>
            <p:nvPr userDrawn="1"/>
          </p:nvSpPr>
          <p:spPr>
            <a:xfrm>
              <a:off x="447517" y="840709"/>
              <a:ext cx="102546" cy="10254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accent3"/>
                </a:solidFill>
              </a:endParaRPr>
            </a:p>
          </p:txBody>
        </p:sp>
        <p:sp>
          <p:nvSpPr>
            <p:cNvPr id="25" name="Oval 24">
              <a:extLst>
                <a:ext uri="{FF2B5EF4-FFF2-40B4-BE49-F238E27FC236}">
                  <a16:creationId xmlns="" xmlns:a16="http://schemas.microsoft.com/office/drawing/2014/main" id="{DF4C602B-647A-493F-B078-429D1685D74E}"/>
                </a:ext>
              </a:extLst>
            </p:cNvPr>
            <p:cNvSpPr/>
            <p:nvPr userDrawn="1"/>
          </p:nvSpPr>
          <p:spPr>
            <a:xfrm>
              <a:off x="447517" y="1192253"/>
              <a:ext cx="102546" cy="10254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accent3"/>
                </a:solidFill>
              </a:endParaRPr>
            </a:p>
          </p:txBody>
        </p:sp>
        <p:sp>
          <p:nvSpPr>
            <p:cNvPr id="26" name="Oval 25">
              <a:extLst>
                <a:ext uri="{FF2B5EF4-FFF2-40B4-BE49-F238E27FC236}">
                  <a16:creationId xmlns="" xmlns:a16="http://schemas.microsoft.com/office/drawing/2014/main" id="{30110167-0DC5-4BDE-AF07-ADF6A3882B86}"/>
                </a:ext>
              </a:extLst>
            </p:cNvPr>
            <p:cNvSpPr/>
            <p:nvPr userDrawn="1"/>
          </p:nvSpPr>
          <p:spPr>
            <a:xfrm>
              <a:off x="447517" y="1540216"/>
              <a:ext cx="102546" cy="10254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accent3"/>
                </a:solidFill>
              </a:endParaRPr>
            </a:p>
          </p:txBody>
        </p:sp>
        <p:sp>
          <p:nvSpPr>
            <p:cNvPr id="27" name="Oval 26">
              <a:extLst>
                <a:ext uri="{FF2B5EF4-FFF2-40B4-BE49-F238E27FC236}">
                  <a16:creationId xmlns="" xmlns:a16="http://schemas.microsoft.com/office/drawing/2014/main" id="{F472FD95-278B-4473-9721-0ED692FED85A}"/>
                </a:ext>
              </a:extLst>
            </p:cNvPr>
            <p:cNvSpPr/>
            <p:nvPr userDrawn="1"/>
          </p:nvSpPr>
          <p:spPr>
            <a:xfrm>
              <a:off x="447517" y="1888179"/>
              <a:ext cx="102546" cy="10254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accent3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285378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4_Title Slide">
    <p:bg>
      <p:bgPr>
        <a:solidFill>
          <a:schemeClr val="tx1">
            <a:lumMod val="75000"/>
            <a:lumOff val="2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" name="Rectangle 2">
            <a:extLst>
              <a:ext uri="{FF2B5EF4-FFF2-40B4-BE49-F238E27FC236}">
                <a16:creationId xmlns="" xmlns:a16="http://schemas.microsoft.com/office/drawing/2014/main" id="{70C2095F-97D9-4094-BD36-0951741A08F7}"/>
              </a:ext>
            </a:extLst>
          </p:cNvPr>
          <p:cNvSpPr/>
          <p:nvPr userDrawn="1"/>
        </p:nvSpPr>
        <p:spPr>
          <a:xfrm rot="5400000">
            <a:off x="-1196240" y="10738435"/>
            <a:ext cx="4173803" cy="178132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8" name="Group 17">
            <a:extLst>
              <a:ext uri="{FF2B5EF4-FFF2-40B4-BE49-F238E27FC236}">
                <a16:creationId xmlns="" xmlns:a16="http://schemas.microsoft.com/office/drawing/2014/main" id="{45FB5C87-D273-4741-B8BC-9DDDF4ACCED6}"/>
              </a:ext>
            </a:extLst>
          </p:cNvPr>
          <p:cNvGrpSpPr/>
          <p:nvPr userDrawn="1"/>
        </p:nvGrpSpPr>
        <p:grpSpPr>
          <a:xfrm>
            <a:off x="949541" y="840709"/>
            <a:ext cx="102546" cy="1150016"/>
            <a:chOff x="447517" y="840709"/>
            <a:chExt cx="102546" cy="1150016"/>
          </a:xfrm>
          <a:solidFill>
            <a:schemeClr val="bg1"/>
          </a:solidFill>
        </p:grpSpPr>
        <p:sp>
          <p:nvSpPr>
            <p:cNvPr id="19" name="Oval 28">
              <a:extLst>
                <a:ext uri="{FF2B5EF4-FFF2-40B4-BE49-F238E27FC236}">
                  <a16:creationId xmlns="" xmlns:a16="http://schemas.microsoft.com/office/drawing/2014/main" id="{77A9FED8-8494-4471-996B-444CA69B5905}"/>
                </a:ext>
              </a:extLst>
            </p:cNvPr>
            <p:cNvSpPr/>
            <p:nvPr userDrawn="1"/>
          </p:nvSpPr>
          <p:spPr>
            <a:xfrm>
              <a:off x="447517" y="840709"/>
              <a:ext cx="102546" cy="10254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accent3"/>
                </a:solidFill>
              </a:endParaRPr>
            </a:p>
          </p:txBody>
        </p:sp>
        <p:sp>
          <p:nvSpPr>
            <p:cNvPr id="20" name="Oval 19">
              <a:extLst>
                <a:ext uri="{FF2B5EF4-FFF2-40B4-BE49-F238E27FC236}">
                  <a16:creationId xmlns="" xmlns:a16="http://schemas.microsoft.com/office/drawing/2014/main" id="{1456D321-15D2-4AFE-99BB-E6FF0048B358}"/>
                </a:ext>
              </a:extLst>
            </p:cNvPr>
            <p:cNvSpPr/>
            <p:nvPr userDrawn="1"/>
          </p:nvSpPr>
          <p:spPr>
            <a:xfrm>
              <a:off x="447517" y="1192253"/>
              <a:ext cx="102546" cy="10254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accent3"/>
                </a:solidFill>
              </a:endParaRPr>
            </a:p>
          </p:txBody>
        </p:sp>
        <p:sp>
          <p:nvSpPr>
            <p:cNvPr id="21" name="Oval 20">
              <a:extLst>
                <a:ext uri="{FF2B5EF4-FFF2-40B4-BE49-F238E27FC236}">
                  <a16:creationId xmlns="" xmlns:a16="http://schemas.microsoft.com/office/drawing/2014/main" id="{3DF4838A-6FF2-49AF-9BE3-76AE8F2D9BC2}"/>
                </a:ext>
              </a:extLst>
            </p:cNvPr>
            <p:cNvSpPr/>
            <p:nvPr userDrawn="1"/>
          </p:nvSpPr>
          <p:spPr>
            <a:xfrm>
              <a:off x="447517" y="1540216"/>
              <a:ext cx="102546" cy="10254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accent3"/>
                </a:solidFill>
              </a:endParaRPr>
            </a:p>
          </p:txBody>
        </p:sp>
        <p:sp>
          <p:nvSpPr>
            <p:cNvPr id="22" name="Oval 21">
              <a:extLst>
                <a:ext uri="{FF2B5EF4-FFF2-40B4-BE49-F238E27FC236}">
                  <a16:creationId xmlns="" xmlns:a16="http://schemas.microsoft.com/office/drawing/2014/main" id="{8B0876AB-E2E5-4728-B737-74306782D9BA}"/>
                </a:ext>
              </a:extLst>
            </p:cNvPr>
            <p:cNvSpPr/>
            <p:nvPr userDrawn="1"/>
          </p:nvSpPr>
          <p:spPr>
            <a:xfrm>
              <a:off x="447517" y="1888179"/>
              <a:ext cx="102546" cy="10254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accent3"/>
                </a:solidFill>
              </a:endParaRP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="" xmlns:a16="http://schemas.microsoft.com/office/drawing/2014/main" id="{075F4416-25C5-4530-A8BB-0DB995984C1E}"/>
              </a:ext>
            </a:extLst>
          </p:cNvPr>
          <p:cNvGrpSpPr/>
          <p:nvPr userDrawn="1"/>
        </p:nvGrpSpPr>
        <p:grpSpPr>
          <a:xfrm>
            <a:off x="23668358" y="12034374"/>
            <a:ext cx="102546" cy="1150016"/>
            <a:chOff x="447517" y="840709"/>
            <a:chExt cx="102546" cy="1150016"/>
          </a:xfrm>
          <a:solidFill>
            <a:schemeClr val="bg1">
              <a:lumMod val="65000"/>
            </a:schemeClr>
          </a:solidFill>
        </p:grpSpPr>
        <p:sp>
          <p:nvSpPr>
            <p:cNvPr id="24" name="Oval 28">
              <a:extLst>
                <a:ext uri="{FF2B5EF4-FFF2-40B4-BE49-F238E27FC236}">
                  <a16:creationId xmlns="" xmlns:a16="http://schemas.microsoft.com/office/drawing/2014/main" id="{3B70F7E5-CE4C-4884-B385-0FE696B474DF}"/>
                </a:ext>
              </a:extLst>
            </p:cNvPr>
            <p:cNvSpPr/>
            <p:nvPr userDrawn="1"/>
          </p:nvSpPr>
          <p:spPr>
            <a:xfrm>
              <a:off x="447517" y="840709"/>
              <a:ext cx="102546" cy="10254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accent3"/>
                </a:solidFill>
              </a:endParaRPr>
            </a:p>
          </p:txBody>
        </p:sp>
        <p:sp>
          <p:nvSpPr>
            <p:cNvPr id="25" name="Oval 24">
              <a:extLst>
                <a:ext uri="{FF2B5EF4-FFF2-40B4-BE49-F238E27FC236}">
                  <a16:creationId xmlns="" xmlns:a16="http://schemas.microsoft.com/office/drawing/2014/main" id="{DF4C602B-647A-493F-B078-429D1685D74E}"/>
                </a:ext>
              </a:extLst>
            </p:cNvPr>
            <p:cNvSpPr/>
            <p:nvPr userDrawn="1"/>
          </p:nvSpPr>
          <p:spPr>
            <a:xfrm>
              <a:off x="447517" y="1192253"/>
              <a:ext cx="102546" cy="10254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accent3"/>
                </a:solidFill>
              </a:endParaRPr>
            </a:p>
          </p:txBody>
        </p:sp>
        <p:sp>
          <p:nvSpPr>
            <p:cNvPr id="26" name="Oval 25">
              <a:extLst>
                <a:ext uri="{FF2B5EF4-FFF2-40B4-BE49-F238E27FC236}">
                  <a16:creationId xmlns="" xmlns:a16="http://schemas.microsoft.com/office/drawing/2014/main" id="{30110167-0DC5-4BDE-AF07-ADF6A3882B86}"/>
                </a:ext>
              </a:extLst>
            </p:cNvPr>
            <p:cNvSpPr/>
            <p:nvPr userDrawn="1"/>
          </p:nvSpPr>
          <p:spPr>
            <a:xfrm>
              <a:off x="447517" y="1540216"/>
              <a:ext cx="102546" cy="10254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accent3"/>
                </a:solidFill>
              </a:endParaRPr>
            </a:p>
          </p:txBody>
        </p:sp>
        <p:sp>
          <p:nvSpPr>
            <p:cNvPr id="27" name="Oval 26">
              <a:extLst>
                <a:ext uri="{FF2B5EF4-FFF2-40B4-BE49-F238E27FC236}">
                  <a16:creationId xmlns="" xmlns:a16="http://schemas.microsoft.com/office/drawing/2014/main" id="{F472FD95-278B-4473-9721-0ED692FED85A}"/>
                </a:ext>
              </a:extLst>
            </p:cNvPr>
            <p:cNvSpPr/>
            <p:nvPr userDrawn="1"/>
          </p:nvSpPr>
          <p:spPr>
            <a:xfrm>
              <a:off x="447517" y="1888179"/>
              <a:ext cx="102546" cy="10254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accent3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0598359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Rectangle 28">
            <a:extLst>
              <a:ext uri="{FF2B5EF4-FFF2-40B4-BE49-F238E27FC236}">
                <a16:creationId xmlns="" xmlns:a16="http://schemas.microsoft.com/office/drawing/2014/main" id="{99473105-05F0-4EBC-BD76-4F264E70ED15}"/>
              </a:ext>
            </a:extLst>
          </p:cNvPr>
          <p:cNvSpPr/>
          <p:nvPr userDrawn="1"/>
        </p:nvSpPr>
        <p:spPr>
          <a:xfrm>
            <a:off x="-2" y="0"/>
            <a:ext cx="12193590" cy="13716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 2">
            <a:extLst>
              <a:ext uri="{FF2B5EF4-FFF2-40B4-BE49-F238E27FC236}">
                <a16:creationId xmlns="" xmlns:a16="http://schemas.microsoft.com/office/drawing/2014/main" id="{70C2095F-97D9-4094-BD36-0951741A08F7}"/>
              </a:ext>
            </a:extLst>
          </p:cNvPr>
          <p:cNvSpPr/>
          <p:nvPr userDrawn="1"/>
        </p:nvSpPr>
        <p:spPr>
          <a:xfrm rot="5400000">
            <a:off x="-1196240" y="10738435"/>
            <a:ext cx="4173803" cy="178132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Slide Number Placeholder 5">
            <a:extLst>
              <a:ext uri="{FF2B5EF4-FFF2-40B4-BE49-F238E27FC236}">
                <a16:creationId xmlns="" xmlns:a16="http://schemas.microsoft.com/office/drawing/2014/main" id="{0F81A6E2-5B09-457E-812E-51511A381940}"/>
              </a:ext>
            </a:extLst>
          </p:cNvPr>
          <p:cNvSpPr txBox="1">
            <a:spLocks/>
          </p:cNvSpPr>
          <p:nvPr userDrawn="1"/>
        </p:nvSpPr>
        <p:spPr>
          <a:xfrm>
            <a:off x="877068" y="9239707"/>
            <a:ext cx="247493" cy="582761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1200" b="1" dirty="0">
              <a:solidFill>
                <a:schemeClr val="accent1"/>
              </a:solidFill>
              <a:latin typeface="+mj-lt"/>
            </a:endParaRPr>
          </a:p>
        </p:txBody>
      </p:sp>
      <p:grpSp>
        <p:nvGrpSpPr>
          <p:cNvPr id="18" name="Group 17">
            <a:extLst>
              <a:ext uri="{FF2B5EF4-FFF2-40B4-BE49-F238E27FC236}">
                <a16:creationId xmlns="" xmlns:a16="http://schemas.microsoft.com/office/drawing/2014/main" id="{45FB5C87-D273-4741-B8BC-9DDDF4ACCED6}"/>
              </a:ext>
            </a:extLst>
          </p:cNvPr>
          <p:cNvGrpSpPr/>
          <p:nvPr userDrawn="1"/>
        </p:nvGrpSpPr>
        <p:grpSpPr>
          <a:xfrm>
            <a:off x="949541" y="840709"/>
            <a:ext cx="102546" cy="1150016"/>
            <a:chOff x="447517" y="840709"/>
            <a:chExt cx="102546" cy="1150016"/>
          </a:xfrm>
          <a:solidFill>
            <a:schemeClr val="bg1"/>
          </a:solidFill>
        </p:grpSpPr>
        <p:sp>
          <p:nvSpPr>
            <p:cNvPr id="19" name="Oval 28">
              <a:extLst>
                <a:ext uri="{FF2B5EF4-FFF2-40B4-BE49-F238E27FC236}">
                  <a16:creationId xmlns="" xmlns:a16="http://schemas.microsoft.com/office/drawing/2014/main" id="{77A9FED8-8494-4471-996B-444CA69B5905}"/>
                </a:ext>
              </a:extLst>
            </p:cNvPr>
            <p:cNvSpPr/>
            <p:nvPr userDrawn="1"/>
          </p:nvSpPr>
          <p:spPr>
            <a:xfrm>
              <a:off x="447517" y="840709"/>
              <a:ext cx="102546" cy="10254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accent3"/>
                </a:solidFill>
              </a:endParaRPr>
            </a:p>
          </p:txBody>
        </p:sp>
        <p:sp>
          <p:nvSpPr>
            <p:cNvPr id="20" name="Oval 19">
              <a:extLst>
                <a:ext uri="{FF2B5EF4-FFF2-40B4-BE49-F238E27FC236}">
                  <a16:creationId xmlns="" xmlns:a16="http://schemas.microsoft.com/office/drawing/2014/main" id="{1456D321-15D2-4AFE-99BB-E6FF0048B358}"/>
                </a:ext>
              </a:extLst>
            </p:cNvPr>
            <p:cNvSpPr/>
            <p:nvPr userDrawn="1"/>
          </p:nvSpPr>
          <p:spPr>
            <a:xfrm>
              <a:off x="447517" y="1192253"/>
              <a:ext cx="102546" cy="10254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accent3"/>
                </a:solidFill>
              </a:endParaRPr>
            </a:p>
          </p:txBody>
        </p:sp>
        <p:sp>
          <p:nvSpPr>
            <p:cNvPr id="21" name="Oval 20">
              <a:extLst>
                <a:ext uri="{FF2B5EF4-FFF2-40B4-BE49-F238E27FC236}">
                  <a16:creationId xmlns="" xmlns:a16="http://schemas.microsoft.com/office/drawing/2014/main" id="{3DF4838A-6FF2-49AF-9BE3-76AE8F2D9BC2}"/>
                </a:ext>
              </a:extLst>
            </p:cNvPr>
            <p:cNvSpPr/>
            <p:nvPr userDrawn="1"/>
          </p:nvSpPr>
          <p:spPr>
            <a:xfrm>
              <a:off x="447517" y="1540216"/>
              <a:ext cx="102546" cy="10254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accent3"/>
                </a:solidFill>
              </a:endParaRPr>
            </a:p>
          </p:txBody>
        </p:sp>
        <p:sp>
          <p:nvSpPr>
            <p:cNvPr id="22" name="Oval 21">
              <a:extLst>
                <a:ext uri="{FF2B5EF4-FFF2-40B4-BE49-F238E27FC236}">
                  <a16:creationId xmlns="" xmlns:a16="http://schemas.microsoft.com/office/drawing/2014/main" id="{8B0876AB-E2E5-4728-B737-74306782D9BA}"/>
                </a:ext>
              </a:extLst>
            </p:cNvPr>
            <p:cNvSpPr/>
            <p:nvPr userDrawn="1"/>
          </p:nvSpPr>
          <p:spPr>
            <a:xfrm>
              <a:off x="447517" y="1888179"/>
              <a:ext cx="102546" cy="10254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accent3"/>
                </a:solidFill>
              </a:endParaRP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="" xmlns:a16="http://schemas.microsoft.com/office/drawing/2014/main" id="{075F4416-25C5-4530-A8BB-0DB995984C1E}"/>
              </a:ext>
            </a:extLst>
          </p:cNvPr>
          <p:cNvGrpSpPr/>
          <p:nvPr userDrawn="1"/>
        </p:nvGrpSpPr>
        <p:grpSpPr>
          <a:xfrm>
            <a:off x="23668358" y="12034374"/>
            <a:ext cx="102546" cy="1150016"/>
            <a:chOff x="447517" y="840709"/>
            <a:chExt cx="102546" cy="1150016"/>
          </a:xfrm>
          <a:solidFill>
            <a:schemeClr val="bg1">
              <a:lumMod val="65000"/>
            </a:schemeClr>
          </a:solidFill>
        </p:grpSpPr>
        <p:sp>
          <p:nvSpPr>
            <p:cNvPr id="24" name="Oval 28">
              <a:extLst>
                <a:ext uri="{FF2B5EF4-FFF2-40B4-BE49-F238E27FC236}">
                  <a16:creationId xmlns="" xmlns:a16="http://schemas.microsoft.com/office/drawing/2014/main" id="{3B70F7E5-CE4C-4884-B385-0FE696B474DF}"/>
                </a:ext>
              </a:extLst>
            </p:cNvPr>
            <p:cNvSpPr/>
            <p:nvPr userDrawn="1"/>
          </p:nvSpPr>
          <p:spPr>
            <a:xfrm>
              <a:off x="447517" y="840709"/>
              <a:ext cx="102546" cy="10254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accent3"/>
                </a:solidFill>
              </a:endParaRPr>
            </a:p>
          </p:txBody>
        </p:sp>
        <p:sp>
          <p:nvSpPr>
            <p:cNvPr id="25" name="Oval 24">
              <a:extLst>
                <a:ext uri="{FF2B5EF4-FFF2-40B4-BE49-F238E27FC236}">
                  <a16:creationId xmlns="" xmlns:a16="http://schemas.microsoft.com/office/drawing/2014/main" id="{DF4C602B-647A-493F-B078-429D1685D74E}"/>
                </a:ext>
              </a:extLst>
            </p:cNvPr>
            <p:cNvSpPr/>
            <p:nvPr userDrawn="1"/>
          </p:nvSpPr>
          <p:spPr>
            <a:xfrm>
              <a:off x="447517" y="1192253"/>
              <a:ext cx="102546" cy="10254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accent3"/>
                </a:solidFill>
              </a:endParaRPr>
            </a:p>
          </p:txBody>
        </p:sp>
        <p:sp>
          <p:nvSpPr>
            <p:cNvPr id="26" name="Oval 25">
              <a:extLst>
                <a:ext uri="{FF2B5EF4-FFF2-40B4-BE49-F238E27FC236}">
                  <a16:creationId xmlns="" xmlns:a16="http://schemas.microsoft.com/office/drawing/2014/main" id="{30110167-0DC5-4BDE-AF07-ADF6A3882B86}"/>
                </a:ext>
              </a:extLst>
            </p:cNvPr>
            <p:cNvSpPr/>
            <p:nvPr userDrawn="1"/>
          </p:nvSpPr>
          <p:spPr>
            <a:xfrm>
              <a:off x="447517" y="1540216"/>
              <a:ext cx="102546" cy="10254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accent3"/>
                </a:solidFill>
              </a:endParaRPr>
            </a:p>
          </p:txBody>
        </p:sp>
        <p:sp>
          <p:nvSpPr>
            <p:cNvPr id="27" name="Oval 26">
              <a:extLst>
                <a:ext uri="{FF2B5EF4-FFF2-40B4-BE49-F238E27FC236}">
                  <a16:creationId xmlns="" xmlns:a16="http://schemas.microsoft.com/office/drawing/2014/main" id="{F472FD95-278B-4473-9721-0ED692FED85A}"/>
                </a:ext>
              </a:extLst>
            </p:cNvPr>
            <p:cNvSpPr/>
            <p:nvPr userDrawn="1"/>
          </p:nvSpPr>
          <p:spPr>
            <a:xfrm>
              <a:off x="447517" y="1888179"/>
              <a:ext cx="102546" cy="10254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accent3"/>
                </a:solidFill>
              </a:endParaRPr>
            </a:p>
          </p:txBody>
        </p:sp>
      </p:grpSp>
      <p:sp>
        <p:nvSpPr>
          <p:cNvPr id="32" name="Picture Placeholder 31">
            <a:extLst>
              <a:ext uri="{FF2B5EF4-FFF2-40B4-BE49-F238E27FC236}">
                <a16:creationId xmlns="" xmlns:a16="http://schemas.microsoft.com/office/drawing/2014/main" id="{9DC17701-36D1-42E2-8FCA-611856F7487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0712598" y="4210656"/>
            <a:ext cx="2961978" cy="2961978"/>
          </a:xfrm>
          <a:custGeom>
            <a:avLst/>
            <a:gdLst>
              <a:gd name="connsiteX0" fmla="*/ 1480989 w 2961978"/>
              <a:gd name="connsiteY0" fmla="*/ 0 h 2961978"/>
              <a:gd name="connsiteX1" fmla="*/ 2961978 w 2961978"/>
              <a:gd name="connsiteY1" fmla="*/ 1480989 h 2961978"/>
              <a:gd name="connsiteX2" fmla="*/ 1480989 w 2961978"/>
              <a:gd name="connsiteY2" fmla="*/ 2961978 h 2961978"/>
              <a:gd name="connsiteX3" fmla="*/ 0 w 2961978"/>
              <a:gd name="connsiteY3" fmla="*/ 1480989 h 2961978"/>
              <a:gd name="connsiteX4" fmla="*/ 1480989 w 2961978"/>
              <a:gd name="connsiteY4" fmla="*/ 0 h 29619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61978" h="2961978">
                <a:moveTo>
                  <a:pt x="1480989" y="0"/>
                </a:moveTo>
                <a:cubicBezTo>
                  <a:pt x="2298917" y="0"/>
                  <a:pt x="2961978" y="663061"/>
                  <a:pt x="2961978" y="1480989"/>
                </a:cubicBezTo>
                <a:cubicBezTo>
                  <a:pt x="2961978" y="2298917"/>
                  <a:pt x="2298917" y="2961978"/>
                  <a:pt x="1480989" y="2961978"/>
                </a:cubicBezTo>
                <a:cubicBezTo>
                  <a:pt x="663061" y="2961978"/>
                  <a:pt x="0" y="2298917"/>
                  <a:pt x="0" y="1480989"/>
                </a:cubicBezTo>
                <a:cubicBezTo>
                  <a:pt x="0" y="663061"/>
                  <a:pt x="663061" y="0"/>
                  <a:pt x="1480989" y="0"/>
                </a:cubicBezTo>
                <a:close/>
              </a:path>
            </a:pathLst>
          </a:custGeom>
          <a:pattFill prst="pct60">
            <a:fgClr>
              <a:schemeClr val="bg1"/>
            </a:fgClr>
            <a:bgClr>
              <a:schemeClr val="bg1">
                <a:lumMod val="85000"/>
              </a:schemeClr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FontTx/>
              <a:buNone/>
              <a:defRPr sz="24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981277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Title Slide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Rectangle 28">
            <a:extLst>
              <a:ext uri="{FF2B5EF4-FFF2-40B4-BE49-F238E27FC236}">
                <a16:creationId xmlns="" xmlns:a16="http://schemas.microsoft.com/office/drawing/2014/main" id="{99473105-05F0-4EBC-BD76-4F264E70ED15}"/>
              </a:ext>
            </a:extLst>
          </p:cNvPr>
          <p:cNvSpPr/>
          <p:nvPr userDrawn="1"/>
        </p:nvSpPr>
        <p:spPr>
          <a:xfrm>
            <a:off x="-2" y="0"/>
            <a:ext cx="12193590" cy="13716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 2">
            <a:extLst>
              <a:ext uri="{FF2B5EF4-FFF2-40B4-BE49-F238E27FC236}">
                <a16:creationId xmlns="" xmlns:a16="http://schemas.microsoft.com/office/drawing/2014/main" id="{70C2095F-97D9-4094-BD36-0951741A08F7}"/>
              </a:ext>
            </a:extLst>
          </p:cNvPr>
          <p:cNvSpPr/>
          <p:nvPr userDrawn="1"/>
        </p:nvSpPr>
        <p:spPr>
          <a:xfrm rot="5400000">
            <a:off x="-1196240" y="10738435"/>
            <a:ext cx="4173803" cy="178132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8" name="Group 17">
            <a:extLst>
              <a:ext uri="{FF2B5EF4-FFF2-40B4-BE49-F238E27FC236}">
                <a16:creationId xmlns="" xmlns:a16="http://schemas.microsoft.com/office/drawing/2014/main" id="{45FB5C87-D273-4741-B8BC-9DDDF4ACCED6}"/>
              </a:ext>
            </a:extLst>
          </p:cNvPr>
          <p:cNvGrpSpPr/>
          <p:nvPr userDrawn="1"/>
        </p:nvGrpSpPr>
        <p:grpSpPr>
          <a:xfrm>
            <a:off x="949541" y="840709"/>
            <a:ext cx="102546" cy="1150016"/>
            <a:chOff x="447517" y="840709"/>
            <a:chExt cx="102546" cy="1150016"/>
          </a:xfrm>
          <a:solidFill>
            <a:schemeClr val="bg1"/>
          </a:solidFill>
        </p:grpSpPr>
        <p:sp>
          <p:nvSpPr>
            <p:cNvPr id="19" name="Oval 28">
              <a:extLst>
                <a:ext uri="{FF2B5EF4-FFF2-40B4-BE49-F238E27FC236}">
                  <a16:creationId xmlns="" xmlns:a16="http://schemas.microsoft.com/office/drawing/2014/main" id="{77A9FED8-8494-4471-996B-444CA69B5905}"/>
                </a:ext>
              </a:extLst>
            </p:cNvPr>
            <p:cNvSpPr/>
            <p:nvPr userDrawn="1"/>
          </p:nvSpPr>
          <p:spPr>
            <a:xfrm>
              <a:off x="447517" y="840709"/>
              <a:ext cx="102546" cy="10254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accent3"/>
                </a:solidFill>
              </a:endParaRPr>
            </a:p>
          </p:txBody>
        </p:sp>
        <p:sp>
          <p:nvSpPr>
            <p:cNvPr id="20" name="Oval 19">
              <a:extLst>
                <a:ext uri="{FF2B5EF4-FFF2-40B4-BE49-F238E27FC236}">
                  <a16:creationId xmlns="" xmlns:a16="http://schemas.microsoft.com/office/drawing/2014/main" id="{1456D321-15D2-4AFE-99BB-E6FF0048B358}"/>
                </a:ext>
              </a:extLst>
            </p:cNvPr>
            <p:cNvSpPr/>
            <p:nvPr userDrawn="1"/>
          </p:nvSpPr>
          <p:spPr>
            <a:xfrm>
              <a:off x="447517" y="1192253"/>
              <a:ext cx="102546" cy="10254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accent3"/>
                </a:solidFill>
              </a:endParaRPr>
            </a:p>
          </p:txBody>
        </p:sp>
        <p:sp>
          <p:nvSpPr>
            <p:cNvPr id="21" name="Oval 20">
              <a:extLst>
                <a:ext uri="{FF2B5EF4-FFF2-40B4-BE49-F238E27FC236}">
                  <a16:creationId xmlns="" xmlns:a16="http://schemas.microsoft.com/office/drawing/2014/main" id="{3DF4838A-6FF2-49AF-9BE3-76AE8F2D9BC2}"/>
                </a:ext>
              </a:extLst>
            </p:cNvPr>
            <p:cNvSpPr/>
            <p:nvPr userDrawn="1"/>
          </p:nvSpPr>
          <p:spPr>
            <a:xfrm>
              <a:off x="447517" y="1540216"/>
              <a:ext cx="102546" cy="10254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accent3"/>
                </a:solidFill>
              </a:endParaRPr>
            </a:p>
          </p:txBody>
        </p:sp>
        <p:sp>
          <p:nvSpPr>
            <p:cNvPr id="22" name="Oval 21">
              <a:extLst>
                <a:ext uri="{FF2B5EF4-FFF2-40B4-BE49-F238E27FC236}">
                  <a16:creationId xmlns="" xmlns:a16="http://schemas.microsoft.com/office/drawing/2014/main" id="{8B0876AB-E2E5-4728-B737-74306782D9BA}"/>
                </a:ext>
              </a:extLst>
            </p:cNvPr>
            <p:cNvSpPr/>
            <p:nvPr userDrawn="1"/>
          </p:nvSpPr>
          <p:spPr>
            <a:xfrm>
              <a:off x="447517" y="1888179"/>
              <a:ext cx="102546" cy="10254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accent3"/>
                </a:solidFill>
              </a:endParaRP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="" xmlns:a16="http://schemas.microsoft.com/office/drawing/2014/main" id="{075F4416-25C5-4530-A8BB-0DB995984C1E}"/>
              </a:ext>
            </a:extLst>
          </p:cNvPr>
          <p:cNvGrpSpPr/>
          <p:nvPr userDrawn="1"/>
        </p:nvGrpSpPr>
        <p:grpSpPr>
          <a:xfrm>
            <a:off x="23668358" y="12034374"/>
            <a:ext cx="102546" cy="1150016"/>
            <a:chOff x="447517" y="840709"/>
            <a:chExt cx="102546" cy="1150016"/>
          </a:xfrm>
          <a:solidFill>
            <a:schemeClr val="bg1">
              <a:lumMod val="65000"/>
            </a:schemeClr>
          </a:solidFill>
        </p:grpSpPr>
        <p:sp>
          <p:nvSpPr>
            <p:cNvPr id="24" name="Oval 28">
              <a:extLst>
                <a:ext uri="{FF2B5EF4-FFF2-40B4-BE49-F238E27FC236}">
                  <a16:creationId xmlns="" xmlns:a16="http://schemas.microsoft.com/office/drawing/2014/main" id="{3B70F7E5-CE4C-4884-B385-0FE696B474DF}"/>
                </a:ext>
              </a:extLst>
            </p:cNvPr>
            <p:cNvSpPr/>
            <p:nvPr userDrawn="1"/>
          </p:nvSpPr>
          <p:spPr>
            <a:xfrm>
              <a:off x="447517" y="840709"/>
              <a:ext cx="102546" cy="10254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accent3"/>
                </a:solidFill>
              </a:endParaRPr>
            </a:p>
          </p:txBody>
        </p:sp>
        <p:sp>
          <p:nvSpPr>
            <p:cNvPr id="25" name="Oval 24">
              <a:extLst>
                <a:ext uri="{FF2B5EF4-FFF2-40B4-BE49-F238E27FC236}">
                  <a16:creationId xmlns="" xmlns:a16="http://schemas.microsoft.com/office/drawing/2014/main" id="{DF4C602B-647A-493F-B078-429D1685D74E}"/>
                </a:ext>
              </a:extLst>
            </p:cNvPr>
            <p:cNvSpPr/>
            <p:nvPr userDrawn="1"/>
          </p:nvSpPr>
          <p:spPr>
            <a:xfrm>
              <a:off x="447517" y="1192253"/>
              <a:ext cx="102546" cy="10254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accent3"/>
                </a:solidFill>
              </a:endParaRPr>
            </a:p>
          </p:txBody>
        </p:sp>
        <p:sp>
          <p:nvSpPr>
            <p:cNvPr id="26" name="Oval 25">
              <a:extLst>
                <a:ext uri="{FF2B5EF4-FFF2-40B4-BE49-F238E27FC236}">
                  <a16:creationId xmlns="" xmlns:a16="http://schemas.microsoft.com/office/drawing/2014/main" id="{30110167-0DC5-4BDE-AF07-ADF6A3882B86}"/>
                </a:ext>
              </a:extLst>
            </p:cNvPr>
            <p:cNvSpPr/>
            <p:nvPr userDrawn="1"/>
          </p:nvSpPr>
          <p:spPr>
            <a:xfrm>
              <a:off x="447517" y="1540216"/>
              <a:ext cx="102546" cy="10254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accent3"/>
                </a:solidFill>
              </a:endParaRPr>
            </a:p>
          </p:txBody>
        </p:sp>
        <p:sp>
          <p:nvSpPr>
            <p:cNvPr id="27" name="Oval 26">
              <a:extLst>
                <a:ext uri="{FF2B5EF4-FFF2-40B4-BE49-F238E27FC236}">
                  <a16:creationId xmlns="" xmlns:a16="http://schemas.microsoft.com/office/drawing/2014/main" id="{F472FD95-278B-4473-9721-0ED692FED85A}"/>
                </a:ext>
              </a:extLst>
            </p:cNvPr>
            <p:cNvSpPr/>
            <p:nvPr userDrawn="1"/>
          </p:nvSpPr>
          <p:spPr>
            <a:xfrm>
              <a:off x="447517" y="1888179"/>
              <a:ext cx="102546" cy="10254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accent3"/>
                </a:solidFill>
              </a:endParaRPr>
            </a:p>
          </p:txBody>
        </p:sp>
      </p:grpSp>
      <p:sp>
        <p:nvSpPr>
          <p:cNvPr id="43" name="Picture Placeholder 42">
            <a:extLst>
              <a:ext uri="{FF2B5EF4-FFF2-40B4-BE49-F238E27FC236}">
                <a16:creationId xmlns="" xmlns:a16="http://schemas.microsoft.com/office/drawing/2014/main" id="{E1B72906-D011-4FC4-B096-6828318EC788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5493595" y="4541200"/>
            <a:ext cx="2982866" cy="2982866"/>
          </a:xfrm>
          <a:custGeom>
            <a:avLst/>
            <a:gdLst>
              <a:gd name="connsiteX0" fmla="*/ 1491433 w 2982866"/>
              <a:gd name="connsiteY0" fmla="*/ 0 h 2982866"/>
              <a:gd name="connsiteX1" fmla="*/ 2982866 w 2982866"/>
              <a:gd name="connsiteY1" fmla="*/ 1491433 h 2982866"/>
              <a:gd name="connsiteX2" fmla="*/ 1491433 w 2982866"/>
              <a:gd name="connsiteY2" fmla="*/ 2982866 h 2982866"/>
              <a:gd name="connsiteX3" fmla="*/ 0 w 2982866"/>
              <a:gd name="connsiteY3" fmla="*/ 1491433 h 2982866"/>
              <a:gd name="connsiteX4" fmla="*/ 1491433 w 2982866"/>
              <a:gd name="connsiteY4" fmla="*/ 0 h 29828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82866" h="2982866">
                <a:moveTo>
                  <a:pt x="1491433" y="0"/>
                </a:moveTo>
                <a:cubicBezTo>
                  <a:pt x="2315129" y="0"/>
                  <a:pt x="2982866" y="667737"/>
                  <a:pt x="2982866" y="1491433"/>
                </a:cubicBezTo>
                <a:cubicBezTo>
                  <a:pt x="2982866" y="2315129"/>
                  <a:pt x="2315129" y="2982866"/>
                  <a:pt x="1491433" y="2982866"/>
                </a:cubicBezTo>
                <a:cubicBezTo>
                  <a:pt x="667737" y="2982866"/>
                  <a:pt x="0" y="2315129"/>
                  <a:pt x="0" y="1491433"/>
                </a:cubicBezTo>
                <a:cubicBezTo>
                  <a:pt x="0" y="667737"/>
                  <a:pt x="667737" y="0"/>
                  <a:pt x="1491433" y="0"/>
                </a:cubicBezTo>
                <a:close/>
              </a:path>
            </a:pathLst>
          </a:custGeom>
          <a:pattFill prst="pct60">
            <a:fgClr>
              <a:schemeClr val="bg1"/>
            </a:fgClr>
            <a:bgClr>
              <a:schemeClr val="bg1">
                <a:lumMod val="85000"/>
              </a:schemeClr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FontTx/>
              <a:buNone/>
              <a:defRPr sz="2400"/>
            </a:lvl1pPr>
          </a:lstStyle>
          <a:p>
            <a:endParaRPr lang="en-US"/>
          </a:p>
        </p:txBody>
      </p:sp>
      <p:sp>
        <p:nvSpPr>
          <p:cNvPr id="44" name="Picture Placeholder 43">
            <a:extLst>
              <a:ext uri="{FF2B5EF4-FFF2-40B4-BE49-F238E27FC236}">
                <a16:creationId xmlns="" xmlns:a16="http://schemas.microsoft.com/office/drawing/2014/main" id="{483E9063-9DC3-4A11-8F7C-D719FB6F16E6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16089877" y="4541200"/>
            <a:ext cx="2982867" cy="2982866"/>
          </a:xfrm>
          <a:custGeom>
            <a:avLst/>
            <a:gdLst>
              <a:gd name="connsiteX0" fmla="*/ 1491433 w 2982867"/>
              <a:gd name="connsiteY0" fmla="*/ 0 h 2982866"/>
              <a:gd name="connsiteX1" fmla="*/ 2982867 w 2982867"/>
              <a:gd name="connsiteY1" fmla="*/ 1491433 h 2982866"/>
              <a:gd name="connsiteX2" fmla="*/ 1491433 w 2982867"/>
              <a:gd name="connsiteY2" fmla="*/ 2982866 h 2982866"/>
              <a:gd name="connsiteX3" fmla="*/ 0 w 2982867"/>
              <a:gd name="connsiteY3" fmla="*/ 1491433 h 2982866"/>
              <a:gd name="connsiteX4" fmla="*/ 1491433 w 2982867"/>
              <a:gd name="connsiteY4" fmla="*/ 0 h 29828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82867" h="2982866">
                <a:moveTo>
                  <a:pt x="1491433" y="0"/>
                </a:moveTo>
                <a:cubicBezTo>
                  <a:pt x="2315129" y="0"/>
                  <a:pt x="2982867" y="667737"/>
                  <a:pt x="2982867" y="1491433"/>
                </a:cubicBezTo>
                <a:cubicBezTo>
                  <a:pt x="2982867" y="2315129"/>
                  <a:pt x="2315129" y="2982866"/>
                  <a:pt x="1491433" y="2982866"/>
                </a:cubicBezTo>
                <a:cubicBezTo>
                  <a:pt x="667737" y="2982866"/>
                  <a:pt x="0" y="2315129"/>
                  <a:pt x="0" y="1491433"/>
                </a:cubicBezTo>
                <a:cubicBezTo>
                  <a:pt x="0" y="667737"/>
                  <a:pt x="667737" y="0"/>
                  <a:pt x="1491433" y="0"/>
                </a:cubicBezTo>
                <a:close/>
              </a:path>
            </a:pathLst>
          </a:custGeom>
          <a:pattFill prst="pct60">
            <a:fgClr>
              <a:schemeClr val="bg1"/>
            </a:fgClr>
            <a:bgClr>
              <a:schemeClr val="bg1">
                <a:lumMod val="85000"/>
              </a:schemeClr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FontTx/>
              <a:buNone/>
              <a:defRPr sz="24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541303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Title Slide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Rectangle 28">
            <a:extLst>
              <a:ext uri="{FF2B5EF4-FFF2-40B4-BE49-F238E27FC236}">
                <a16:creationId xmlns="" xmlns:a16="http://schemas.microsoft.com/office/drawing/2014/main" id="{99473105-05F0-4EBC-BD76-4F264E70ED15}"/>
              </a:ext>
            </a:extLst>
          </p:cNvPr>
          <p:cNvSpPr/>
          <p:nvPr userDrawn="1"/>
        </p:nvSpPr>
        <p:spPr>
          <a:xfrm>
            <a:off x="12193585" y="0"/>
            <a:ext cx="12193590" cy="13716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 2">
            <a:extLst>
              <a:ext uri="{FF2B5EF4-FFF2-40B4-BE49-F238E27FC236}">
                <a16:creationId xmlns="" xmlns:a16="http://schemas.microsoft.com/office/drawing/2014/main" id="{70C2095F-97D9-4094-BD36-0951741A08F7}"/>
              </a:ext>
            </a:extLst>
          </p:cNvPr>
          <p:cNvSpPr/>
          <p:nvPr userDrawn="1"/>
        </p:nvSpPr>
        <p:spPr>
          <a:xfrm rot="5400000">
            <a:off x="-1196240" y="10738435"/>
            <a:ext cx="4173803" cy="178132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8" name="Group 47">
            <a:extLst>
              <a:ext uri="{FF2B5EF4-FFF2-40B4-BE49-F238E27FC236}">
                <a16:creationId xmlns="" xmlns:a16="http://schemas.microsoft.com/office/drawing/2014/main" id="{7533F874-9F99-420E-A35B-8AA67B77BA92}"/>
              </a:ext>
            </a:extLst>
          </p:cNvPr>
          <p:cNvGrpSpPr/>
          <p:nvPr userDrawn="1"/>
        </p:nvGrpSpPr>
        <p:grpSpPr>
          <a:xfrm>
            <a:off x="949541" y="840709"/>
            <a:ext cx="102546" cy="1150016"/>
            <a:chOff x="447517" y="840709"/>
            <a:chExt cx="102546" cy="1150016"/>
          </a:xfrm>
        </p:grpSpPr>
        <p:sp>
          <p:nvSpPr>
            <p:cNvPr id="49" name="Oval 28">
              <a:extLst>
                <a:ext uri="{FF2B5EF4-FFF2-40B4-BE49-F238E27FC236}">
                  <a16:creationId xmlns="" xmlns:a16="http://schemas.microsoft.com/office/drawing/2014/main" id="{0548226E-4171-4333-BAAA-A24C8AD3C8D4}"/>
                </a:ext>
              </a:extLst>
            </p:cNvPr>
            <p:cNvSpPr/>
            <p:nvPr userDrawn="1"/>
          </p:nvSpPr>
          <p:spPr>
            <a:xfrm>
              <a:off x="447517" y="840709"/>
              <a:ext cx="102546" cy="102546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accent3"/>
                </a:solidFill>
              </a:endParaRPr>
            </a:p>
          </p:txBody>
        </p:sp>
        <p:sp>
          <p:nvSpPr>
            <p:cNvPr id="50" name="Oval 49">
              <a:extLst>
                <a:ext uri="{FF2B5EF4-FFF2-40B4-BE49-F238E27FC236}">
                  <a16:creationId xmlns="" xmlns:a16="http://schemas.microsoft.com/office/drawing/2014/main" id="{C56CFE58-C131-4FA4-B57E-B94D28E0ED56}"/>
                </a:ext>
              </a:extLst>
            </p:cNvPr>
            <p:cNvSpPr/>
            <p:nvPr userDrawn="1"/>
          </p:nvSpPr>
          <p:spPr>
            <a:xfrm>
              <a:off x="447517" y="1192253"/>
              <a:ext cx="102546" cy="102546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accent3"/>
                </a:solidFill>
              </a:endParaRPr>
            </a:p>
          </p:txBody>
        </p:sp>
        <p:sp>
          <p:nvSpPr>
            <p:cNvPr id="51" name="Oval 50">
              <a:extLst>
                <a:ext uri="{FF2B5EF4-FFF2-40B4-BE49-F238E27FC236}">
                  <a16:creationId xmlns="" xmlns:a16="http://schemas.microsoft.com/office/drawing/2014/main" id="{B33EE026-57F9-42F0-B0C1-0255B129769D}"/>
                </a:ext>
              </a:extLst>
            </p:cNvPr>
            <p:cNvSpPr/>
            <p:nvPr userDrawn="1"/>
          </p:nvSpPr>
          <p:spPr>
            <a:xfrm>
              <a:off x="447517" y="1540216"/>
              <a:ext cx="102546" cy="102546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accent3"/>
                </a:solidFill>
              </a:endParaRPr>
            </a:p>
          </p:txBody>
        </p:sp>
        <p:sp>
          <p:nvSpPr>
            <p:cNvPr id="52" name="Oval 51">
              <a:extLst>
                <a:ext uri="{FF2B5EF4-FFF2-40B4-BE49-F238E27FC236}">
                  <a16:creationId xmlns="" xmlns:a16="http://schemas.microsoft.com/office/drawing/2014/main" id="{57DF46AE-D55E-41BF-8EB5-ECAB5E2CFA67}"/>
                </a:ext>
              </a:extLst>
            </p:cNvPr>
            <p:cNvSpPr/>
            <p:nvPr userDrawn="1"/>
          </p:nvSpPr>
          <p:spPr>
            <a:xfrm>
              <a:off x="447517" y="1888179"/>
              <a:ext cx="102546" cy="102546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accent3"/>
                </a:solidFill>
              </a:endParaRPr>
            </a:p>
          </p:txBody>
        </p:sp>
      </p:grpSp>
      <p:grpSp>
        <p:nvGrpSpPr>
          <p:cNvPr id="62" name="Group 61">
            <a:extLst>
              <a:ext uri="{FF2B5EF4-FFF2-40B4-BE49-F238E27FC236}">
                <a16:creationId xmlns="" xmlns:a16="http://schemas.microsoft.com/office/drawing/2014/main" id="{79EC8FE4-4B70-4BF6-BCFA-FBDE7BC81270}"/>
              </a:ext>
            </a:extLst>
          </p:cNvPr>
          <p:cNvGrpSpPr/>
          <p:nvPr userDrawn="1"/>
        </p:nvGrpSpPr>
        <p:grpSpPr>
          <a:xfrm>
            <a:off x="23668358" y="12034374"/>
            <a:ext cx="102546" cy="1150016"/>
            <a:chOff x="447517" y="840709"/>
            <a:chExt cx="102546" cy="1150016"/>
          </a:xfrm>
          <a:solidFill>
            <a:schemeClr val="bg1">
              <a:lumMod val="65000"/>
            </a:schemeClr>
          </a:solidFill>
        </p:grpSpPr>
        <p:sp>
          <p:nvSpPr>
            <p:cNvPr id="63" name="Oval 28">
              <a:extLst>
                <a:ext uri="{FF2B5EF4-FFF2-40B4-BE49-F238E27FC236}">
                  <a16:creationId xmlns="" xmlns:a16="http://schemas.microsoft.com/office/drawing/2014/main" id="{238859C0-943E-4C0E-A9EF-076609465B14}"/>
                </a:ext>
              </a:extLst>
            </p:cNvPr>
            <p:cNvSpPr/>
            <p:nvPr userDrawn="1"/>
          </p:nvSpPr>
          <p:spPr>
            <a:xfrm>
              <a:off x="447517" y="840709"/>
              <a:ext cx="102546" cy="10254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accent3"/>
                </a:solidFill>
              </a:endParaRPr>
            </a:p>
          </p:txBody>
        </p:sp>
        <p:sp>
          <p:nvSpPr>
            <p:cNvPr id="64" name="Oval 63">
              <a:extLst>
                <a:ext uri="{FF2B5EF4-FFF2-40B4-BE49-F238E27FC236}">
                  <a16:creationId xmlns="" xmlns:a16="http://schemas.microsoft.com/office/drawing/2014/main" id="{52D864D7-6A99-4155-89A2-5CBFE0CC279B}"/>
                </a:ext>
              </a:extLst>
            </p:cNvPr>
            <p:cNvSpPr/>
            <p:nvPr userDrawn="1"/>
          </p:nvSpPr>
          <p:spPr>
            <a:xfrm>
              <a:off x="447517" y="1192253"/>
              <a:ext cx="102546" cy="10254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accent3"/>
                </a:solidFill>
              </a:endParaRPr>
            </a:p>
          </p:txBody>
        </p:sp>
        <p:sp>
          <p:nvSpPr>
            <p:cNvPr id="65" name="Oval 64">
              <a:extLst>
                <a:ext uri="{FF2B5EF4-FFF2-40B4-BE49-F238E27FC236}">
                  <a16:creationId xmlns="" xmlns:a16="http://schemas.microsoft.com/office/drawing/2014/main" id="{A9D63CAF-2F90-43E3-9CA1-0F5C6C56FAA2}"/>
                </a:ext>
              </a:extLst>
            </p:cNvPr>
            <p:cNvSpPr/>
            <p:nvPr userDrawn="1"/>
          </p:nvSpPr>
          <p:spPr>
            <a:xfrm>
              <a:off x="447517" y="1540216"/>
              <a:ext cx="102546" cy="10254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accent3"/>
                </a:solidFill>
              </a:endParaRPr>
            </a:p>
          </p:txBody>
        </p:sp>
        <p:sp>
          <p:nvSpPr>
            <p:cNvPr id="66" name="Oval 65">
              <a:extLst>
                <a:ext uri="{FF2B5EF4-FFF2-40B4-BE49-F238E27FC236}">
                  <a16:creationId xmlns="" xmlns:a16="http://schemas.microsoft.com/office/drawing/2014/main" id="{C8D6A742-7A52-4BCE-8D96-1FDB461C9275}"/>
                </a:ext>
              </a:extLst>
            </p:cNvPr>
            <p:cNvSpPr/>
            <p:nvPr userDrawn="1"/>
          </p:nvSpPr>
          <p:spPr>
            <a:xfrm>
              <a:off x="447517" y="1888179"/>
              <a:ext cx="102546" cy="10254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accent3"/>
                </a:solidFill>
              </a:endParaRPr>
            </a:p>
          </p:txBody>
        </p:sp>
      </p:grpSp>
      <p:sp>
        <p:nvSpPr>
          <p:cNvPr id="73" name="Picture Placeholder 72">
            <a:extLst>
              <a:ext uri="{FF2B5EF4-FFF2-40B4-BE49-F238E27FC236}">
                <a16:creationId xmlns="" xmlns:a16="http://schemas.microsoft.com/office/drawing/2014/main" id="{C37728E4-B334-4312-B91A-90FEB78DE51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3560031" y="4444815"/>
            <a:ext cx="2980944" cy="2980944"/>
          </a:xfrm>
          <a:custGeom>
            <a:avLst/>
            <a:gdLst>
              <a:gd name="connsiteX0" fmla="*/ 1490472 w 2980944"/>
              <a:gd name="connsiteY0" fmla="*/ 0 h 2980944"/>
              <a:gd name="connsiteX1" fmla="*/ 2980944 w 2980944"/>
              <a:gd name="connsiteY1" fmla="*/ 1490472 h 2980944"/>
              <a:gd name="connsiteX2" fmla="*/ 1490472 w 2980944"/>
              <a:gd name="connsiteY2" fmla="*/ 2980944 h 2980944"/>
              <a:gd name="connsiteX3" fmla="*/ 0 w 2980944"/>
              <a:gd name="connsiteY3" fmla="*/ 1490472 h 2980944"/>
              <a:gd name="connsiteX4" fmla="*/ 1490472 w 2980944"/>
              <a:gd name="connsiteY4" fmla="*/ 0 h 29809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80944" h="2980944">
                <a:moveTo>
                  <a:pt x="1490472" y="0"/>
                </a:moveTo>
                <a:cubicBezTo>
                  <a:pt x="2313637" y="0"/>
                  <a:pt x="2980944" y="667307"/>
                  <a:pt x="2980944" y="1490472"/>
                </a:cubicBezTo>
                <a:cubicBezTo>
                  <a:pt x="2980944" y="2313637"/>
                  <a:pt x="2313637" y="2980944"/>
                  <a:pt x="1490472" y="2980944"/>
                </a:cubicBezTo>
                <a:cubicBezTo>
                  <a:pt x="667307" y="2980944"/>
                  <a:pt x="0" y="2313637"/>
                  <a:pt x="0" y="1490472"/>
                </a:cubicBezTo>
                <a:cubicBezTo>
                  <a:pt x="0" y="667307"/>
                  <a:pt x="667307" y="0"/>
                  <a:pt x="1490472" y="0"/>
                </a:cubicBezTo>
                <a:close/>
              </a:path>
            </a:pathLst>
          </a:custGeom>
          <a:pattFill prst="pct60">
            <a:fgClr>
              <a:schemeClr val="bg1"/>
            </a:fgClr>
            <a:bgClr>
              <a:schemeClr val="bg1">
                <a:lumMod val="85000"/>
              </a:schemeClr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FontTx/>
              <a:buNone/>
              <a:defRPr sz="2400"/>
            </a:lvl1pPr>
          </a:lstStyle>
          <a:p>
            <a:endParaRPr lang="en-US"/>
          </a:p>
        </p:txBody>
      </p:sp>
      <p:sp>
        <p:nvSpPr>
          <p:cNvPr id="74" name="Picture Placeholder 73">
            <a:extLst>
              <a:ext uri="{FF2B5EF4-FFF2-40B4-BE49-F238E27FC236}">
                <a16:creationId xmlns="" xmlns:a16="http://schemas.microsoft.com/office/drawing/2014/main" id="{533CE29F-B975-4F42-A6EA-BA6E28E9607F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10703114" y="4444815"/>
            <a:ext cx="2980944" cy="2980944"/>
          </a:xfrm>
          <a:custGeom>
            <a:avLst/>
            <a:gdLst>
              <a:gd name="connsiteX0" fmla="*/ 1490472 w 2980944"/>
              <a:gd name="connsiteY0" fmla="*/ 0 h 2980944"/>
              <a:gd name="connsiteX1" fmla="*/ 2980944 w 2980944"/>
              <a:gd name="connsiteY1" fmla="*/ 1490472 h 2980944"/>
              <a:gd name="connsiteX2" fmla="*/ 1490472 w 2980944"/>
              <a:gd name="connsiteY2" fmla="*/ 2980944 h 2980944"/>
              <a:gd name="connsiteX3" fmla="*/ 0 w 2980944"/>
              <a:gd name="connsiteY3" fmla="*/ 1490472 h 2980944"/>
              <a:gd name="connsiteX4" fmla="*/ 1490472 w 2980944"/>
              <a:gd name="connsiteY4" fmla="*/ 0 h 29809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80944" h="2980944">
                <a:moveTo>
                  <a:pt x="1490472" y="0"/>
                </a:moveTo>
                <a:cubicBezTo>
                  <a:pt x="2313637" y="0"/>
                  <a:pt x="2980944" y="667307"/>
                  <a:pt x="2980944" y="1490472"/>
                </a:cubicBezTo>
                <a:cubicBezTo>
                  <a:pt x="2980944" y="2313637"/>
                  <a:pt x="2313637" y="2980944"/>
                  <a:pt x="1490472" y="2980944"/>
                </a:cubicBezTo>
                <a:cubicBezTo>
                  <a:pt x="667307" y="2980944"/>
                  <a:pt x="0" y="2313637"/>
                  <a:pt x="0" y="1490472"/>
                </a:cubicBezTo>
                <a:cubicBezTo>
                  <a:pt x="0" y="667307"/>
                  <a:pt x="667307" y="0"/>
                  <a:pt x="1490472" y="0"/>
                </a:cubicBezTo>
                <a:close/>
              </a:path>
            </a:pathLst>
          </a:custGeom>
          <a:pattFill prst="pct60">
            <a:fgClr>
              <a:schemeClr val="bg1"/>
            </a:fgClr>
            <a:bgClr>
              <a:schemeClr val="bg1">
                <a:lumMod val="85000"/>
              </a:schemeClr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FontTx/>
              <a:buNone/>
              <a:defRPr sz="2400"/>
            </a:lvl1pPr>
          </a:lstStyle>
          <a:p>
            <a:endParaRPr lang="en-US"/>
          </a:p>
        </p:txBody>
      </p:sp>
      <p:sp>
        <p:nvSpPr>
          <p:cNvPr id="75" name="Picture Placeholder 74">
            <a:extLst>
              <a:ext uri="{FF2B5EF4-FFF2-40B4-BE49-F238E27FC236}">
                <a16:creationId xmlns="" xmlns:a16="http://schemas.microsoft.com/office/drawing/2014/main" id="{B450D4C1-5071-4FEB-BC94-C7B98015B371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7846197" y="4444815"/>
            <a:ext cx="2980944" cy="2980944"/>
          </a:xfrm>
          <a:custGeom>
            <a:avLst/>
            <a:gdLst>
              <a:gd name="connsiteX0" fmla="*/ 1490472 w 2980944"/>
              <a:gd name="connsiteY0" fmla="*/ 0 h 2980944"/>
              <a:gd name="connsiteX1" fmla="*/ 2980944 w 2980944"/>
              <a:gd name="connsiteY1" fmla="*/ 1490472 h 2980944"/>
              <a:gd name="connsiteX2" fmla="*/ 1490472 w 2980944"/>
              <a:gd name="connsiteY2" fmla="*/ 2980944 h 2980944"/>
              <a:gd name="connsiteX3" fmla="*/ 0 w 2980944"/>
              <a:gd name="connsiteY3" fmla="*/ 1490472 h 2980944"/>
              <a:gd name="connsiteX4" fmla="*/ 1490472 w 2980944"/>
              <a:gd name="connsiteY4" fmla="*/ 0 h 29809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80944" h="2980944">
                <a:moveTo>
                  <a:pt x="1490472" y="0"/>
                </a:moveTo>
                <a:cubicBezTo>
                  <a:pt x="2313638" y="0"/>
                  <a:pt x="2980944" y="667307"/>
                  <a:pt x="2980944" y="1490472"/>
                </a:cubicBezTo>
                <a:cubicBezTo>
                  <a:pt x="2980944" y="2313637"/>
                  <a:pt x="2313638" y="2980944"/>
                  <a:pt x="1490472" y="2980944"/>
                </a:cubicBezTo>
                <a:cubicBezTo>
                  <a:pt x="667306" y="2980944"/>
                  <a:pt x="0" y="2313637"/>
                  <a:pt x="0" y="1490472"/>
                </a:cubicBezTo>
                <a:cubicBezTo>
                  <a:pt x="0" y="667307"/>
                  <a:pt x="667306" y="0"/>
                  <a:pt x="1490472" y="0"/>
                </a:cubicBezTo>
                <a:close/>
              </a:path>
            </a:pathLst>
          </a:custGeom>
          <a:pattFill prst="pct60">
            <a:fgClr>
              <a:schemeClr val="bg1"/>
            </a:fgClr>
            <a:bgClr>
              <a:schemeClr val="bg1">
                <a:lumMod val="85000"/>
              </a:schemeClr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FontTx/>
              <a:buNone/>
              <a:defRPr sz="24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66986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" name="Rectangle 2">
            <a:extLst>
              <a:ext uri="{FF2B5EF4-FFF2-40B4-BE49-F238E27FC236}">
                <a16:creationId xmlns="" xmlns:a16="http://schemas.microsoft.com/office/drawing/2014/main" id="{70C2095F-97D9-4094-BD36-0951741A08F7}"/>
              </a:ext>
            </a:extLst>
          </p:cNvPr>
          <p:cNvSpPr/>
          <p:nvPr userDrawn="1"/>
        </p:nvSpPr>
        <p:spPr>
          <a:xfrm rot="5400000">
            <a:off x="-1196240" y="10738435"/>
            <a:ext cx="4173803" cy="178132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3" name="Group 22">
            <a:extLst>
              <a:ext uri="{FF2B5EF4-FFF2-40B4-BE49-F238E27FC236}">
                <a16:creationId xmlns="" xmlns:a16="http://schemas.microsoft.com/office/drawing/2014/main" id="{075F4416-25C5-4530-A8BB-0DB995984C1E}"/>
              </a:ext>
            </a:extLst>
          </p:cNvPr>
          <p:cNvGrpSpPr/>
          <p:nvPr userDrawn="1"/>
        </p:nvGrpSpPr>
        <p:grpSpPr>
          <a:xfrm>
            <a:off x="23668358" y="12034374"/>
            <a:ext cx="102546" cy="1150016"/>
            <a:chOff x="447517" y="840709"/>
            <a:chExt cx="102546" cy="1150016"/>
          </a:xfrm>
          <a:solidFill>
            <a:schemeClr val="bg1">
              <a:lumMod val="65000"/>
            </a:schemeClr>
          </a:solidFill>
        </p:grpSpPr>
        <p:sp>
          <p:nvSpPr>
            <p:cNvPr id="24" name="Oval 28">
              <a:extLst>
                <a:ext uri="{FF2B5EF4-FFF2-40B4-BE49-F238E27FC236}">
                  <a16:creationId xmlns="" xmlns:a16="http://schemas.microsoft.com/office/drawing/2014/main" id="{3B70F7E5-CE4C-4884-B385-0FE696B474DF}"/>
                </a:ext>
              </a:extLst>
            </p:cNvPr>
            <p:cNvSpPr/>
            <p:nvPr userDrawn="1"/>
          </p:nvSpPr>
          <p:spPr>
            <a:xfrm>
              <a:off x="447517" y="840709"/>
              <a:ext cx="102546" cy="10254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accent3"/>
                </a:solidFill>
              </a:endParaRPr>
            </a:p>
          </p:txBody>
        </p:sp>
        <p:sp>
          <p:nvSpPr>
            <p:cNvPr id="25" name="Oval 24">
              <a:extLst>
                <a:ext uri="{FF2B5EF4-FFF2-40B4-BE49-F238E27FC236}">
                  <a16:creationId xmlns="" xmlns:a16="http://schemas.microsoft.com/office/drawing/2014/main" id="{DF4C602B-647A-493F-B078-429D1685D74E}"/>
                </a:ext>
              </a:extLst>
            </p:cNvPr>
            <p:cNvSpPr/>
            <p:nvPr userDrawn="1"/>
          </p:nvSpPr>
          <p:spPr>
            <a:xfrm>
              <a:off x="447517" y="1192253"/>
              <a:ext cx="102546" cy="10254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accent3"/>
                </a:solidFill>
              </a:endParaRPr>
            </a:p>
          </p:txBody>
        </p:sp>
        <p:sp>
          <p:nvSpPr>
            <p:cNvPr id="26" name="Oval 25">
              <a:extLst>
                <a:ext uri="{FF2B5EF4-FFF2-40B4-BE49-F238E27FC236}">
                  <a16:creationId xmlns="" xmlns:a16="http://schemas.microsoft.com/office/drawing/2014/main" id="{30110167-0DC5-4BDE-AF07-ADF6A3882B86}"/>
                </a:ext>
              </a:extLst>
            </p:cNvPr>
            <p:cNvSpPr/>
            <p:nvPr userDrawn="1"/>
          </p:nvSpPr>
          <p:spPr>
            <a:xfrm>
              <a:off x="447517" y="1540216"/>
              <a:ext cx="102546" cy="10254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accent3"/>
                </a:solidFill>
              </a:endParaRPr>
            </a:p>
          </p:txBody>
        </p:sp>
        <p:sp>
          <p:nvSpPr>
            <p:cNvPr id="27" name="Oval 26">
              <a:extLst>
                <a:ext uri="{FF2B5EF4-FFF2-40B4-BE49-F238E27FC236}">
                  <a16:creationId xmlns="" xmlns:a16="http://schemas.microsoft.com/office/drawing/2014/main" id="{F472FD95-278B-4473-9721-0ED692FED85A}"/>
                </a:ext>
              </a:extLst>
            </p:cNvPr>
            <p:cNvSpPr/>
            <p:nvPr userDrawn="1"/>
          </p:nvSpPr>
          <p:spPr>
            <a:xfrm>
              <a:off x="447517" y="1888179"/>
              <a:ext cx="102546" cy="10254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accent3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9087817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" name="Rectangle 2">
            <a:extLst>
              <a:ext uri="{FF2B5EF4-FFF2-40B4-BE49-F238E27FC236}">
                <a16:creationId xmlns="" xmlns:a16="http://schemas.microsoft.com/office/drawing/2014/main" id="{70C2095F-97D9-4094-BD36-0951741A08F7}"/>
              </a:ext>
            </a:extLst>
          </p:cNvPr>
          <p:cNvSpPr/>
          <p:nvPr userDrawn="1"/>
        </p:nvSpPr>
        <p:spPr>
          <a:xfrm rot="5400000">
            <a:off x="-1196240" y="10738435"/>
            <a:ext cx="4173803" cy="178132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8" name="Group 17">
            <a:extLst>
              <a:ext uri="{FF2B5EF4-FFF2-40B4-BE49-F238E27FC236}">
                <a16:creationId xmlns="" xmlns:a16="http://schemas.microsoft.com/office/drawing/2014/main" id="{45FB5C87-D273-4741-B8BC-9DDDF4ACCED6}"/>
              </a:ext>
            </a:extLst>
          </p:cNvPr>
          <p:cNvGrpSpPr/>
          <p:nvPr userDrawn="1"/>
        </p:nvGrpSpPr>
        <p:grpSpPr>
          <a:xfrm>
            <a:off x="949541" y="840709"/>
            <a:ext cx="102546" cy="1150016"/>
            <a:chOff x="447517" y="840709"/>
            <a:chExt cx="102546" cy="1150016"/>
          </a:xfrm>
        </p:grpSpPr>
        <p:sp>
          <p:nvSpPr>
            <p:cNvPr id="19" name="Oval 28">
              <a:extLst>
                <a:ext uri="{FF2B5EF4-FFF2-40B4-BE49-F238E27FC236}">
                  <a16:creationId xmlns="" xmlns:a16="http://schemas.microsoft.com/office/drawing/2014/main" id="{77A9FED8-8494-4471-996B-444CA69B5905}"/>
                </a:ext>
              </a:extLst>
            </p:cNvPr>
            <p:cNvSpPr/>
            <p:nvPr userDrawn="1"/>
          </p:nvSpPr>
          <p:spPr>
            <a:xfrm>
              <a:off x="447517" y="840709"/>
              <a:ext cx="102546" cy="102546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accent3"/>
                </a:solidFill>
              </a:endParaRPr>
            </a:p>
          </p:txBody>
        </p:sp>
        <p:sp>
          <p:nvSpPr>
            <p:cNvPr id="20" name="Oval 19">
              <a:extLst>
                <a:ext uri="{FF2B5EF4-FFF2-40B4-BE49-F238E27FC236}">
                  <a16:creationId xmlns="" xmlns:a16="http://schemas.microsoft.com/office/drawing/2014/main" id="{1456D321-15D2-4AFE-99BB-E6FF0048B358}"/>
                </a:ext>
              </a:extLst>
            </p:cNvPr>
            <p:cNvSpPr/>
            <p:nvPr userDrawn="1"/>
          </p:nvSpPr>
          <p:spPr>
            <a:xfrm>
              <a:off x="447517" y="1192253"/>
              <a:ext cx="102546" cy="102546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accent3"/>
                </a:solidFill>
              </a:endParaRPr>
            </a:p>
          </p:txBody>
        </p:sp>
        <p:sp>
          <p:nvSpPr>
            <p:cNvPr id="21" name="Oval 20">
              <a:extLst>
                <a:ext uri="{FF2B5EF4-FFF2-40B4-BE49-F238E27FC236}">
                  <a16:creationId xmlns="" xmlns:a16="http://schemas.microsoft.com/office/drawing/2014/main" id="{3DF4838A-6FF2-49AF-9BE3-76AE8F2D9BC2}"/>
                </a:ext>
              </a:extLst>
            </p:cNvPr>
            <p:cNvSpPr/>
            <p:nvPr userDrawn="1"/>
          </p:nvSpPr>
          <p:spPr>
            <a:xfrm>
              <a:off x="447517" y="1540216"/>
              <a:ext cx="102546" cy="102546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accent3"/>
                </a:solidFill>
              </a:endParaRPr>
            </a:p>
          </p:txBody>
        </p:sp>
        <p:sp>
          <p:nvSpPr>
            <p:cNvPr id="22" name="Oval 21">
              <a:extLst>
                <a:ext uri="{FF2B5EF4-FFF2-40B4-BE49-F238E27FC236}">
                  <a16:creationId xmlns="" xmlns:a16="http://schemas.microsoft.com/office/drawing/2014/main" id="{8B0876AB-E2E5-4728-B737-74306782D9BA}"/>
                </a:ext>
              </a:extLst>
            </p:cNvPr>
            <p:cNvSpPr/>
            <p:nvPr userDrawn="1"/>
          </p:nvSpPr>
          <p:spPr>
            <a:xfrm>
              <a:off x="447517" y="1888179"/>
              <a:ext cx="102546" cy="102546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accent3"/>
                </a:solidFill>
              </a:endParaRP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="" xmlns:a16="http://schemas.microsoft.com/office/drawing/2014/main" id="{075F4416-25C5-4530-A8BB-0DB995984C1E}"/>
              </a:ext>
            </a:extLst>
          </p:cNvPr>
          <p:cNvGrpSpPr/>
          <p:nvPr userDrawn="1"/>
        </p:nvGrpSpPr>
        <p:grpSpPr>
          <a:xfrm>
            <a:off x="23668358" y="12034374"/>
            <a:ext cx="102546" cy="1150016"/>
            <a:chOff x="447517" y="840709"/>
            <a:chExt cx="102546" cy="1150016"/>
          </a:xfrm>
          <a:solidFill>
            <a:schemeClr val="bg1">
              <a:lumMod val="65000"/>
            </a:schemeClr>
          </a:solidFill>
        </p:grpSpPr>
        <p:sp>
          <p:nvSpPr>
            <p:cNvPr id="24" name="Oval 28">
              <a:extLst>
                <a:ext uri="{FF2B5EF4-FFF2-40B4-BE49-F238E27FC236}">
                  <a16:creationId xmlns="" xmlns:a16="http://schemas.microsoft.com/office/drawing/2014/main" id="{3B70F7E5-CE4C-4884-B385-0FE696B474DF}"/>
                </a:ext>
              </a:extLst>
            </p:cNvPr>
            <p:cNvSpPr/>
            <p:nvPr userDrawn="1"/>
          </p:nvSpPr>
          <p:spPr>
            <a:xfrm>
              <a:off x="447517" y="840709"/>
              <a:ext cx="102546" cy="10254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accent3"/>
                </a:solidFill>
              </a:endParaRPr>
            </a:p>
          </p:txBody>
        </p:sp>
        <p:sp>
          <p:nvSpPr>
            <p:cNvPr id="25" name="Oval 24">
              <a:extLst>
                <a:ext uri="{FF2B5EF4-FFF2-40B4-BE49-F238E27FC236}">
                  <a16:creationId xmlns="" xmlns:a16="http://schemas.microsoft.com/office/drawing/2014/main" id="{DF4C602B-647A-493F-B078-429D1685D74E}"/>
                </a:ext>
              </a:extLst>
            </p:cNvPr>
            <p:cNvSpPr/>
            <p:nvPr userDrawn="1"/>
          </p:nvSpPr>
          <p:spPr>
            <a:xfrm>
              <a:off x="447517" y="1192253"/>
              <a:ext cx="102546" cy="10254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accent3"/>
                </a:solidFill>
              </a:endParaRPr>
            </a:p>
          </p:txBody>
        </p:sp>
        <p:sp>
          <p:nvSpPr>
            <p:cNvPr id="26" name="Oval 25">
              <a:extLst>
                <a:ext uri="{FF2B5EF4-FFF2-40B4-BE49-F238E27FC236}">
                  <a16:creationId xmlns="" xmlns:a16="http://schemas.microsoft.com/office/drawing/2014/main" id="{30110167-0DC5-4BDE-AF07-ADF6A3882B86}"/>
                </a:ext>
              </a:extLst>
            </p:cNvPr>
            <p:cNvSpPr/>
            <p:nvPr userDrawn="1"/>
          </p:nvSpPr>
          <p:spPr>
            <a:xfrm>
              <a:off x="447517" y="1540216"/>
              <a:ext cx="102546" cy="10254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accent3"/>
                </a:solidFill>
              </a:endParaRPr>
            </a:p>
          </p:txBody>
        </p:sp>
        <p:sp>
          <p:nvSpPr>
            <p:cNvPr id="27" name="Oval 26">
              <a:extLst>
                <a:ext uri="{FF2B5EF4-FFF2-40B4-BE49-F238E27FC236}">
                  <a16:creationId xmlns="" xmlns:a16="http://schemas.microsoft.com/office/drawing/2014/main" id="{F472FD95-278B-4473-9721-0ED692FED85A}"/>
                </a:ext>
              </a:extLst>
            </p:cNvPr>
            <p:cNvSpPr/>
            <p:nvPr userDrawn="1"/>
          </p:nvSpPr>
          <p:spPr>
            <a:xfrm>
              <a:off x="447517" y="1888179"/>
              <a:ext cx="102546" cy="10254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accent3"/>
                </a:solidFill>
              </a:endParaRPr>
            </a:p>
          </p:txBody>
        </p:sp>
      </p:grpSp>
      <p:sp>
        <p:nvSpPr>
          <p:cNvPr id="30" name="Picture Placeholder 29">
            <a:extLst>
              <a:ext uri="{FF2B5EF4-FFF2-40B4-BE49-F238E27FC236}">
                <a16:creationId xmlns="" xmlns:a16="http://schemas.microsoft.com/office/drawing/2014/main" id="{A2A55DA9-294D-4FE2-80B5-53A29E20E18B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9777045" y="0"/>
            <a:ext cx="9214338" cy="13716000"/>
          </a:xfrm>
          <a:custGeom>
            <a:avLst/>
            <a:gdLst>
              <a:gd name="connsiteX0" fmla="*/ 0 w 9214338"/>
              <a:gd name="connsiteY0" fmla="*/ 0 h 13716000"/>
              <a:gd name="connsiteX1" fmla="*/ 9214338 w 9214338"/>
              <a:gd name="connsiteY1" fmla="*/ 0 h 13716000"/>
              <a:gd name="connsiteX2" fmla="*/ 9214338 w 9214338"/>
              <a:gd name="connsiteY2" fmla="*/ 13716000 h 13716000"/>
              <a:gd name="connsiteX3" fmla="*/ 0 w 9214338"/>
              <a:gd name="connsiteY3" fmla="*/ 13716000 h 1371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214338" h="13716000">
                <a:moveTo>
                  <a:pt x="0" y="0"/>
                </a:moveTo>
                <a:lnTo>
                  <a:pt x="9214338" y="0"/>
                </a:lnTo>
                <a:lnTo>
                  <a:pt x="9214338" y="13716000"/>
                </a:lnTo>
                <a:lnTo>
                  <a:pt x="0" y="13716000"/>
                </a:lnTo>
                <a:close/>
              </a:path>
            </a:pathLst>
          </a:custGeom>
          <a:pattFill prst="pct60">
            <a:fgClr>
              <a:schemeClr val="bg1"/>
            </a:fgClr>
            <a:bgClr>
              <a:schemeClr val="bg1">
                <a:lumMod val="85000"/>
              </a:schemeClr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FontTx/>
              <a:buNone/>
              <a:defRPr sz="24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75266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" name="Rectangle 2">
            <a:extLst>
              <a:ext uri="{FF2B5EF4-FFF2-40B4-BE49-F238E27FC236}">
                <a16:creationId xmlns="" xmlns:a16="http://schemas.microsoft.com/office/drawing/2014/main" id="{70C2095F-97D9-4094-BD36-0951741A08F7}"/>
              </a:ext>
            </a:extLst>
          </p:cNvPr>
          <p:cNvSpPr/>
          <p:nvPr userDrawn="1"/>
        </p:nvSpPr>
        <p:spPr>
          <a:xfrm rot="5400000">
            <a:off x="-1196240" y="10738435"/>
            <a:ext cx="4173803" cy="178132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8" name="Group 17">
            <a:extLst>
              <a:ext uri="{FF2B5EF4-FFF2-40B4-BE49-F238E27FC236}">
                <a16:creationId xmlns="" xmlns:a16="http://schemas.microsoft.com/office/drawing/2014/main" id="{45FB5C87-D273-4741-B8BC-9DDDF4ACCED6}"/>
              </a:ext>
            </a:extLst>
          </p:cNvPr>
          <p:cNvGrpSpPr/>
          <p:nvPr userDrawn="1"/>
        </p:nvGrpSpPr>
        <p:grpSpPr>
          <a:xfrm>
            <a:off x="949541" y="840709"/>
            <a:ext cx="102546" cy="1150016"/>
            <a:chOff x="447517" y="840709"/>
            <a:chExt cx="102546" cy="1150016"/>
          </a:xfrm>
        </p:grpSpPr>
        <p:sp>
          <p:nvSpPr>
            <p:cNvPr id="19" name="Oval 28">
              <a:extLst>
                <a:ext uri="{FF2B5EF4-FFF2-40B4-BE49-F238E27FC236}">
                  <a16:creationId xmlns="" xmlns:a16="http://schemas.microsoft.com/office/drawing/2014/main" id="{77A9FED8-8494-4471-996B-444CA69B5905}"/>
                </a:ext>
              </a:extLst>
            </p:cNvPr>
            <p:cNvSpPr/>
            <p:nvPr userDrawn="1"/>
          </p:nvSpPr>
          <p:spPr>
            <a:xfrm>
              <a:off x="447517" y="840709"/>
              <a:ext cx="102546" cy="102546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accent3"/>
                </a:solidFill>
              </a:endParaRPr>
            </a:p>
          </p:txBody>
        </p:sp>
        <p:sp>
          <p:nvSpPr>
            <p:cNvPr id="20" name="Oval 19">
              <a:extLst>
                <a:ext uri="{FF2B5EF4-FFF2-40B4-BE49-F238E27FC236}">
                  <a16:creationId xmlns="" xmlns:a16="http://schemas.microsoft.com/office/drawing/2014/main" id="{1456D321-15D2-4AFE-99BB-E6FF0048B358}"/>
                </a:ext>
              </a:extLst>
            </p:cNvPr>
            <p:cNvSpPr/>
            <p:nvPr userDrawn="1"/>
          </p:nvSpPr>
          <p:spPr>
            <a:xfrm>
              <a:off x="447517" y="1192253"/>
              <a:ext cx="102546" cy="102546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accent3"/>
                </a:solidFill>
              </a:endParaRPr>
            </a:p>
          </p:txBody>
        </p:sp>
        <p:sp>
          <p:nvSpPr>
            <p:cNvPr id="21" name="Oval 20">
              <a:extLst>
                <a:ext uri="{FF2B5EF4-FFF2-40B4-BE49-F238E27FC236}">
                  <a16:creationId xmlns="" xmlns:a16="http://schemas.microsoft.com/office/drawing/2014/main" id="{3DF4838A-6FF2-49AF-9BE3-76AE8F2D9BC2}"/>
                </a:ext>
              </a:extLst>
            </p:cNvPr>
            <p:cNvSpPr/>
            <p:nvPr userDrawn="1"/>
          </p:nvSpPr>
          <p:spPr>
            <a:xfrm>
              <a:off x="447517" y="1540216"/>
              <a:ext cx="102546" cy="102546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accent3"/>
                </a:solidFill>
              </a:endParaRPr>
            </a:p>
          </p:txBody>
        </p:sp>
        <p:sp>
          <p:nvSpPr>
            <p:cNvPr id="22" name="Oval 21">
              <a:extLst>
                <a:ext uri="{FF2B5EF4-FFF2-40B4-BE49-F238E27FC236}">
                  <a16:creationId xmlns="" xmlns:a16="http://schemas.microsoft.com/office/drawing/2014/main" id="{8B0876AB-E2E5-4728-B737-74306782D9BA}"/>
                </a:ext>
              </a:extLst>
            </p:cNvPr>
            <p:cNvSpPr/>
            <p:nvPr userDrawn="1"/>
          </p:nvSpPr>
          <p:spPr>
            <a:xfrm>
              <a:off x="447517" y="1888179"/>
              <a:ext cx="102546" cy="102546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accent3"/>
                </a:solidFill>
              </a:endParaRP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="" xmlns:a16="http://schemas.microsoft.com/office/drawing/2014/main" id="{075F4416-25C5-4530-A8BB-0DB995984C1E}"/>
              </a:ext>
            </a:extLst>
          </p:cNvPr>
          <p:cNvGrpSpPr/>
          <p:nvPr userDrawn="1"/>
        </p:nvGrpSpPr>
        <p:grpSpPr>
          <a:xfrm>
            <a:off x="23668358" y="12034374"/>
            <a:ext cx="102546" cy="1150016"/>
            <a:chOff x="447517" y="840709"/>
            <a:chExt cx="102546" cy="1150016"/>
          </a:xfrm>
          <a:solidFill>
            <a:schemeClr val="bg1">
              <a:lumMod val="65000"/>
            </a:schemeClr>
          </a:solidFill>
        </p:grpSpPr>
        <p:sp>
          <p:nvSpPr>
            <p:cNvPr id="24" name="Oval 28">
              <a:extLst>
                <a:ext uri="{FF2B5EF4-FFF2-40B4-BE49-F238E27FC236}">
                  <a16:creationId xmlns="" xmlns:a16="http://schemas.microsoft.com/office/drawing/2014/main" id="{3B70F7E5-CE4C-4884-B385-0FE696B474DF}"/>
                </a:ext>
              </a:extLst>
            </p:cNvPr>
            <p:cNvSpPr/>
            <p:nvPr userDrawn="1"/>
          </p:nvSpPr>
          <p:spPr>
            <a:xfrm>
              <a:off x="447517" y="840709"/>
              <a:ext cx="102546" cy="10254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accent3"/>
                </a:solidFill>
              </a:endParaRPr>
            </a:p>
          </p:txBody>
        </p:sp>
        <p:sp>
          <p:nvSpPr>
            <p:cNvPr id="25" name="Oval 24">
              <a:extLst>
                <a:ext uri="{FF2B5EF4-FFF2-40B4-BE49-F238E27FC236}">
                  <a16:creationId xmlns="" xmlns:a16="http://schemas.microsoft.com/office/drawing/2014/main" id="{DF4C602B-647A-493F-B078-429D1685D74E}"/>
                </a:ext>
              </a:extLst>
            </p:cNvPr>
            <p:cNvSpPr/>
            <p:nvPr userDrawn="1"/>
          </p:nvSpPr>
          <p:spPr>
            <a:xfrm>
              <a:off x="447517" y="1192253"/>
              <a:ext cx="102546" cy="10254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accent3"/>
                </a:solidFill>
              </a:endParaRPr>
            </a:p>
          </p:txBody>
        </p:sp>
        <p:sp>
          <p:nvSpPr>
            <p:cNvPr id="26" name="Oval 25">
              <a:extLst>
                <a:ext uri="{FF2B5EF4-FFF2-40B4-BE49-F238E27FC236}">
                  <a16:creationId xmlns="" xmlns:a16="http://schemas.microsoft.com/office/drawing/2014/main" id="{30110167-0DC5-4BDE-AF07-ADF6A3882B86}"/>
                </a:ext>
              </a:extLst>
            </p:cNvPr>
            <p:cNvSpPr/>
            <p:nvPr userDrawn="1"/>
          </p:nvSpPr>
          <p:spPr>
            <a:xfrm>
              <a:off x="447517" y="1540216"/>
              <a:ext cx="102546" cy="10254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accent3"/>
                </a:solidFill>
              </a:endParaRPr>
            </a:p>
          </p:txBody>
        </p:sp>
        <p:sp>
          <p:nvSpPr>
            <p:cNvPr id="27" name="Oval 26">
              <a:extLst>
                <a:ext uri="{FF2B5EF4-FFF2-40B4-BE49-F238E27FC236}">
                  <a16:creationId xmlns="" xmlns:a16="http://schemas.microsoft.com/office/drawing/2014/main" id="{F472FD95-278B-4473-9721-0ED692FED85A}"/>
                </a:ext>
              </a:extLst>
            </p:cNvPr>
            <p:cNvSpPr/>
            <p:nvPr userDrawn="1"/>
          </p:nvSpPr>
          <p:spPr>
            <a:xfrm>
              <a:off x="447517" y="1888179"/>
              <a:ext cx="102546" cy="10254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accent3"/>
                </a:solidFill>
              </a:endParaRPr>
            </a:p>
          </p:txBody>
        </p:sp>
      </p:grpSp>
      <p:sp>
        <p:nvSpPr>
          <p:cNvPr id="28" name="Picture Placeholder 27">
            <a:extLst>
              <a:ext uri="{FF2B5EF4-FFF2-40B4-BE49-F238E27FC236}">
                <a16:creationId xmlns="" xmlns:a16="http://schemas.microsoft.com/office/drawing/2014/main" id="{C9ADF5BC-3F96-470E-B24D-08B414445862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2025275" y="1295400"/>
            <a:ext cx="21037510" cy="11049000"/>
          </a:xfrm>
          <a:custGeom>
            <a:avLst/>
            <a:gdLst>
              <a:gd name="connsiteX0" fmla="*/ 0 w 23062788"/>
              <a:gd name="connsiteY0" fmla="*/ 0 h 11049000"/>
              <a:gd name="connsiteX1" fmla="*/ 23062788 w 23062788"/>
              <a:gd name="connsiteY1" fmla="*/ 0 h 11049000"/>
              <a:gd name="connsiteX2" fmla="*/ 23062788 w 23062788"/>
              <a:gd name="connsiteY2" fmla="*/ 11049000 h 11049000"/>
              <a:gd name="connsiteX3" fmla="*/ 0 w 23062788"/>
              <a:gd name="connsiteY3" fmla="*/ 11049000 h 1104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062788" h="11049000">
                <a:moveTo>
                  <a:pt x="0" y="0"/>
                </a:moveTo>
                <a:lnTo>
                  <a:pt x="23062788" y="0"/>
                </a:lnTo>
                <a:lnTo>
                  <a:pt x="23062788" y="11049000"/>
                </a:lnTo>
                <a:lnTo>
                  <a:pt x="0" y="11049000"/>
                </a:lnTo>
                <a:close/>
              </a:path>
            </a:pathLst>
          </a:custGeom>
          <a:pattFill prst="pct60">
            <a:fgClr>
              <a:schemeClr val="bg1"/>
            </a:fgClr>
            <a:bgClr>
              <a:schemeClr val="bg1">
                <a:lumMod val="85000"/>
              </a:schemeClr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FontTx/>
              <a:buNone/>
              <a:defRPr sz="24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435930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Picture Placeholder 29">
            <a:extLst>
              <a:ext uri="{FF2B5EF4-FFF2-40B4-BE49-F238E27FC236}">
                <a16:creationId xmlns="" xmlns:a16="http://schemas.microsoft.com/office/drawing/2014/main" id="{8F411E65-1B7F-44E6-8494-736D687615AA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-3" y="1295400"/>
            <a:ext cx="23062788" cy="11049000"/>
          </a:xfrm>
          <a:custGeom>
            <a:avLst/>
            <a:gdLst>
              <a:gd name="connsiteX0" fmla="*/ 0 w 23062788"/>
              <a:gd name="connsiteY0" fmla="*/ 0 h 11049000"/>
              <a:gd name="connsiteX1" fmla="*/ 23062788 w 23062788"/>
              <a:gd name="connsiteY1" fmla="*/ 0 h 11049000"/>
              <a:gd name="connsiteX2" fmla="*/ 23062788 w 23062788"/>
              <a:gd name="connsiteY2" fmla="*/ 11049000 h 11049000"/>
              <a:gd name="connsiteX3" fmla="*/ 0 w 23062788"/>
              <a:gd name="connsiteY3" fmla="*/ 11049000 h 1104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062788" h="11049000">
                <a:moveTo>
                  <a:pt x="0" y="0"/>
                </a:moveTo>
                <a:lnTo>
                  <a:pt x="23062788" y="0"/>
                </a:lnTo>
                <a:lnTo>
                  <a:pt x="23062788" y="11049000"/>
                </a:lnTo>
                <a:lnTo>
                  <a:pt x="0" y="11049000"/>
                </a:lnTo>
                <a:close/>
              </a:path>
            </a:pathLst>
          </a:custGeom>
          <a:pattFill prst="pct60">
            <a:fgClr>
              <a:schemeClr val="bg1"/>
            </a:fgClr>
            <a:bgClr>
              <a:schemeClr val="bg1">
                <a:lumMod val="85000"/>
              </a:schemeClr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FontTx/>
              <a:buNone/>
              <a:defRPr sz="24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4611085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06065039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33">
            <a:extLst>
              <a:ext uri="{FF2B5EF4-FFF2-40B4-BE49-F238E27FC236}">
                <a16:creationId xmlns="" xmlns:a16="http://schemas.microsoft.com/office/drawing/2014/main" id="{83FEAA81-2F7D-4559-8A7B-4255CF8B70C7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24387175" cy="13716000"/>
          </a:xfrm>
          <a:custGeom>
            <a:avLst/>
            <a:gdLst>
              <a:gd name="connsiteX0" fmla="*/ 0 w 3854219"/>
              <a:gd name="connsiteY0" fmla="*/ 0 h 3409950"/>
              <a:gd name="connsiteX1" fmla="*/ 3854219 w 3854219"/>
              <a:gd name="connsiteY1" fmla="*/ 0 h 3409950"/>
              <a:gd name="connsiteX2" fmla="*/ 3854219 w 3854219"/>
              <a:gd name="connsiteY2" fmla="*/ 3409950 h 3409950"/>
              <a:gd name="connsiteX3" fmla="*/ 0 w 3854219"/>
              <a:gd name="connsiteY3" fmla="*/ 3409950 h 3409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54219" h="3409950">
                <a:moveTo>
                  <a:pt x="0" y="0"/>
                </a:moveTo>
                <a:lnTo>
                  <a:pt x="3854219" y="0"/>
                </a:lnTo>
                <a:lnTo>
                  <a:pt x="3854219" y="3409950"/>
                </a:lnTo>
                <a:lnTo>
                  <a:pt x="0" y="3409950"/>
                </a:lnTo>
                <a:close/>
              </a:path>
            </a:pathLst>
          </a:custGeom>
          <a:pattFill prst="pct60">
            <a:fgClr>
              <a:schemeClr val="bg1"/>
            </a:fgClr>
            <a:bgClr>
              <a:schemeClr val="bg1">
                <a:lumMod val="85000"/>
              </a:schemeClr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FontTx/>
              <a:buNone/>
              <a:defRPr sz="2400"/>
            </a:lvl1pPr>
          </a:lstStyle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="" xmlns:a16="http://schemas.microsoft.com/office/drawing/2014/main" id="{0556D523-0776-45D6-9D0F-E9A1C9474BDF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2020887" y="1294799"/>
            <a:ext cx="21031200" cy="11011501"/>
          </a:xfrm>
          <a:custGeom>
            <a:avLst/>
            <a:gdLst>
              <a:gd name="connsiteX0" fmla="*/ 0 w 21031200"/>
              <a:gd name="connsiteY0" fmla="*/ 0 h 11011501"/>
              <a:gd name="connsiteX1" fmla="*/ 21031200 w 21031200"/>
              <a:gd name="connsiteY1" fmla="*/ 0 h 11011501"/>
              <a:gd name="connsiteX2" fmla="*/ 21031200 w 21031200"/>
              <a:gd name="connsiteY2" fmla="*/ 11011501 h 11011501"/>
              <a:gd name="connsiteX3" fmla="*/ 0 w 21031200"/>
              <a:gd name="connsiteY3" fmla="*/ 11011501 h 110115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031200" h="11011501">
                <a:moveTo>
                  <a:pt x="0" y="0"/>
                </a:moveTo>
                <a:lnTo>
                  <a:pt x="21031200" y="0"/>
                </a:lnTo>
                <a:lnTo>
                  <a:pt x="21031200" y="11011501"/>
                </a:lnTo>
                <a:lnTo>
                  <a:pt x="0" y="11011501"/>
                </a:lnTo>
                <a:close/>
              </a:path>
            </a:pathLst>
          </a:custGeom>
          <a:pattFill prst="pct60">
            <a:fgClr>
              <a:schemeClr val="bg1"/>
            </a:fgClr>
            <a:bgClr>
              <a:schemeClr val="bg1">
                <a:lumMod val="85000"/>
              </a:schemeClr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FontTx/>
              <a:buNone/>
              <a:defRPr sz="24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14892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 animBg="1"/>
    </p:bldLst>
  </p:timing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33">
            <a:extLst>
              <a:ext uri="{FF2B5EF4-FFF2-40B4-BE49-F238E27FC236}">
                <a16:creationId xmlns="" xmlns:a16="http://schemas.microsoft.com/office/drawing/2014/main" id="{A9C87856-73D7-430A-B5E1-69D70B046ECB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962821" y="514350"/>
            <a:ext cx="12486479" cy="12477750"/>
          </a:xfrm>
          <a:custGeom>
            <a:avLst/>
            <a:gdLst>
              <a:gd name="connsiteX0" fmla="*/ 0 w 3854219"/>
              <a:gd name="connsiteY0" fmla="*/ 0 h 3409950"/>
              <a:gd name="connsiteX1" fmla="*/ 3854219 w 3854219"/>
              <a:gd name="connsiteY1" fmla="*/ 0 h 3409950"/>
              <a:gd name="connsiteX2" fmla="*/ 3854219 w 3854219"/>
              <a:gd name="connsiteY2" fmla="*/ 3409950 h 3409950"/>
              <a:gd name="connsiteX3" fmla="*/ 0 w 3854219"/>
              <a:gd name="connsiteY3" fmla="*/ 3409950 h 3409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54219" h="3409950">
                <a:moveTo>
                  <a:pt x="0" y="0"/>
                </a:moveTo>
                <a:lnTo>
                  <a:pt x="3854219" y="0"/>
                </a:lnTo>
                <a:lnTo>
                  <a:pt x="3854219" y="3409950"/>
                </a:lnTo>
                <a:lnTo>
                  <a:pt x="0" y="3409950"/>
                </a:lnTo>
                <a:close/>
              </a:path>
            </a:pathLst>
          </a:custGeom>
          <a:pattFill prst="pct60">
            <a:fgClr>
              <a:schemeClr val="bg1"/>
            </a:fgClr>
            <a:bgClr>
              <a:schemeClr val="bg1">
                <a:lumMod val="85000"/>
              </a:schemeClr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FontTx/>
              <a:buNone/>
              <a:defRPr sz="24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907350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" name="Rectangle 2">
            <a:extLst>
              <a:ext uri="{FF2B5EF4-FFF2-40B4-BE49-F238E27FC236}">
                <a16:creationId xmlns="" xmlns:a16="http://schemas.microsoft.com/office/drawing/2014/main" id="{70C2095F-97D9-4094-BD36-0951741A08F7}"/>
              </a:ext>
            </a:extLst>
          </p:cNvPr>
          <p:cNvSpPr/>
          <p:nvPr userDrawn="1"/>
        </p:nvSpPr>
        <p:spPr>
          <a:xfrm rot="5400000">
            <a:off x="-1196240" y="10738435"/>
            <a:ext cx="4173803" cy="178132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Slide Number Placeholder 5">
            <a:extLst>
              <a:ext uri="{FF2B5EF4-FFF2-40B4-BE49-F238E27FC236}">
                <a16:creationId xmlns="" xmlns:a16="http://schemas.microsoft.com/office/drawing/2014/main" id="{0F81A6E2-5B09-457E-812E-51511A381940}"/>
              </a:ext>
            </a:extLst>
          </p:cNvPr>
          <p:cNvSpPr txBox="1">
            <a:spLocks/>
          </p:cNvSpPr>
          <p:nvPr userDrawn="1"/>
        </p:nvSpPr>
        <p:spPr>
          <a:xfrm>
            <a:off x="877068" y="9239707"/>
            <a:ext cx="247493" cy="582761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A290D8D-6BA0-418D-AFED-C65293F70DA0}" type="slidenum">
              <a:rPr lang="en-US" sz="2000" b="1" smtClean="0">
                <a:solidFill>
                  <a:schemeClr val="bg1"/>
                </a:solidFill>
                <a:latin typeface="+mj-lt"/>
              </a:rPr>
              <a:pPr algn="ctr"/>
              <a:t>‹#›</a:t>
            </a:fld>
            <a:endParaRPr lang="en-US" sz="1200" b="1">
              <a:solidFill>
                <a:schemeClr val="bg1"/>
              </a:solidFill>
              <a:latin typeface="+mj-lt"/>
            </a:endParaRPr>
          </a:p>
        </p:txBody>
      </p:sp>
      <p:grpSp>
        <p:nvGrpSpPr>
          <p:cNvPr id="18" name="Group 17">
            <a:extLst>
              <a:ext uri="{FF2B5EF4-FFF2-40B4-BE49-F238E27FC236}">
                <a16:creationId xmlns="" xmlns:a16="http://schemas.microsoft.com/office/drawing/2014/main" id="{45FB5C87-D273-4741-B8BC-9DDDF4ACCED6}"/>
              </a:ext>
            </a:extLst>
          </p:cNvPr>
          <p:cNvGrpSpPr/>
          <p:nvPr userDrawn="1"/>
        </p:nvGrpSpPr>
        <p:grpSpPr>
          <a:xfrm>
            <a:off x="949541" y="840709"/>
            <a:ext cx="102546" cy="1150016"/>
            <a:chOff x="447517" y="840709"/>
            <a:chExt cx="102546" cy="1150016"/>
          </a:xfrm>
        </p:grpSpPr>
        <p:sp>
          <p:nvSpPr>
            <p:cNvPr id="19" name="Oval 28">
              <a:extLst>
                <a:ext uri="{FF2B5EF4-FFF2-40B4-BE49-F238E27FC236}">
                  <a16:creationId xmlns="" xmlns:a16="http://schemas.microsoft.com/office/drawing/2014/main" id="{77A9FED8-8494-4471-996B-444CA69B5905}"/>
                </a:ext>
              </a:extLst>
            </p:cNvPr>
            <p:cNvSpPr/>
            <p:nvPr userDrawn="1"/>
          </p:nvSpPr>
          <p:spPr>
            <a:xfrm>
              <a:off x="447517" y="840709"/>
              <a:ext cx="102546" cy="102546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accent3"/>
                </a:solidFill>
              </a:endParaRPr>
            </a:p>
          </p:txBody>
        </p:sp>
        <p:sp>
          <p:nvSpPr>
            <p:cNvPr id="20" name="Oval 19">
              <a:extLst>
                <a:ext uri="{FF2B5EF4-FFF2-40B4-BE49-F238E27FC236}">
                  <a16:creationId xmlns="" xmlns:a16="http://schemas.microsoft.com/office/drawing/2014/main" id="{1456D321-15D2-4AFE-99BB-E6FF0048B358}"/>
                </a:ext>
              </a:extLst>
            </p:cNvPr>
            <p:cNvSpPr/>
            <p:nvPr userDrawn="1"/>
          </p:nvSpPr>
          <p:spPr>
            <a:xfrm>
              <a:off x="447517" y="1192253"/>
              <a:ext cx="102546" cy="102546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accent3"/>
                </a:solidFill>
              </a:endParaRPr>
            </a:p>
          </p:txBody>
        </p:sp>
        <p:sp>
          <p:nvSpPr>
            <p:cNvPr id="21" name="Oval 20">
              <a:extLst>
                <a:ext uri="{FF2B5EF4-FFF2-40B4-BE49-F238E27FC236}">
                  <a16:creationId xmlns="" xmlns:a16="http://schemas.microsoft.com/office/drawing/2014/main" id="{3DF4838A-6FF2-49AF-9BE3-76AE8F2D9BC2}"/>
                </a:ext>
              </a:extLst>
            </p:cNvPr>
            <p:cNvSpPr/>
            <p:nvPr userDrawn="1"/>
          </p:nvSpPr>
          <p:spPr>
            <a:xfrm>
              <a:off x="447517" y="1540216"/>
              <a:ext cx="102546" cy="102546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accent3"/>
                </a:solidFill>
              </a:endParaRPr>
            </a:p>
          </p:txBody>
        </p:sp>
        <p:sp>
          <p:nvSpPr>
            <p:cNvPr id="22" name="Oval 21">
              <a:extLst>
                <a:ext uri="{FF2B5EF4-FFF2-40B4-BE49-F238E27FC236}">
                  <a16:creationId xmlns="" xmlns:a16="http://schemas.microsoft.com/office/drawing/2014/main" id="{8B0876AB-E2E5-4728-B737-74306782D9BA}"/>
                </a:ext>
              </a:extLst>
            </p:cNvPr>
            <p:cNvSpPr/>
            <p:nvPr userDrawn="1"/>
          </p:nvSpPr>
          <p:spPr>
            <a:xfrm>
              <a:off x="447517" y="1888179"/>
              <a:ext cx="102546" cy="102546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accent3"/>
                </a:solidFill>
              </a:endParaRP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="" xmlns:a16="http://schemas.microsoft.com/office/drawing/2014/main" id="{075F4416-25C5-4530-A8BB-0DB995984C1E}"/>
              </a:ext>
            </a:extLst>
          </p:cNvPr>
          <p:cNvGrpSpPr/>
          <p:nvPr userDrawn="1"/>
        </p:nvGrpSpPr>
        <p:grpSpPr>
          <a:xfrm>
            <a:off x="23668358" y="12034374"/>
            <a:ext cx="102546" cy="1150016"/>
            <a:chOff x="447517" y="840709"/>
            <a:chExt cx="102546" cy="1150016"/>
          </a:xfrm>
          <a:solidFill>
            <a:schemeClr val="bg1">
              <a:lumMod val="65000"/>
            </a:schemeClr>
          </a:solidFill>
        </p:grpSpPr>
        <p:sp>
          <p:nvSpPr>
            <p:cNvPr id="24" name="Oval 28">
              <a:extLst>
                <a:ext uri="{FF2B5EF4-FFF2-40B4-BE49-F238E27FC236}">
                  <a16:creationId xmlns="" xmlns:a16="http://schemas.microsoft.com/office/drawing/2014/main" id="{3B70F7E5-CE4C-4884-B385-0FE696B474DF}"/>
                </a:ext>
              </a:extLst>
            </p:cNvPr>
            <p:cNvSpPr/>
            <p:nvPr userDrawn="1"/>
          </p:nvSpPr>
          <p:spPr>
            <a:xfrm>
              <a:off x="447517" y="840709"/>
              <a:ext cx="102546" cy="10254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accent3"/>
                </a:solidFill>
              </a:endParaRPr>
            </a:p>
          </p:txBody>
        </p:sp>
        <p:sp>
          <p:nvSpPr>
            <p:cNvPr id="25" name="Oval 24">
              <a:extLst>
                <a:ext uri="{FF2B5EF4-FFF2-40B4-BE49-F238E27FC236}">
                  <a16:creationId xmlns="" xmlns:a16="http://schemas.microsoft.com/office/drawing/2014/main" id="{DF4C602B-647A-493F-B078-429D1685D74E}"/>
                </a:ext>
              </a:extLst>
            </p:cNvPr>
            <p:cNvSpPr/>
            <p:nvPr userDrawn="1"/>
          </p:nvSpPr>
          <p:spPr>
            <a:xfrm>
              <a:off x="447517" y="1192253"/>
              <a:ext cx="102546" cy="10254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accent3"/>
                </a:solidFill>
              </a:endParaRPr>
            </a:p>
          </p:txBody>
        </p:sp>
        <p:sp>
          <p:nvSpPr>
            <p:cNvPr id="26" name="Oval 25">
              <a:extLst>
                <a:ext uri="{FF2B5EF4-FFF2-40B4-BE49-F238E27FC236}">
                  <a16:creationId xmlns="" xmlns:a16="http://schemas.microsoft.com/office/drawing/2014/main" id="{30110167-0DC5-4BDE-AF07-ADF6A3882B86}"/>
                </a:ext>
              </a:extLst>
            </p:cNvPr>
            <p:cNvSpPr/>
            <p:nvPr userDrawn="1"/>
          </p:nvSpPr>
          <p:spPr>
            <a:xfrm>
              <a:off x="447517" y="1540216"/>
              <a:ext cx="102546" cy="10254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accent3"/>
                </a:solidFill>
              </a:endParaRPr>
            </a:p>
          </p:txBody>
        </p:sp>
        <p:sp>
          <p:nvSpPr>
            <p:cNvPr id="27" name="Oval 26">
              <a:extLst>
                <a:ext uri="{FF2B5EF4-FFF2-40B4-BE49-F238E27FC236}">
                  <a16:creationId xmlns="" xmlns:a16="http://schemas.microsoft.com/office/drawing/2014/main" id="{F472FD95-278B-4473-9721-0ED692FED85A}"/>
                </a:ext>
              </a:extLst>
            </p:cNvPr>
            <p:cNvSpPr/>
            <p:nvPr userDrawn="1"/>
          </p:nvSpPr>
          <p:spPr>
            <a:xfrm>
              <a:off x="447517" y="1888179"/>
              <a:ext cx="102546" cy="10254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accent3"/>
                </a:solidFill>
              </a:endParaRPr>
            </a:p>
          </p:txBody>
        </p:sp>
      </p:grpSp>
      <p:sp>
        <p:nvSpPr>
          <p:cNvPr id="34" name="Picture Placeholder 33">
            <a:extLst>
              <a:ext uri="{FF2B5EF4-FFF2-40B4-BE49-F238E27FC236}">
                <a16:creationId xmlns="" xmlns:a16="http://schemas.microsoft.com/office/drawing/2014/main" id="{0206E1CF-DC84-4C15-A75B-49139321C246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772821" y="4514850"/>
            <a:ext cx="3854219" cy="3409950"/>
          </a:xfrm>
          <a:custGeom>
            <a:avLst/>
            <a:gdLst>
              <a:gd name="connsiteX0" fmla="*/ 0 w 3854219"/>
              <a:gd name="connsiteY0" fmla="*/ 0 h 3409950"/>
              <a:gd name="connsiteX1" fmla="*/ 3854219 w 3854219"/>
              <a:gd name="connsiteY1" fmla="*/ 0 h 3409950"/>
              <a:gd name="connsiteX2" fmla="*/ 3854219 w 3854219"/>
              <a:gd name="connsiteY2" fmla="*/ 3409950 h 3409950"/>
              <a:gd name="connsiteX3" fmla="*/ 0 w 3854219"/>
              <a:gd name="connsiteY3" fmla="*/ 3409950 h 3409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54219" h="3409950">
                <a:moveTo>
                  <a:pt x="0" y="0"/>
                </a:moveTo>
                <a:lnTo>
                  <a:pt x="3854219" y="0"/>
                </a:lnTo>
                <a:lnTo>
                  <a:pt x="3854219" y="3409950"/>
                </a:lnTo>
                <a:lnTo>
                  <a:pt x="0" y="3409950"/>
                </a:lnTo>
                <a:close/>
              </a:path>
            </a:pathLst>
          </a:custGeom>
          <a:pattFill prst="pct60">
            <a:fgClr>
              <a:schemeClr val="bg1"/>
            </a:fgClr>
            <a:bgClr>
              <a:schemeClr val="bg1">
                <a:lumMod val="85000"/>
              </a:schemeClr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FontTx/>
              <a:buNone/>
              <a:defRPr sz="2400"/>
            </a:lvl1pPr>
          </a:lstStyle>
          <a:p>
            <a:endParaRPr lang="en-US"/>
          </a:p>
        </p:txBody>
      </p:sp>
      <p:sp>
        <p:nvSpPr>
          <p:cNvPr id="35" name="Picture Placeholder 34">
            <a:extLst>
              <a:ext uri="{FF2B5EF4-FFF2-40B4-BE49-F238E27FC236}">
                <a16:creationId xmlns="" xmlns:a16="http://schemas.microsoft.com/office/drawing/2014/main" id="{77B2A9EB-3EF9-441D-9BFF-C67FDD9FAB68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10266478" y="4514850"/>
            <a:ext cx="3854219" cy="3409950"/>
          </a:xfrm>
          <a:custGeom>
            <a:avLst/>
            <a:gdLst>
              <a:gd name="connsiteX0" fmla="*/ 0 w 3854219"/>
              <a:gd name="connsiteY0" fmla="*/ 0 h 3409950"/>
              <a:gd name="connsiteX1" fmla="*/ 3854219 w 3854219"/>
              <a:gd name="connsiteY1" fmla="*/ 0 h 3409950"/>
              <a:gd name="connsiteX2" fmla="*/ 3854219 w 3854219"/>
              <a:gd name="connsiteY2" fmla="*/ 3409950 h 3409950"/>
              <a:gd name="connsiteX3" fmla="*/ 0 w 3854219"/>
              <a:gd name="connsiteY3" fmla="*/ 3409950 h 3409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54219" h="3409950">
                <a:moveTo>
                  <a:pt x="0" y="0"/>
                </a:moveTo>
                <a:lnTo>
                  <a:pt x="3854219" y="0"/>
                </a:lnTo>
                <a:lnTo>
                  <a:pt x="3854219" y="3409950"/>
                </a:lnTo>
                <a:lnTo>
                  <a:pt x="0" y="3409950"/>
                </a:lnTo>
                <a:close/>
              </a:path>
            </a:pathLst>
          </a:custGeom>
          <a:pattFill prst="pct60">
            <a:fgClr>
              <a:schemeClr val="bg1"/>
            </a:fgClr>
            <a:bgClr>
              <a:schemeClr val="bg1">
                <a:lumMod val="85000"/>
              </a:schemeClr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FontTx/>
              <a:buNone/>
              <a:defRPr sz="2400"/>
            </a:lvl1pPr>
          </a:lstStyle>
          <a:p>
            <a:endParaRPr lang="en-US"/>
          </a:p>
        </p:txBody>
      </p:sp>
      <p:sp>
        <p:nvSpPr>
          <p:cNvPr id="36" name="Picture Placeholder 35">
            <a:extLst>
              <a:ext uri="{FF2B5EF4-FFF2-40B4-BE49-F238E27FC236}">
                <a16:creationId xmlns="" xmlns:a16="http://schemas.microsoft.com/office/drawing/2014/main" id="{11A6328E-DB01-4117-84BA-487C9D7B843E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5760135" y="4514850"/>
            <a:ext cx="3854219" cy="3409950"/>
          </a:xfrm>
          <a:custGeom>
            <a:avLst/>
            <a:gdLst>
              <a:gd name="connsiteX0" fmla="*/ 0 w 3854219"/>
              <a:gd name="connsiteY0" fmla="*/ 0 h 3409950"/>
              <a:gd name="connsiteX1" fmla="*/ 3854219 w 3854219"/>
              <a:gd name="connsiteY1" fmla="*/ 0 h 3409950"/>
              <a:gd name="connsiteX2" fmla="*/ 3854219 w 3854219"/>
              <a:gd name="connsiteY2" fmla="*/ 3409950 h 3409950"/>
              <a:gd name="connsiteX3" fmla="*/ 0 w 3854219"/>
              <a:gd name="connsiteY3" fmla="*/ 3409950 h 3409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54219" h="3409950">
                <a:moveTo>
                  <a:pt x="0" y="0"/>
                </a:moveTo>
                <a:lnTo>
                  <a:pt x="3854219" y="0"/>
                </a:lnTo>
                <a:lnTo>
                  <a:pt x="3854219" y="3409950"/>
                </a:lnTo>
                <a:lnTo>
                  <a:pt x="0" y="3409950"/>
                </a:lnTo>
                <a:close/>
              </a:path>
            </a:pathLst>
          </a:custGeom>
          <a:pattFill prst="pct60">
            <a:fgClr>
              <a:schemeClr val="bg1"/>
            </a:fgClr>
            <a:bgClr>
              <a:schemeClr val="bg1">
                <a:lumMod val="85000"/>
              </a:schemeClr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FontTx/>
              <a:buNone/>
              <a:defRPr sz="24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943562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" name="Rectangle 2">
            <a:extLst>
              <a:ext uri="{FF2B5EF4-FFF2-40B4-BE49-F238E27FC236}">
                <a16:creationId xmlns="" xmlns:a16="http://schemas.microsoft.com/office/drawing/2014/main" id="{70C2095F-97D9-4094-BD36-0951741A08F7}"/>
              </a:ext>
            </a:extLst>
          </p:cNvPr>
          <p:cNvSpPr/>
          <p:nvPr userDrawn="1"/>
        </p:nvSpPr>
        <p:spPr>
          <a:xfrm rot="5400000">
            <a:off x="-1196240" y="10738435"/>
            <a:ext cx="4173803" cy="178132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Slide Number Placeholder 5">
            <a:extLst>
              <a:ext uri="{FF2B5EF4-FFF2-40B4-BE49-F238E27FC236}">
                <a16:creationId xmlns="" xmlns:a16="http://schemas.microsoft.com/office/drawing/2014/main" id="{0F81A6E2-5B09-457E-812E-51511A381940}"/>
              </a:ext>
            </a:extLst>
          </p:cNvPr>
          <p:cNvSpPr txBox="1">
            <a:spLocks/>
          </p:cNvSpPr>
          <p:nvPr userDrawn="1"/>
        </p:nvSpPr>
        <p:spPr>
          <a:xfrm>
            <a:off x="877068" y="9239707"/>
            <a:ext cx="247493" cy="582761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1200" b="1" dirty="0">
              <a:solidFill>
                <a:schemeClr val="bg1"/>
              </a:solidFill>
              <a:latin typeface="+mj-lt"/>
            </a:endParaRPr>
          </a:p>
        </p:txBody>
      </p:sp>
      <p:grpSp>
        <p:nvGrpSpPr>
          <p:cNvPr id="18" name="Group 17">
            <a:extLst>
              <a:ext uri="{FF2B5EF4-FFF2-40B4-BE49-F238E27FC236}">
                <a16:creationId xmlns="" xmlns:a16="http://schemas.microsoft.com/office/drawing/2014/main" id="{45FB5C87-D273-4741-B8BC-9DDDF4ACCED6}"/>
              </a:ext>
            </a:extLst>
          </p:cNvPr>
          <p:cNvGrpSpPr/>
          <p:nvPr userDrawn="1"/>
        </p:nvGrpSpPr>
        <p:grpSpPr>
          <a:xfrm>
            <a:off x="949541" y="840709"/>
            <a:ext cx="102546" cy="1150016"/>
            <a:chOff x="447517" y="840709"/>
            <a:chExt cx="102546" cy="1150016"/>
          </a:xfrm>
        </p:grpSpPr>
        <p:sp>
          <p:nvSpPr>
            <p:cNvPr id="19" name="Oval 28">
              <a:extLst>
                <a:ext uri="{FF2B5EF4-FFF2-40B4-BE49-F238E27FC236}">
                  <a16:creationId xmlns="" xmlns:a16="http://schemas.microsoft.com/office/drawing/2014/main" id="{77A9FED8-8494-4471-996B-444CA69B5905}"/>
                </a:ext>
              </a:extLst>
            </p:cNvPr>
            <p:cNvSpPr/>
            <p:nvPr userDrawn="1"/>
          </p:nvSpPr>
          <p:spPr>
            <a:xfrm>
              <a:off x="447517" y="840709"/>
              <a:ext cx="102546" cy="102546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accent3"/>
                </a:solidFill>
              </a:endParaRPr>
            </a:p>
          </p:txBody>
        </p:sp>
        <p:sp>
          <p:nvSpPr>
            <p:cNvPr id="20" name="Oval 19">
              <a:extLst>
                <a:ext uri="{FF2B5EF4-FFF2-40B4-BE49-F238E27FC236}">
                  <a16:creationId xmlns="" xmlns:a16="http://schemas.microsoft.com/office/drawing/2014/main" id="{1456D321-15D2-4AFE-99BB-E6FF0048B358}"/>
                </a:ext>
              </a:extLst>
            </p:cNvPr>
            <p:cNvSpPr/>
            <p:nvPr userDrawn="1"/>
          </p:nvSpPr>
          <p:spPr>
            <a:xfrm>
              <a:off x="447517" y="1192253"/>
              <a:ext cx="102546" cy="102546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accent3"/>
                </a:solidFill>
              </a:endParaRPr>
            </a:p>
          </p:txBody>
        </p:sp>
        <p:sp>
          <p:nvSpPr>
            <p:cNvPr id="21" name="Oval 20">
              <a:extLst>
                <a:ext uri="{FF2B5EF4-FFF2-40B4-BE49-F238E27FC236}">
                  <a16:creationId xmlns="" xmlns:a16="http://schemas.microsoft.com/office/drawing/2014/main" id="{3DF4838A-6FF2-49AF-9BE3-76AE8F2D9BC2}"/>
                </a:ext>
              </a:extLst>
            </p:cNvPr>
            <p:cNvSpPr/>
            <p:nvPr userDrawn="1"/>
          </p:nvSpPr>
          <p:spPr>
            <a:xfrm>
              <a:off x="447517" y="1540216"/>
              <a:ext cx="102546" cy="102546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accent3"/>
                </a:solidFill>
              </a:endParaRPr>
            </a:p>
          </p:txBody>
        </p:sp>
        <p:sp>
          <p:nvSpPr>
            <p:cNvPr id="22" name="Oval 21">
              <a:extLst>
                <a:ext uri="{FF2B5EF4-FFF2-40B4-BE49-F238E27FC236}">
                  <a16:creationId xmlns="" xmlns:a16="http://schemas.microsoft.com/office/drawing/2014/main" id="{8B0876AB-E2E5-4728-B737-74306782D9BA}"/>
                </a:ext>
              </a:extLst>
            </p:cNvPr>
            <p:cNvSpPr/>
            <p:nvPr userDrawn="1"/>
          </p:nvSpPr>
          <p:spPr>
            <a:xfrm>
              <a:off x="447517" y="1888179"/>
              <a:ext cx="102546" cy="102546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accent3"/>
                </a:solidFill>
              </a:endParaRP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="" xmlns:a16="http://schemas.microsoft.com/office/drawing/2014/main" id="{075F4416-25C5-4530-A8BB-0DB995984C1E}"/>
              </a:ext>
            </a:extLst>
          </p:cNvPr>
          <p:cNvGrpSpPr/>
          <p:nvPr userDrawn="1"/>
        </p:nvGrpSpPr>
        <p:grpSpPr>
          <a:xfrm>
            <a:off x="23668358" y="12034374"/>
            <a:ext cx="102546" cy="1150016"/>
            <a:chOff x="447517" y="840709"/>
            <a:chExt cx="102546" cy="1150016"/>
          </a:xfrm>
          <a:solidFill>
            <a:schemeClr val="bg1">
              <a:lumMod val="65000"/>
            </a:schemeClr>
          </a:solidFill>
        </p:grpSpPr>
        <p:sp>
          <p:nvSpPr>
            <p:cNvPr id="24" name="Oval 28">
              <a:extLst>
                <a:ext uri="{FF2B5EF4-FFF2-40B4-BE49-F238E27FC236}">
                  <a16:creationId xmlns="" xmlns:a16="http://schemas.microsoft.com/office/drawing/2014/main" id="{3B70F7E5-CE4C-4884-B385-0FE696B474DF}"/>
                </a:ext>
              </a:extLst>
            </p:cNvPr>
            <p:cNvSpPr/>
            <p:nvPr userDrawn="1"/>
          </p:nvSpPr>
          <p:spPr>
            <a:xfrm>
              <a:off x="447517" y="840709"/>
              <a:ext cx="102546" cy="10254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accent3"/>
                </a:solidFill>
              </a:endParaRPr>
            </a:p>
          </p:txBody>
        </p:sp>
        <p:sp>
          <p:nvSpPr>
            <p:cNvPr id="25" name="Oval 24">
              <a:extLst>
                <a:ext uri="{FF2B5EF4-FFF2-40B4-BE49-F238E27FC236}">
                  <a16:creationId xmlns="" xmlns:a16="http://schemas.microsoft.com/office/drawing/2014/main" id="{DF4C602B-647A-493F-B078-429D1685D74E}"/>
                </a:ext>
              </a:extLst>
            </p:cNvPr>
            <p:cNvSpPr/>
            <p:nvPr userDrawn="1"/>
          </p:nvSpPr>
          <p:spPr>
            <a:xfrm>
              <a:off x="447517" y="1192253"/>
              <a:ext cx="102546" cy="10254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accent3"/>
                </a:solidFill>
              </a:endParaRPr>
            </a:p>
          </p:txBody>
        </p:sp>
        <p:sp>
          <p:nvSpPr>
            <p:cNvPr id="26" name="Oval 25">
              <a:extLst>
                <a:ext uri="{FF2B5EF4-FFF2-40B4-BE49-F238E27FC236}">
                  <a16:creationId xmlns="" xmlns:a16="http://schemas.microsoft.com/office/drawing/2014/main" id="{30110167-0DC5-4BDE-AF07-ADF6A3882B86}"/>
                </a:ext>
              </a:extLst>
            </p:cNvPr>
            <p:cNvSpPr/>
            <p:nvPr userDrawn="1"/>
          </p:nvSpPr>
          <p:spPr>
            <a:xfrm>
              <a:off x="447517" y="1540216"/>
              <a:ext cx="102546" cy="10254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accent3"/>
                </a:solidFill>
              </a:endParaRPr>
            </a:p>
          </p:txBody>
        </p:sp>
        <p:sp>
          <p:nvSpPr>
            <p:cNvPr id="27" name="Oval 26">
              <a:extLst>
                <a:ext uri="{FF2B5EF4-FFF2-40B4-BE49-F238E27FC236}">
                  <a16:creationId xmlns="" xmlns:a16="http://schemas.microsoft.com/office/drawing/2014/main" id="{F472FD95-278B-4473-9721-0ED692FED85A}"/>
                </a:ext>
              </a:extLst>
            </p:cNvPr>
            <p:cNvSpPr/>
            <p:nvPr userDrawn="1"/>
          </p:nvSpPr>
          <p:spPr>
            <a:xfrm>
              <a:off x="447517" y="1888179"/>
              <a:ext cx="102546" cy="10254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accent3"/>
                </a:solidFill>
              </a:endParaRPr>
            </a:p>
          </p:txBody>
        </p:sp>
      </p:grpSp>
      <p:sp>
        <p:nvSpPr>
          <p:cNvPr id="33" name="Picture Placeholder 32">
            <a:extLst>
              <a:ext uri="{FF2B5EF4-FFF2-40B4-BE49-F238E27FC236}">
                <a16:creationId xmlns="" xmlns:a16="http://schemas.microsoft.com/office/drawing/2014/main" id="{DD12AA5B-0161-439B-AFE7-EBA424A71642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4277031" y="3982064"/>
            <a:ext cx="5751871" cy="5751871"/>
          </a:xfrm>
          <a:custGeom>
            <a:avLst/>
            <a:gdLst>
              <a:gd name="connsiteX0" fmla="*/ 0 w 5751871"/>
              <a:gd name="connsiteY0" fmla="*/ 0 h 5751871"/>
              <a:gd name="connsiteX1" fmla="*/ 5751871 w 5751871"/>
              <a:gd name="connsiteY1" fmla="*/ 0 h 5751871"/>
              <a:gd name="connsiteX2" fmla="*/ 5751871 w 5751871"/>
              <a:gd name="connsiteY2" fmla="*/ 5751871 h 5751871"/>
              <a:gd name="connsiteX3" fmla="*/ 0 w 5751871"/>
              <a:gd name="connsiteY3" fmla="*/ 5751871 h 57518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51871" h="5751871">
                <a:moveTo>
                  <a:pt x="0" y="0"/>
                </a:moveTo>
                <a:lnTo>
                  <a:pt x="5751871" y="0"/>
                </a:lnTo>
                <a:lnTo>
                  <a:pt x="5751871" y="5751871"/>
                </a:lnTo>
                <a:lnTo>
                  <a:pt x="0" y="5751871"/>
                </a:lnTo>
                <a:close/>
              </a:path>
            </a:pathLst>
          </a:custGeom>
          <a:pattFill prst="pct60">
            <a:fgClr>
              <a:schemeClr val="bg1"/>
            </a:fgClr>
            <a:bgClr>
              <a:schemeClr val="bg1">
                <a:lumMod val="85000"/>
              </a:schemeClr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FontTx/>
              <a:buNone/>
              <a:defRPr sz="24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202788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" name="Rectangle 2">
            <a:extLst>
              <a:ext uri="{FF2B5EF4-FFF2-40B4-BE49-F238E27FC236}">
                <a16:creationId xmlns="" xmlns:a16="http://schemas.microsoft.com/office/drawing/2014/main" id="{70C2095F-97D9-4094-BD36-0951741A08F7}"/>
              </a:ext>
            </a:extLst>
          </p:cNvPr>
          <p:cNvSpPr/>
          <p:nvPr userDrawn="1"/>
        </p:nvSpPr>
        <p:spPr>
          <a:xfrm rot="5400000">
            <a:off x="-1196240" y="10738435"/>
            <a:ext cx="4173803" cy="178132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Slide Number Placeholder 5">
            <a:extLst>
              <a:ext uri="{FF2B5EF4-FFF2-40B4-BE49-F238E27FC236}">
                <a16:creationId xmlns="" xmlns:a16="http://schemas.microsoft.com/office/drawing/2014/main" id="{0F81A6E2-5B09-457E-812E-51511A381940}"/>
              </a:ext>
            </a:extLst>
          </p:cNvPr>
          <p:cNvSpPr txBox="1">
            <a:spLocks/>
          </p:cNvSpPr>
          <p:nvPr userDrawn="1"/>
        </p:nvSpPr>
        <p:spPr>
          <a:xfrm>
            <a:off x="877068" y="9239707"/>
            <a:ext cx="247493" cy="582761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1200" b="1" dirty="0">
              <a:solidFill>
                <a:schemeClr val="bg1"/>
              </a:solidFill>
              <a:latin typeface="+mj-lt"/>
            </a:endParaRPr>
          </a:p>
        </p:txBody>
      </p:sp>
      <p:grpSp>
        <p:nvGrpSpPr>
          <p:cNvPr id="18" name="Group 17">
            <a:extLst>
              <a:ext uri="{FF2B5EF4-FFF2-40B4-BE49-F238E27FC236}">
                <a16:creationId xmlns="" xmlns:a16="http://schemas.microsoft.com/office/drawing/2014/main" id="{45FB5C87-D273-4741-B8BC-9DDDF4ACCED6}"/>
              </a:ext>
            </a:extLst>
          </p:cNvPr>
          <p:cNvGrpSpPr/>
          <p:nvPr userDrawn="1"/>
        </p:nvGrpSpPr>
        <p:grpSpPr>
          <a:xfrm>
            <a:off x="949541" y="840709"/>
            <a:ext cx="102546" cy="1150016"/>
            <a:chOff x="447517" y="840709"/>
            <a:chExt cx="102546" cy="1150016"/>
          </a:xfrm>
        </p:grpSpPr>
        <p:sp>
          <p:nvSpPr>
            <p:cNvPr id="19" name="Oval 28">
              <a:extLst>
                <a:ext uri="{FF2B5EF4-FFF2-40B4-BE49-F238E27FC236}">
                  <a16:creationId xmlns="" xmlns:a16="http://schemas.microsoft.com/office/drawing/2014/main" id="{77A9FED8-8494-4471-996B-444CA69B5905}"/>
                </a:ext>
              </a:extLst>
            </p:cNvPr>
            <p:cNvSpPr/>
            <p:nvPr userDrawn="1"/>
          </p:nvSpPr>
          <p:spPr>
            <a:xfrm>
              <a:off x="447517" y="840709"/>
              <a:ext cx="102546" cy="102546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accent3"/>
                </a:solidFill>
              </a:endParaRPr>
            </a:p>
          </p:txBody>
        </p:sp>
        <p:sp>
          <p:nvSpPr>
            <p:cNvPr id="20" name="Oval 19">
              <a:extLst>
                <a:ext uri="{FF2B5EF4-FFF2-40B4-BE49-F238E27FC236}">
                  <a16:creationId xmlns="" xmlns:a16="http://schemas.microsoft.com/office/drawing/2014/main" id="{1456D321-15D2-4AFE-99BB-E6FF0048B358}"/>
                </a:ext>
              </a:extLst>
            </p:cNvPr>
            <p:cNvSpPr/>
            <p:nvPr userDrawn="1"/>
          </p:nvSpPr>
          <p:spPr>
            <a:xfrm>
              <a:off x="447517" y="1192253"/>
              <a:ext cx="102546" cy="102546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accent3"/>
                </a:solidFill>
              </a:endParaRPr>
            </a:p>
          </p:txBody>
        </p:sp>
        <p:sp>
          <p:nvSpPr>
            <p:cNvPr id="21" name="Oval 20">
              <a:extLst>
                <a:ext uri="{FF2B5EF4-FFF2-40B4-BE49-F238E27FC236}">
                  <a16:creationId xmlns="" xmlns:a16="http://schemas.microsoft.com/office/drawing/2014/main" id="{3DF4838A-6FF2-49AF-9BE3-76AE8F2D9BC2}"/>
                </a:ext>
              </a:extLst>
            </p:cNvPr>
            <p:cNvSpPr/>
            <p:nvPr userDrawn="1"/>
          </p:nvSpPr>
          <p:spPr>
            <a:xfrm>
              <a:off x="447517" y="1540216"/>
              <a:ext cx="102546" cy="102546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accent3"/>
                </a:solidFill>
              </a:endParaRPr>
            </a:p>
          </p:txBody>
        </p:sp>
        <p:sp>
          <p:nvSpPr>
            <p:cNvPr id="22" name="Oval 21">
              <a:extLst>
                <a:ext uri="{FF2B5EF4-FFF2-40B4-BE49-F238E27FC236}">
                  <a16:creationId xmlns="" xmlns:a16="http://schemas.microsoft.com/office/drawing/2014/main" id="{8B0876AB-E2E5-4728-B737-74306782D9BA}"/>
                </a:ext>
              </a:extLst>
            </p:cNvPr>
            <p:cNvSpPr/>
            <p:nvPr userDrawn="1"/>
          </p:nvSpPr>
          <p:spPr>
            <a:xfrm>
              <a:off x="447517" y="1888179"/>
              <a:ext cx="102546" cy="102546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accent3"/>
                </a:solidFill>
              </a:endParaRP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="" xmlns:a16="http://schemas.microsoft.com/office/drawing/2014/main" id="{075F4416-25C5-4530-A8BB-0DB995984C1E}"/>
              </a:ext>
            </a:extLst>
          </p:cNvPr>
          <p:cNvGrpSpPr/>
          <p:nvPr userDrawn="1"/>
        </p:nvGrpSpPr>
        <p:grpSpPr>
          <a:xfrm>
            <a:off x="23668358" y="12034374"/>
            <a:ext cx="102546" cy="1150016"/>
            <a:chOff x="447517" y="840709"/>
            <a:chExt cx="102546" cy="1150016"/>
          </a:xfrm>
          <a:solidFill>
            <a:schemeClr val="bg1">
              <a:lumMod val="65000"/>
            </a:schemeClr>
          </a:solidFill>
        </p:grpSpPr>
        <p:sp>
          <p:nvSpPr>
            <p:cNvPr id="24" name="Oval 28">
              <a:extLst>
                <a:ext uri="{FF2B5EF4-FFF2-40B4-BE49-F238E27FC236}">
                  <a16:creationId xmlns="" xmlns:a16="http://schemas.microsoft.com/office/drawing/2014/main" id="{3B70F7E5-CE4C-4884-B385-0FE696B474DF}"/>
                </a:ext>
              </a:extLst>
            </p:cNvPr>
            <p:cNvSpPr/>
            <p:nvPr userDrawn="1"/>
          </p:nvSpPr>
          <p:spPr>
            <a:xfrm>
              <a:off x="447517" y="840709"/>
              <a:ext cx="102546" cy="10254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accent3"/>
                </a:solidFill>
              </a:endParaRPr>
            </a:p>
          </p:txBody>
        </p:sp>
        <p:sp>
          <p:nvSpPr>
            <p:cNvPr id="25" name="Oval 24">
              <a:extLst>
                <a:ext uri="{FF2B5EF4-FFF2-40B4-BE49-F238E27FC236}">
                  <a16:creationId xmlns="" xmlns:a16="http://schemas.microsoft.com/office/drawing/2014/main" id="{DF4C602B-647A-493F-B078-429D1685D74E}"/>
                </a:ext>
              </a:extLst>
            </p:cNvPr>
            <p:cNvSpPr/>
            <p:nvPr userDrawn="1"/>
          </p:nvSpPr>
          <p:spPr>
            <a:xfrm>
              <a:off x="447517" y="1192253"/>
              <a:ext cx="102546" cy="10254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accent3"/>
                </a:solidFill>
              </a:endParaRPr>
            </a:p>
          </p:txBody>
        </p:sp>
        <p:sp>
          <p:nvSpPr>
            <p:cNvPr id="26" name="Oval 25">
              <a:extLst>
                <a:ext uri="{FF2B5EF4-FFF2-40B4-BE49-F238E27FC236}">
                  <a16:creationId xmlns="" xmlns:a16="http://schemas.microsoft.com/office/drawing/2014/main" id="{30110167-0DC5-4BDE-AF07-ADF6A3882B86}"/>
                </a:ext>
              </a:extLst>
            </p:cNvPr>
            <p:cNvSpPr/>
            <p:nvPr userDrawn="1"/>
          </p:nvSpPr>
          <p:spPr>
            <a:xfrm>
              <a:off x="447517" y="1540216"/>
              <a:ext cx="102546" cy="10254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accent3"/>
                </a:solidFill>
              </a:endParaRPr>
            </a:p>
          </p:txBody>
        </p:sp>
        <p:sp>
          <p:nvSpPr>
            <p:cNvPr id="27" name="Oval 26">
              <a:extLst>
                <a:ext uri="{FF2B5EF4-FFF2-40B4-BE49-F238E27FC236}">
                  <a16:creationId xmlns="" xmlns:a16="http://schemas.microsoft.com/office/drawing/2014/main" id="{F472FD95-278B-4473-9721-0ED692FED85A}"/>
                </a:ext>
              </a:extLst>
            </p:cNvPr>
            <p:cNvSpPr/>
            <p:nvPr userDrawn="1"/>
          </p:nvSpPr>
          <p:spPr>
            <a:xfrm>
              <a:off x="447517" y="1888179"/>
              <a:ext cx="102546" cy="10254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accent3"/>
                </a:solidFill>
              </a:endParaRPr>
            </a:p>
          </p:txBody>
        </p:sp>
      </p:grpSp>
      <p:sp>
        <p:nvSpPr>
          <p:cNvPr id="43" name="Picture Placeholder 42">
            <a:extLst>
              <a:ext uri="{FF2B5EF4-FFF2-40B4-BE49-F238E27FC236}">
                <a16:creationId xmlns="" xmlns:a16="http://schemas.microsoft.com/office/drawing/2014/main" id="{032791E2-7C84-4B1E-B519-D479D3581504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2020888" y="4514849"/>
            <a:ext cx="3854219" cy="3409950"/>
          </a:xfrm>
          <a:custGeom>
            <a:avLst/>
            <a:gdLst>
              <a:gd name="connsiteX0" fmla="*/ 0 w 3854219"/>
              <a:gd name="connsiteY0" fmla="*/ 0 h 3409950"/>
              <a:gd name="connsiteX1" fmla="*/ 3854219 w 3854219"/>
              <a:gd name="connsiteY1" fmla="*/ 0 h 3409950"/>
              <a:gd name="connsiteX2" fmla="*/ 3854219 w 3854219"/>
              <a:gd name="connsiteY2" fmla="*/ 3409950 h 3409950"/>
              <a:gd name="connsiteX3" fmla="*/ 0 w 3854219"/>
              <a:gd name="connsiteY3" fmla="*/ 3409950 h 3409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54219" h="3409950">
                <a:moveTo>
                  <a:pt x="0" y="0"/>
                </a:moveTo>
                <a:lnTo>
                  <a:pt x="3854219" y="0"/>
                </a:lnTo>
                <a:lnTo>
                  <a:pt x="3854219" y="3409950"/>
                </a:lnTo>
                <a:lnTo>
                  <a:pt x="0" y="3409950"/>
                </a:lnTo>
                <a:close/>
              </a:path>
            </a:pathLst>
          </a:custGeom>
          <a:pattFill prst="pct60">
            <a:fgClr>
              <a:schemeClr val="bg1"/>
            </a:fgClr>
            <a:bgClr>
              <a:schemeClr val="bg1">
                <a:lumMod val="85000"/>
              </a:schemeClr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FontTx/>
              <a:buNone/>
              <a:defRPr sz="2400"/>
            </a:lvl1pPr>
          </a:lstStyle>
          <a:p>
            <a:endParaRPr lang="en-US"/>
          </a:p>
        </p:txBody>
      </p:sp>
      <p:sp>
        <p:nvSpPr>
          <p:cNvPr id="44" name="Picture Placeholder 43">
            <a:extLst>
              <a:ext uri="{FF2B5EF4-FFF2-40B4-BE49-F238E27FC236}">
                <a16:creationId xmlns="" xmlns:a16="http://schemas.microsoft.com/office/drawing/2014/main" id="{EFE3955B-D042-4EFC-9100-27AA1B2032F8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203720" y="4514849"/>
            <a:ext cx="3854219" cy="3409950"/>
          </a:xfrm>
          <a:custGeom>
            <a:avLst/>
            <a:gdLst>
              <a:gd name="connsiteX0" fmla="*/ 0 w 3854219"/>
              <a:gd name="connsiteY0" fmla="*/ 0 h 3409950"/>
              <a:gd name="connsiteX1" fmla="*/ 3854219 w 3854219"/>
              <a:gd name="connsiteY1" fmla="*/ 0 h 3409950"/>
              <a:gd name="connsiteX2" fmla="*/ 3854219 w 3854219"/>
              <a:gd name="connsiteY2" fmla="*/ 3409950 h 3409950"/>
              <a:gd name="connsiteX3" fmla="*/ 0 w 3854219"/>
              <a:gd name="connsiteY3" fmla="*/ 3409950 h 3409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54219" h="3409950">
                <a:moveTo>
                  <a:pt x="0" y="0"/>
                </a:moveTo>
                <a:lnTo>
                  <a:pt x="3854219" y="0"/>
                </a:lnTo>
                <a:lnTo>
                  <a:pt x="3854219" y="3409950"/>
                </a:lnTo>
                <a:lnTo>
                  <a:pt x="0" y="3409950"/>
                </a:lnTo>
                <a:close/>
              </a:path>
            </a:pathLst>
          </a:custGeom>
          <a:pattFill prst="pct60">
            <a:fgClr>
              <a:schemeClr val="bg1"/>
            </a:fgClr>
            <a:bgClr>
              <a:schemeClr val="bg1">
                <a:lumMod val="85000"/>
              </a:schemeClr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FontTx/>
              <a:buNone/>
              <a:defRPr sz="2400"/>
            </a:lvl1pPr>
          </a:lstStyle>
          <a:p>
            <a:endParaRPr lang="en-US"/>
          </a:p>
        </p:txBody>
      </p:sp>
      <p:sp>
        <p:nvSpPr>
          <p:cNvPr id="45" name="Picture Placeholder 44">
            <a:extLst>
              <a:ext uri="{FF2B5EF4-FFF2-40B4-BE49-F238E27FC236}">
                <a16:creationId xmlns="" xmlns:a16="http://schemas.microsoft.com/office/drawing/2014/main" id="{950AE628-F62C-4449-9B98-2FB2113694DE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0386552" y="4514849"/>
            <a:ext cx="3854219" cy="3409950"/>
          </a:xfrm>
          <a:custGeom>
            <a:avLst/>
            <a:gdLst>
              <a:gd name="connsiteX0" fmla="*/ 0 w 3854219"/>
              <a:gd name="connsiteY0" fmla="*/ 0 h 3409950"/>
              <a:gd name="connsiteX1" fmla="*/ 3854219 w 3854219"/>
              <a:gd name="connsiteY1" fmla="*/ 0 h 3409950"/>
              <a:gd name="connsiteX2" fmla="*/ 3854219 w 3854219"/>
              <a:gd name="connsiteY2" fmla="*/ 3409950 h 3409950"/>
              <a:gd name="connsiteX3" fmla="*/ 0 w 3854219"/>
              <a:gd name="connsiteY3" fmla="*/ 3409950 h 3409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54219" h="3409950">
                <a:moveTo>
                  <a:pt x="0" y="0"/>
                </a:moveTo>
                <a:lnTo>
                  <a:pt x="3854219" y="0"/>
                </a:lnTo>
                <a:lnTo>
                  <a:pt x="3854219" y="3409950"/>
                </a:lnTo>
                <a:lnTo>
                  <a:pt x="0" y="3409950"/>
                </a:lnTo>
                <a:close/>
              </a:path>
            </a:pathLst>
          </a:custGeom>
          <a:pattFill prst="pct60">
            <a:fgClr>
              <a:schemeClr val="bg1"/>
            </a:fgClr>
            <a:bgClr>
              <a:schemeClr val="bg1">
                <a:lumMod val="85000"/>
              </a:schemeClr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FontTx/>
              <a:buNone/>
              <a:defRPr sz="2400"/>
            </a:lvl1pPr>
          </a:lstStyle>
          <a:p>
            <a:endParaRPr lang="en-US"/>
          </a:p>
        </p:txBody>
      </p:sp>
      <p:sp>
        <p:nvSpPr>
          <p:cNvPr id="46" name="Picture Placeholder 45">
            <a:extLst>
              <a:ext uri="{FF2B5EF4-FFF2-40B4-BE49-F238E27FC236}">
                <a16:creationId xmlns="" xmlns:a16="http://schemas.microsoft.com/office/drawing/2014/main" id="{69A875FD-7EFD-47AE-B810-35705ED63FFD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4471315" y="4514849"/>
            <a:ext cx="3854219" cy="3409950"/>
          </a:xfrm>
          <a:custGeom>
            <a:avLst/>
            <a:gdLst>
              <a:gd name="connsiteX0" fmla="*/ 0 w 3854219"/>
              <a:gd name="connsiteY0" fmla="*/ 0 h 3409950"/>
              <a:gd name="connsiteX1" fmla="*/ 3854219 w 3854219"/>
              <a:gd name="connsiteY1" fmla="*/ 0 h 3409950"/>
              <a:gd name="connsiteX2" fmla="*/ 3854219 w 3854219"/>
              <a:gd name="connsiteY2" fmla="*/ 3409950 h 3409950"/>
              <a:gd name="connsiteX3" fmla="*/ 0 w 3854219"/>
              <a:gd name="connsiteY3" fmla="*/ 3409950 h 3409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54219" h="3409950">
                <a:moveTo>
                  <a:pt x="0" y="0"/>
                </a:moveTo>
                <a:lnTo>
                  <a:pt x="3854219" y="0"/>
                </a:lnTo>
                <a:lnTo>
                  <a:pt x="3854219" y="3409950"/>
                </a:lnTo>
                <a:lnTo>
                  <a:pt x="0" y="3409950"/>
                </a:lnTo>
                <a:close/>
              </a:path>
            </a:pathLst>
          </a:custGeom>
          <a:pattFill prst="pct60">
            <a:fgClr>
              <a:schemeClr val="bg1"/>
            </a:fgClr>
            <a:bgClr>
              <a:schemeClr val="bg1">
                <a:lumMod val="85000"/>
              </a:schemeClr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FontTx/>
              <a:buNone/>
              <a:defRPr sz="2400"/>
            </a:lvl1pPr>
          </a:lstStyle>
          <a:p>
            <a:endParaRPr lang="en-US"/>
          </a:p>
        </p:txBody>
      </p:sp>
      <p:sp>
        <p:nvSpPr>
          <p:cNvPr id="47" name="Picture Placeholder 46">
            <a:extLst>
              <a:ext uri="{FF2B5EF4-FFF2-40B4-BE49-F238E27FC236}">
                <a16:creationId xmlns="" xmlns:a16="http://schemas.microsoft.com/office/drawing/2014/main" id="{2F2F9939-CBE5-4747-8C5D-922FDC1C1CFE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18556078" y="4514849"/>
            <a:ext cx="3854218" cy="3409950"/>
          </a:xfrm>
          <a:custGeom>
            <a:avLst/>
            <a:gdLst>
              <a:gd name="connsiteX0" fmla="*/ 0 w 3854218"/>
              <a:gd name="connsiteY0" fmla="*/ 0 h 3409950"/>
              <a:gd name="connsiteX1" fmla="*/ 3854218 w 3854218"/>
              <a:gd name="connsiteY1" fmla="*/ 0 h 3409950"/>
              <a:gd name="connsiteX2" fmla="*/ 3854218 w 3854218"/>
              <a:gd name="connsiteY2" fmla="*/ 3409950 h 3409950"/>
              <a:gd name="connsiteX3" fmla="*/ 0 w 3854218"/>
              <a:gd name="connsiteY3" fmla="*/ 3409950 h 3409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54218" h="3409950">
                <a:moveTo>
                  <a:pt x="0" y="0"/>
                </a:moveTo>
                <a:lnTo>
                  <a:pt x="3854218" y="0"/>
                </a:lnTo>
                <a:lnTo>
                  <a:pt x="3854218" y="3409950"/>
                </a:lnTo>
                <a:lnTo>
                  <a:pt x="0" y="3409950"/>
                </a:lnTo>
                <a:close/>
              </a:path>
            </a:pathLst>
          </a:custGeom>
          <a:pattFill prst="pct60">
            <a:fgClr>
              <a:schemeClr val="bg1"/>
            </a:fgClr>
            <a:bgClr>
              <a:schemeClr val="bg1">
                <a:lumMod val="85000"/>
              </a:schemeClr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FontTx/>
              <a:buNone/>
              <a:defRPr sz="24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864401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" name="Rectangle 2">
            <a:extLst>
              <a:ext uri="{FF2B5EF4-FFF2-40B4-BE49-F238E27FC236}">
                <a16:creationId xmlns="" xmlns:a16="http://schemas.microsoft.com/office/drawing/2014/main" id="{70C2095F-97D9-4094-BD36-0951741A08F7}"/>
              </a:ext>
            </a:extLst>
          </p:cNvPr>
          <p:cNvSpPr/>
          <p:nvPr userDrawn="1"/>
        </p:nvSpPr>
        <p:spPr>
          <a:xfrm rot="5400000">
            <a:off x="-1196240" y="10738435"/>
            <a:ext cx="4173803" cy="178132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8" name="Group 17">
            <a:extLst>
              <a:ext uri="{FF2B5EF4-FFF2-40B4-BE49-F238E27FC236}">
                <a16:creationId xmlns="" xmlns:a16="http://schemas.microsoft.com/office/drawing/2014/main" id="{45FB5C87-D273-4741-B8BC-9DDDF4ACCED6}"/>
              </a:ext>
            </a:extLst>
          </p:cNvPr>
          <p:cNvGrpSpPr/>
          <p:nvPr userDrawn="1"/>
        </p:nvGrpSpPr>
        <p:grpSpPr>
          <a:xfrm>
            <a:off x="949541" y="840709"/>
            <a:ext cx="102546" cy="1150016"/>
            <a:chOff x="447517" y="840709"/>
            <a:chExt cx="102546" cy="1150016"/>
          </a:xfrm>
        </p:grpSpPr>
        <p:sp>
          <p:nvSpPr>
            <p:cNvPr id="19" name="Oval 28">
              <a:extLst>
                <a:ext uri="{FF2B5EF4-FFF2-40B4-BE49-F238E27FC236}">
                  <a16:creationId xmlns="" xmlns:a16="http://schemas.microsoft.com/office/drawing/2014/main" id="{77A9FED8-8494-4471-996B-444CA69B5905}"/>
                </a:ext>
              </a:extLst>
            </p:cNvPr>
            <p:cNvSpPr/>
            <p:nvPr userDrawn="1"/>
          </p:nvSpPr>
          <p:spPr>
            <a:xfrm>
              <a:off x="447517" y="840709"/>
              <a:ext cx="102546" cy="102546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accent3"/>
                </a:solidFill>
              </a:endParaRPr>
            </a:p>
          </p:txBody>
        </p:sp>
        <p:sp>
          <p:nvSpPr>
            <p:cNvPr id="20" name="Oval 19">
              <a:extLst>
                <a:ext uri="{FF2B5EF4-FFF2-40B4-BE49-F238E27FC236}">
                  <a16:creationId xmlns="" xmlns:a16="http://schemas.microsoft.com/office/drawing/2014/main" id="{1456D321-15D2-4AFE-99BB-E6FF0048B358}"/>
                </a:ext>
              </a:extLst>
            </p:cNvPr>
            <p:cNvSpPr/>
            <p:nvPr userDrawn="1"/>
          </p:nvSpPr>
          <p:spPr>
            <a:xfrm>
              <a:off x="447517" y="1192253"/>
              <a:ext cx="102546" cy="102546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accent3"/>
                </a:solidFill>
              </a:endParaRPr>
            </a:p>
          </p:txBody>
        </p:sp>
        <p:sp>
          <p:nvSpPr>
            <p:cNvPr id="21" name="Oval 20">
              <a:extLst>
                <a:ext uri="{FF2B5EF4-FFF2-40B4-BE49-F238E27FC236}">
                  <a16:creationId xmlns="" xmlns:a16="http://schemas.microsoft.com/office/drawing/2014/main" id="{3DF4838A-6FF2-49AF-9BE3-76AE8F2D9BC2}"/>
                </a:ext>
              </a:extLst>
            </p:cNvPr>
            <p:cNvSpPr/>
            <p:nvPr userDrawn="1"/>
          </p:nvSpPr>
          <p:spPr>
            <a:xfrm>
              <a:off x="447517" y="1540216"/>
              <a:ext cx="102546" cy="102546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accent3"/>
                </a:solidFill>
              </a:endParaRPr>
            </a:p>
          </p:txBody>
        </p:sp>
        <p:sp>
          <p:nvSpPr>
            <p:cNvPr id="22" name="Oval 21">
              <a:extLst>
                <a:ext uri="{FF2B5EF4-FFF2-40B4-BE49-F238E27FC236}">
                  <a16:creationId xmlns="" xmlns:a16="http://schemas.microsoft.com/office/drawing/2014/main" id="{8B0876AB-E2E5-4728-B737-74306782D9BA}"/>
                </a:ext>
              </a:extLst>
            </p:cNvPr>
            <p:cNvSpPr/>
            <p:nvPr userDrawn="1"/>
          </p:nvSpPr>
          <p:spPr>
            <a:xfrm>
              <a:off x="447517" y="1888179"/>
              <a:ext cx="102546" cy="102546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accent3"/>
                </a:solidFill>
              </a:endParaRP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="" xmlns:a16="http://schemas.microsoft.com/office/drawing/2014/main" id="{075F4416-25C5-4530-A8BB-0DB995984C1E}"/>
              </a:ext>
            </a:extLst>
          </p:cNvPr>
          <p:cNvGrpSpPr/>
          <p:nvPr userDrawn="1"/>
        </p:nvGrpSpPr>
        <p:grpSpPr>
          <a:xfrm>
            <a:off x="23668358" y="12034374"/>
            <a:ext cx="102546" cy="1150016"/>
            <a:chOff x="447517" y="840709"/>
            <a:chExt cx="102546" cy="1150016"/>
          </a:xfrm>
          <a:solidFill>
            <a:schemeClr val="bg1">
              <a:lumMod val="65000"/>
            </a:schemeClr>
          </a:solidFill>
        </p:grpSpPr>
        <p:sp>
          <p:nvSpPr>
            <p:cNvPr id="24" name="Oval 28">
              <a:extLst>
                <a:ext uri="{FF2B5EF4-FFF2-40B4-BE49-F238E27FC236}">
                  <a16:creationId xmlns="" xmlns:a16="http://schemas.microsoft.com/office/drawing/2014/main" id="{3B70F7E5-CE4C-4884-B385-0FE696B474DF}"/>
                </a:ext>
              </a:extLst>
            </p:cNvPr>
            <p:cNvSpPr/>
            <p:nvPr userDrawn="1"/>
          </p:nvSpPr>
          <p:spPr>
            <a:xfrm>
              <a:off x="447517" y="840709"/>
              <a:ext cx="102546" cy="10254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accent3"/>
                </a:solidFill>
              </a:endParaRPr>
            </a:p>
          </p:txBody>
        </p:sp>
        <p:sp>
          <p:nvSpPr>
            <p:cNvPr id="25" name="Oval 24">
              <a:extLst>
                <a:ext uri="{FF2B5EF4-FFF2-40B4-BE49-F238E27FC236}">
                  <a16:creationId xmlns="" xmlns:a16="http://schemas.microsoft.com/office/drawing/2014/main" id="{DF4C602B-647A-493F-B078-429D1685D74E}"/>
                </a:ext>
              </a:extLst>
            </p:cNvPr>
            <p:cNvSpPr/>
            <p:nvPr userDrawn="1"/>
          </p:nvSpPr>
          <p:spPr>
            <a:xfrm>
              <a:off x="447517" y="1192253"/>
              <a:ext cx="102546" cy="10254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accent3"/>
                </a:solidFill>
              </a:endParaRPr>
            </a:p>
          </p:txBody>
        </p:sp>
        <p:sp>
          <p:nvSpPr>
            <p:cNvPr id="26" name="Oval 25">
              <a:extLst>
                <a:ext uri="{FF2B5EF4-FFF2-40B4-BE49-F238E27FC236}">
                  <a16:creationId xmlns="" xmlns:a16="http://schemas.microsoft.com/office/drawing/2014/main" id="{30110167-0DC5-4BDE-AF07-ADF6A3882B86}"/>
                </a:ext>
              </a:extLst>
            </p:cNvPr>
            <p:cNvSpPr/>
            <p:nvPr userDrawn="1"/>
          </p:nvSpPr>
          <p:spPr>
            <a:xfrm>
              <a:off x="447517" y="1540216"/>
              <a:ext cx="102546" cy="10254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accent3"/>
                </a:solidFill>
              </a:endParaRPr>
            </a:p>
          </p:txBody>
        </p:sp>
        <p:sp>
          <p:nvSpPr>
            <p:cNvPr id="27" name="Oval 26">
              <a:extLst>
                <a:ext uri="{FF2B5EF4-FFF2-40B4-BE49-F238E27FC236}">
                  <a16:creationId xmlns="" xmlns:a16="http://schemas.microsoft.com/office/drawing/2014/main" id="{F472FD95-278B-4473-9721-0ED692FED85A}"/>
                </a:ext>
              </a:extLst>
            </p:cNvPr>
            <p:cNvSpPr/>
            <p:nvPr userDrawn="1"/>
          </p:nvSpPr>
          <p:spPr>
            <a:xfrm>
              <a:off x="447517" y="1888179"/>
              <a:ext cx="102546" cy="10254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accent3"/>
                </a:solidFill>
              </a:endParaRPr>
            </a:p>
          </p:txBody>
        </p:sp>
      </p:grpSp>
      <p:sp>
        <p:nvSpPr>
          <p:cNvPr id="35" name="Picture Placeholder 34">
            <a:extLst>
              <a:ext uri="{FF2B5EF4-FFF2-40B4-BE49-F238E27FC236}">
                <a16:creationId xmlns="" xmlns:a16="http://schemas.microsoft.com/office/drawing/2014/main" id="{55541C4D-A1D1-493A-8547-B708240F2F00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2020888" y="8715542"/>
            <a:ext cx="7010400" cy="5238750"/>
          </a:xfrm>
          <a:custGeom>
            <a:avLst/>
            <a:gdLst>
              <a:gd name="connsiteX0" fmla="*/ 0 w 7010400"/>
              <a:gd name="connsiteY0" fmla="*/ 0 h 5238750"/>
              <a:gd name="connsiteX1" fmla="*/ 7010400 w 7010400"/>
              <a:gd name="connsiteY1" fmla="*/ 0 h 5238750"/>
              <a:gd name="connsiteX2" fmla="*/ 7010400 w 7010400"/>
              <a:gd name="connsiteY2" fmla="*/ 5238750 h 5238750"/>
              <a:gd name="connsiteX3" fmla="*/ 0 w 7010400"/>
              <a:gd name="connsiteY3" fmla="*/ 5238750 h 5238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010400" h="5238750">
                <a:moveTo>
                  <a:pt x="0" y="0"/>
                </a:moveTo>
                <a:lnTo>
                  <a:pt x="7010400" y="0"/>
                </a:lnTo>
                <a:lnTo>
                  <a:pt x="7010400" y="5238750"/>
                </a:lnTo>
                <a:lnTo>
                  <a:pt x="0" y="5238750"/>
                </a:lnTo>
                <a:close/>
              </a:path>
            </a:pathLst>
          </a:custGeom>
          <a:pattFill prst="pct60">
            <a:fgClr>
              <a:schemeClr val="bg1"/>
            </a:fgClr>
            <a:bgClr>
              <a:schemeClr val="bg1">
                <a:lumMod val="85000"/>
              </a:schemeClr>
            </a:bgClr>
          </a:pattFill>
        </p:spPr>
        <p:txBody>
          <a:bodyPr wrap="square" anchor="ctr">
            <a:noAutofit/>
          </a:bodyPr>
          <a:lstStyle>
            <a:lvl1pPr>
              <a:defRPr lang="en-US" sz="2400"/>
            </a:lvl1pPr>
          </a:lstStyle>
          <a:p>
            <a:pPr marL="0" lvl="0" indent="0" algn="ctr">
              <a:buFontTx/>
              <a:buNone/>
            </a:pPr>
            <a:endParaRPr lang="en-US"/>
          </a:p>
        </p:txBody>
      </p:sp>
      <p:sp>
        <p:nvSpPr>
          <p:cNvPr id="38" name="Picture Placeholder 37">
            <a:extLst>
              <a:ext uri="{FF2B5EF4-FFF2-40B4-BE49-F238E27FC236}">
                <a16:creationId xmlns="" xmlns:a16="http://schemas.microsoft.com/office/drawing/2014/main" id="{10323BDD-FDAD-4B17-9EC0-CBB895127DE2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9031287" y="8715543"/>
            <a:ext cx="7010400" cy="5238750"/>
          </a:xfrm>
          <a:custGeom>
            <a:avLst/>
            <a:gdLst>
              <a:gd name="connsiteX0" fmla="*/ 0 w 7010400"/>
              <a:gd name="connsiteY0" fmla="*/ 0 h 5238750"/>
              <a:gd name="connsiteX1" fmla="*/ 7010400 w 7010400"/>
              <a:gd name="connsiteY1" fmla="*/ 0 h 5238750"/>
              <a:gd name="connsiteX2" fmla="*/ 7010400 w 7010400"/>
              <a:gd name="connsiteY2" fmla="*/ 5238750 h 5238750"/>
              <a:gd name="connsiteX3" fmla="*/ 0 w 7010400"/>
              <a:gd name="connsiteY3" fmla="*/ 5238750 h 5238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010400" h="5238750">
                <a:moveTo>
                  <a:pt x="0" y="0"/>
                </a:moveTo>
                <a:lnTo>
                  <a:pt x="7010400" y="0"/>
                </a:lnTo>
                <a:lnTo>
                  <a:pt x="7010400" y="5238750"/>
                </a:lnTo>
                <a:lnTo>
                  <a:pt x="0" y="5238750"/>
                </a:lnTo>
                <a:close/>
              </a:path>
            </a:pathLst>
          </a:custGeom>
          <a:pattFill prst="pct60">
            <a:fgClr>
              <a:schemeClr val="bg1"/>
            </a:fgClr>
            <a:bgClr>
              <a:schemeClr val="bg1">
                <a:lumMod val="85000"/>
              </a:schemeClr>
            </a:bgClr>
          </a:pattFill>
        </p:spPr>
        <p:txBody>
          <a:bodyPr wrap="square" anchor="ctr">
            <a:noAutofit/>
          </a:bodyPr>
          <a:lstStyle>
            <a:lvl1pPr>
              <a:defRPr lang="en-US" sz="2400"/>
            </a:lvl1pPr>
          </a:lstStyle>
          <a:p>
            <a:pPr marL="0" lvl="0" indent="0" algn="ctr">
              <a:buFontTx/>
              <a:buNone/>
            </a:pPr>
            <a:endParaRPr lang="en-US"/>
          </a:p>
        </p:txBody>
      </p:sp>
      <p:sp>
        <p:nvSpPr>
          <p:cNvPr id="39" name="Picture Placeholder 38">
            <a:extLst>
              <a:ext uri="{FF2B5EF4-FFF2-40B4-BE49-F238E27FC236}">
                <a16:creationId xmlns="" xmlns:a16="http://schemas.microsoft.com/office/drawing/2014/main" id="{7B9D4458-5A68-4C82-9759-3F61B7D6A093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6041687" y="8715543"/>
            <a:ext cx="7010400" cy="5238750"/>
          </a:xfrm>
          <a:custGeom>
            <a:avLst/>
            <a:gdLst>
              <a:gd name="connsiteX0" fmla="*/ 0 w 7010400"/>
              <a:gd name="connsiteY0" fmla="*/ 0 h 5238750"/>
              <a:gd name="connsiteX1" fmla="*/ 7010400 w 7010400"/>
              <a:gd name="connsiteY1" fmla="*/ 0 h 5238750"/>
              <a:gd name="connsiteX2" fmla="*/ 7010400 w 7010400"/>
              <a:gd name="connsiteY2" fmla="*/ 5238750 h 5238750"/>
              <a:gd name="connsiteX3" fmla="*/ 0 w 7010400"/>
              <a:gd name="connsiteY3" fmla="*/ 5238750 h 5238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010400" h="5238750">
                <a:moveTo>
                  <a:pt x="0" y="0"/>
                </a:moveTo>
                <a:lnTo>
                  <a:pt x="7010400" y="0"/>
                </a:lnTo>
                <a:lnTo>
                  <a:pt x="7010400" y="5238750"/>
                </a:lnTo>
                <a:lnTo>
                  <a:pt x="0" y="5238750"/>
                </a:lnTo>
                <a:close/>
              </a:path>
            </a:pathLst>
          </a:custGeom>
          <a:pattFill prst="pct60">
            <a:fgClr>
              <a:schemeClr val="bg1"/>
            </a:fgClr>
            <a:bgClr>
              <a:schemeClr val="bg1">
                <a:lumMod val="85000"/>
              </a:schemeClr>
            </a:bgClr>
          </a:pattFill>
        </p:spPr>
        <p:txBody>
          <a:bodyPr wrap="square" anchor="ctr">
            <a:noAutofit/>
          </a:bodyPr>
          <a:lstStyle>
            <a:lvl1pPr>
              <a:defRPr lang="en-US" sz="2400"/>
            </a:lvl1pPr>
          </a:lstStyle>
          <a:p>
            <a:pPr marL="0" lvl="0" indent="0" algn="ctr">
              <a:buFontTx/>
              <a:buNone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95530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38" grpId="0" animBg="1"/>
      <p:bldP spid="39" grpId="0" animBg="1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" name="Rectangle 2">
            <a:extLst>
              <a:ext uri="{FF2B5EF4-FFF2-40B4-BE49-F238E27FC236}">
                <a16:creationId xmlns="" xmlns:a16="http://schemas.microsoft.com/office/drawing/2014/main" id="{70C2095F-97D9-4094-BD36-0951741A08F7}"/>
              </a:ext>
            </a:extLst>
          </p:cNvPr>
          <p:cNvSpPr/>
          <p:nvPr userDrawn="1"/>
        </p:nvSpPr>
        <p:spPr>
          <a:xfrm rot="5400000">
            <a:off x="-1196240" y="10738435"/>
            <a:ext cx="4173803" cy="178132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8" name="Group 17">
            <a:extLst>
              <a:ext uri="{FF2B5EF4-FFF2-40B4-BE49-F238E27FC236}">
                <a16:creationId xmlns="" xmlns:a16="http://schemas.microsoft.com/office/drawing/2014/main" id="{45FB5C87-D273-4741-B8BC-9DDDF4ACCED6}"/>
              </a:ext>
            </a:extLst>
          </p:cNvPr>
          <p:cNvGrpSpPr/>
          <p:nvPr userDrawn="1"/>
        </p:nvGrpSpPr>
        <p:grpSpPr>
          <a:xfrm>
            <a:off x="949541" y="840709"/>
            <a:ext cx="102546" cy="1150016"/>
            <a:chOff x="447517" y="840709"/>
            <a:chExt cx="102546" cy="1150016"/>
          </a:xfrm>
        </p:grpSpPr>
        <p:sp>
          <p:nvSpPr>
            <p:cNvPr id="19" name="Oval 28">
              <a:extLst>
                <a:ext uri="{FF2B5EF4-FFF2-40B4-BE49-F238E27FC236}">
                  <a16:creationId xmlns="" xmlns:a16="http://schemas.microsoft.com/office/drawing/2014/main" id="{77A9FED8-8494-4471-996B-444CA69B5905}"/>
                </a:ext>
              </a:extLst>
            </p:cNvPr>
            <p:cNvSpPr/>
            <p:nvPr userDrawn="1"/>
          </p:nvSpPr>
          <p:spPr>
            <a:xfrm>
              <a:off x="447517" y="840709"/>
              <a:ext cx="102546" cy="102546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accent3"/>
                </a:solidFill>
              </a:endParaRPr>
            </a:p>
          </p:txBody>
        </p:sp>
        <p:sp>
          <p:nvSpPr>
            <p:cNvPr id="20" name="Oval 19">
              <a:extLst>
                <a:ext uri="{FF2B5EF4-FFF2-40B4-BE49-F238E27FC236}">
                  <a16:creationId xmlns="" xmlns:a16="http://schemas.microsoft.com/office/drawing/2014/main" id="{1456D321-15D2-4AFE-99BB-E6FF0048B358}"/>
                </a:ext>
              </a:extLst>
            </p:cNvPr>
            <p:cNvSpPr/>
            <p:nvPr userDrawn="1"/>
          </p:nvSpPr>
          <p:spPr>
            <a:xfrm>
              <a:off x="447517" y="1192253"/>
              <a:ext cx="102546" cy="102546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accent3"/>
                </a:solidFill>
              </a:endParaRPr>
            </a:p>
          </p:txBody>
        </p:sp>
        <p:sp>
          <p:nvSpPr>
            <p:cNvPr id="21" name="Oval 20">
              <a:extLst>
                <a:ext uri="{FF2B5EF4-FFF2-40B4-BE49-F238E27FC236}">
                  <a16:creationId xmlns="" xmlns:a16="http://schemas.microsoft.com/office/drawing/2014/main" id="{3DF4838A-6FF2-49AF-9BE3-76AE8F2D9BC2}"/>
                </a:ext>
              </a:extLst>
            </p:cNvPr>
            <p:cNvSpPr/>
            <p:nvPr userDrawn="1"/>
          </p:nvSpPr>
          <p:spPr>
            <a:xfrm>
              <a:off x="447517" y="1540216"/>
              <a:ext cx="102546" cy="102546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accent3"/>
                </a:solidFill>
              </a:endParaRPr>
            </a:p>
          </p:txBody>
        </p:sp>
        <p:sp>
          <p:nvSpPr>
            <p:cNvPr id="22" name="Oval 21">
              <a:extLst>
                <a:ext uri="{FF2B5EF4-FFF2-40B4-BE49-F238E27FC236}">
                  <a16:creationId xmlns="" xmlns:a16="http://schemas.microsoft.com/office/drawing/2014/main" id="{8B0876AB-E2E5-4728-B737-74306782D9BA}"/>
                </a:ext>
              </a:extLst>
            </p:cNvPr>
            <p:cNvSpPr/>
            <p:nvPr userDrawn="1"/>
          </p:nvSpPr>
          <p:spPr>
            <a:xfrm>
              <a:off x="447517" y="1888179"/>
              <a:ext cx="102546" cy="102546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accent3"/>
                </a:solidFill>
              </a:endParaRP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="" xmlns:a16="http://schemas.microsoft.com/office/drawing/2014/main" id="{075F4416-25C5-4530-A8BB-0DB995984C1E}"/>
              </a:ext>
            </a:extLst>
          </p:cNvPr>
          <p:cNvGrpSpPr/>
          <p:nvPr userDrawn="1"/>
        </p:nvGrpSpPr>
        <p:grpSpPr>
          <a:xfrm>
            <a:off x="23668358" y="12034374"/>
            <a:ext cx="102546" cy="1150016"/>
            <a:chOff x="447517" y="840709"/>
            <a:chExt cx="102546" cy="1150016"/>
          </a:xfrm>
          <a:solidFill>
            <a:schemeClr val="bg1">
              <a:lumMod val="65000"/>
            </a:schemeClr>
          </a:solidFill>
        </p:grpSpPr>
        <p:sp>
          <p:nvSpPr>
            <p:cNvPr id="24" name="Oval 28">
              <a:extLst>
                <a:ext uri="{FF2B5EF4-FFF2-40B4-BE49-F238E27FC236}">
                  <a16:creationId xmlns="" xmlns:a16="http://schemas.microsoft.com/office/drawing/2014/main" id="{3B70F7E5-CE4C-4884-B385-0FE696B474DF}"/>
                </a:ext>
              </a:extLst>
            </p:cNvPr>
            <p:cNvSpPr/>
            <p:nvPr userDrawn="1"/>
          </p:nvSpPr>
          <p:spPr>
            <a:xfrm>
              <a:off x="447517" y="840709"/>
              <a:ext cx="102546" cy="10254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accent3"/>
                </a:solidFill>
              </a:endParaRPr>
            </a:p>
          </p:txBody>
        </p:sp>
        <p:sp>
          <p:nvSpPr>
            <p:cNvPr id="25" name="Oval 24">
              <a:extLst>
                <a:ext uri="{FF2B5EF4-FFF2-40B4-BE49-F238E27FC236}">
                  <a16:creationId xmlns="" xmlns:a16="http://schemas.microsoft.com/office/drawing/2014/main" id="{DF4C602B-647A-493F-B078-429D1685D74E}"/>
                </a:ext>
              </a:extLst>
            </p:cNvPr>
            <p:cNvSpPr/>
            <p:nvPr userDrawn="1"/>
          </p:nvSpPr>
          <p:spPr>
            <a:xfrm>
              <a:off x="447517" y="1192253"/>
              <a:ext cx="102546" cy="10254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accent3"/>
                </a:solidFill>
              </a:endParaRPr>
            </a:p>
          </p:txBody>
        </p:sp>
        <p:sp>
          <p:nvSpPr>
            <p:cNvPr id="26" name="Oval 25">
              <a:extLst>
                <a:ext uri="{FF2B5EF4-FFF2-40B4-BE49-F238E27FC236}">
                  <a16:creationId xmlns="" xmlns:a16="http://schemas.microsoft.com/office/drawing/2014/main" id="{30110167-0DC5-4BDE-AF07-ADF6A3882B86}"/>
                </a:ext>
              </a:extLst>
            </p:cNvPr>
            <p:cNvSpPr/>
            <p:nvPr userDrawn="1"/>
          </p:nvSpPr>
          <p:spPr>
            <a:xfrm>
              <a:off x="447517" y="1540216"/>
              <a:ext cx="102546" cy="10254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accent3"/>
                </a:solidFill>
              </a:endParaRPr>
            </a:p>
          </p:txBody>
        </p:sp>
        <p:sp>
          <p:nvSpPr>
            <p:cNvPr id="27" name="Oval 26">
              <a:extLst>
                <a:ext uri="{FF2B5EF4-FFF2-40B4-BE49-F238E27FC236}">
                  <a16:creationId xmlns="" xmlns:a16="http://schemas.microsoft.com/office/drawing/2014/main" id="{F472FD95-278B-4473-9721-0ED692FED85A}"/>
                </a:ext>
              </a:extLst>
            </p:cNvPr>
            <p:cNvSpPr/>
            <p:nvPr userDrawn="1"/>
          </p:nvSpPr>
          <p:spPr>
            <a:xfrm>
              <a:off x="447517" y="1888179"/>
              <a:ext cx="102546" cy="10254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accent3"/>
                </a:solidFill>
              </a:endParaRPr>
            </a:p>
          </p:txBody>
        </p:sp>
      </p:grpSp>
      <p:sp>
        <p:nvSpPr>
          <p:cNvPr id="30" name="Picture Placeholder 29">
            <a:extLst>
              <a:ext uri="{FF2B5EF4-FFF2-40B4-BE49-F238E27FC236}">
                <a16:creationId xmlns="" xmlns:a16="http://schemas.microsoft.com/office/drawing/2014/main" id="{537E8433-CD65-45A6-98B6-765C0B8E5C51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7002155" y="1696065"/>
            <a:ext cx="10382865" cy="11037816"/>
          </a:xfrm>
          <a:custGeom>
            <a:avLst/>
            <a:gdLst>
              <a:gd name="connsiteX0" fmla="*/ 0 w 10382865"/>
              <a:gd name="connsiteY0" fmla="*/ 0 h 10323871"/>
              <a:gd name="connsiteX1" fmla="*/ 10382865 w 10382865"/>
              <a:gd name="connsiteY1" fmla="*/ 0 h 10323871"/>
              <a:gd name="connsiteX2" fmla="*/ 10382865 w 10382865"/>
              <a:gd name="connsiteY2" fmla="*/ 10323871 h 10323871"/>
              <a:gd name="connsiteX3" fmla="*/ 0 w 10382865"/>
              <a:gd name="connsiteY3" fmla="*/ 10323871 h 103238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382865" h="10323871">
                <a:moveTo>
                  <a:pt x="0" y="0"/>
                </a:moveTo>
                <a:lnTo>
                  <a:pt x="10382865" y="0"/>
                </a:lnTo>
                <a:lnTo>
                  <a:pt x="10382865" y="10323871"/>
                </a:lnTo>
                <a:lnTo>
                  <a:pt x="0" y="10323871"/>
                </a:lnTo>
                <a:close/>
              </a:path>
            </a:pathLst>
          </a:custGeom>
          <a:pattFill prst="pct60">
            <a:fgClr>
              <a:schemeClr val="bg1"/>
            </a:fgClr>
            <a:bgClr>
              <a:schemeClr val="bg1">
                <a:lumMod val="85000"/>
              </a:schemeClr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FontTx/>
              <a:buNone/>
              <a:defRPr sz="24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338569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" name="Rectangle 2">
            <a:extLst>
              <a:ext uri="{FF2B5EF4-FFF2-40B4-BE49-F238E27FC236}">
                <a16:creationId xmlns="" xmlns:a16="http://schemas.microsoft.com/office/drawing/2014/main" id="{70C2095F-97D9-4094-BD36-0951741A08F7}"/>
              </a:ext>
            </a:extLst>
          </p:cNvPr>
          <p:cNvSpPr/>
          <p:nvPr userDrawn="1"/>
        </p:nvSpPr>
        <p:spPr>
          <a:xfrm rot="5400000">
            <a:off x="-1196240" y="10738435"/>
            <a:ext cx="4173803" cy="178132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8" name="Group 17">
            <a:extLst>
              <a:ext uri="{FF2B5EF4-FFF2-40B4-BE49-F238E27FC236}">
                <a16:creationId xmlns="" xmlns:a16="http://schemas.microsoft.com/office/drawing/2014/main" id="{45FB5C87-D273-4741-B8BC-9DDDF4ACCED6}"/>
              </a:ext>
            </a:extLst>
          </p:cNvPr>
          <p:cNvGrpSpPr/>
          <p:nvPr userDrawn="1"/>
        </p:nvGrpSpPr>
        <p:grpSpPr>
          <a:xfrm>
            <a:off x="949541" y="840709"/>
            <a:ext cx="102546" cy="1150016"/>
            <a:chOff x="447517" y="840709"/>
            <a:chExt cx="102546" cy="1150016"/>
          </a:xfrm>
        </p:grpSpPr>
        <p:sp>
          <p:nvSpPr>
            <p:cNvPr id="19" name="Oval 28">
              <a:extLst>
                <a:ext uri="{FF2B5EF4-FFF2-40B4-BE49-F238E27FC236}">
                  <a16:creationId xmlns="" xmlns:a16="http://schemas.microsoft.com/office/drawing/2014/main" id="{77A9FED8-8494-4471-996B-444CA69B5905}"/>
                </a:ext>
              </a:extLst>
            </p:cNvPr>
            <p:cNvSpPr/>
            <p:nvPr userDrawn="1"/>
          </p:nvSpPr>
          <p:spPr>
            <a:xfrm>
              <a:off x="447517" y="840709"/>
              <a:ext cx="102546" cy="102546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accent3"/>
                </a:solidFill>
              </a:endParaRPr>
            </a:p>
          </p:txBody>
        </p:sp>
        <p:sp>
          <p:nvSpPr>
            <p:cNvPr id="20" name="Oval 19">
              <a:extLst>
                <a:ext uri="{FF2B5EF4-FFF2-40B4-BE49-F238E27FC236}">
                  <a16:creationId xmlns="" xmlns:a16="http://schemas.microsoft.com/office/drawing/2014/main" id="{1456D321-15D2-4AFE-99BB-E6FF0048B358}"/>
                </a:ext>
              </a:extLst>
            </p:cNvPr>
            <p:cNvSpPr/>
            <p:nvPr userDrawn="1"/>
          </p:nvSpPr>
          <p:spPr>
            <a:xfrm>
              <a:off x="447517" y="1192253"/>
              <a:ext cx="102546" cy="102546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accent3"/>
                </a:solidFill>
              </a:endParaRPr>
            </a:p>
          </p:txBody>
        </p:sp>
        <p:sp>
          <p:nvSpPr>
            <p:cNvPr id="21" name="Oval 20">
              <a:extLst>
                <a:ext uri="{FF2B5EF4-FFF2-40B4-BE49-F238E27FC236}">
                  <a16:creationId xmlns="" xmlns:a16="http://schemas.microsoft.com/office/drawing/2014/main" id="{3DF4838A-6FF2-49AF-9BE3-76AE8F2D9BC2}"/>
                </a:ext>
              </a:extLst>
            </p:cNvPr>
            <p:cNvSpPr/>
            <p:nvPr userDrawn="1"/>
          </p:nvSpPr>
          <p:spPr>
            <a:xfrm>
              <a:off x="447517" y="1540216"/>
              <a:ext cx="102546" cy="102546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accent3"/>
                </a:solidFill>
              </a:endParaRPr>
            </a:p>
          </p:txBody>
        </p:sp>
        <p:sp>
          <p:nvSpPr>
            <p:cNvPr id="22" name="Oval 21">
              <a:extLst>
                <a:ext uri="{FF2B5EF4-FFF2-40B4-BE49-F238E27FC236}">
                  <a16:creationId xmlns="" xmlns:a16="http://schemas.microsoft.com/office/drawing/2014/main" id="{8B0876AB-E2E5-4728-B737-74306782D9BA}"/>
                </a:ext>
              </a:extLst>
            </p:cNvPr>
            <p:cNvSpPr/>
            <p:nvPr userDrawn="1"/>
          </p:nvSpPr>
          <p:spPr>
            <a:xfrm>
              <a:off x="447517" y="1888179"/>
              <a:ext cx="102546" cy="102546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accent3"/>
                </a:solidFill>
              </a:endParaRP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="" xmlns:a16="http://schemas.microsoft.com/office/drawing/2014/main" id="{075F4416-25C5-4530-A8BB-0DB995984C1E}"/>
              </a:ext>
            </a:extLst>
          </p:cNvPr>
          <p:cNvGrpSpPr/>
          <p:nvPr userDrawn="1"/>
        </p:nvGrpSpPr>
        <p:grpSpPr>
          <a:xfrm>
            <a:off x="23668358" y="12034374"/>
            <a:ext cx="102546" cy="1150016"/>
            <a:chOff x="447517" y="840709"/>
            <a:chExt cx="102546" cy="1150016"/>
          </a:xfrm>
          <a:solidFill>
            <a:schemeClr val="bg1">
              <a:lumMod val="65000"/>
            </a:schemeClr>
          </a:solidFill>
        </p:grpSpPr>
        <p:sp>
          <p:nvSpPr>
            <p:cNvPr id="24" name="Oval 28">
              <a:extLst>
                <a:ext uri="{FF2B5EF4-FFF2-40B4-BE49-F238E27FC236}">
                  <a16:creationId xmlns="" xmlns:a16="http://schemas.microsoft.com/office/drawing/2014/main" id="{3B70F7E5-CE4C-4884-B385-0FE696B474DF}"/>
                </a:ext>
              </a:extLst>
            </p:cNvPr>
            <p:cNvSpPr/>
            <p:nvPr userDrawn="1"/>
          </p:nvSpPr>
          <p:spPr>
            <a:xfrm>
              <a:off x="447517" y="840709"/>
              <a:ext cx="102546" cy="10254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accent3"/>
                </a:solidFill>
              </a:endParaRPr>
            </a:p>
          </p:txBody>
        </p:sp>
        <p:sp>
          <p:nvSpPr>
            <p:cNvPr id="25" name="Oval 24">
              <a:extLst>
                <a:ext uri="{FF2B5EF4-FFF2-40B4-BE49-F238E27FC236}">
                  <a16:creationId xmlns="" xmlns:a16="http://schemas.microsoft.com/office/drawing/2014/main" id="{DF4C602B-647A-493F-B078-429D1685D74E}"/>
                </a:ext>
              </a:extLst>
            </p:cNvPr>
            <p:cNvSpPr/>
            <p:nvPr userDrawn="1"/>
          </p:nvSpPr>
          <p:spPr>
            <a:xfrm>
              <a:off x="447517" y="1192253"/>
              <a:ext cx="102546" cy="10254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accent3"/>
                </a:solidFill>
              </a:endParaRPr>
            </a:p>
          </p:txBody>
        </p:sp>
        <p:sp>
          <p:nvSpPr>
            <p:cNvPr id="26" name="Oval 25">
              <a:extLst>
                <a:ext uri="{FF2B5EF4-FFF2-40B4-BE49-F238E27FC236}">
                  <a16:creationId xmlns="" xmlns:a16="http://schemas.microsoft.com/office/drawing/2014/main" id="{30110167-0DC5-4BDE-AF07-ADF6A3882B86}"/>
                </a:ext>
              </a:extLst>
            </p:cNvPr>
            <p:cNvSpPr/>
            <p:nvPr userDrawn="1"/>
          </p:nvSpPr>
          <p:spPr>
            <a:xfrm>
              <a:off x="447517" y="1540216"/>
              <a:ext cx="102546" cy="10254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accent3"/>
                </a:solidFill>
              </a:endParaRPr>
            </a:p>
          </p:txBody>
        </p:sp>
        <p:sp>
          <p:nvSpPr>
            <p:cNvPr id="27" name="Oval 26">
              <a:extLst>
                <a:ext uri="{FF2B5EF4-FFF2-40B4-BE49-F238E27FC236}">
                  <a16:creationId xmlns="" xmlns:a16="http://schemas.microsoft.com/office/drawing/2014/main" id="{F472FD95-278B-4473-9721-0ED692FED85A}"/>
                </a:ext>
              </a:extLst>
            </p:cNvPr>
            <p:cNvSpPr/>
            <p:nvPr userDrawn="1"/>
          </p:nvSpPr>
          <p:spPr>
            <a:xfrm>
              <a:off x="447517" y="1888179"/>
              <a:ext cx="102546" cy="10254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accent3"/>
                </a:solidFill>
              </a:endParaRPr>
            </a:p>
          </p:txBody>
        </p:sp>
      </p:grpSp>
      <p:sp>
        <p:nvSpPr>
          <p:cNvPr id="34" name="Picture Placeholder 33">
            <a:extLst>
              <a:ext uri="{FF2B5EF4-FFF2-40B4-BE49-F238E27FC236}">
                <a16:creationId xmlns="" xmlns:a16="http://schemas.microsoft.com/office/drawing/2014/main" id="{2E49EDA7-E0B3-44D6-ADA1-4C6DE88415FD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2020888" y="6859523"/>
            <a:ext cx="7010400" cy="5486400"/>
          </a:xfrm>
          <a:custGeom>
            <a:avLst/>
            <a:gdLst>
              <a:gd name="connsiteX0" fmla="*/ 0 w 7010400"/>
              <a:gd name="connsiteY0" fmla="*/ 0 h 5486400"/>
              <a:gd name="connsiteX1" fmla="*/ 7010400 w 7010400"/>
              <a:gd name="connsiteY1" fmla="*/ 0 h 5486400"/>
              <a:gd name="connsiteX2" fmla="*/ 7010400 w 7010400"/>
              <a:gd name="connsiteY2" fmla="*/ 5486400 h 5486400"/>
              <a:gd name="connsiteX3" fmla="*/ 0 w 7010400"/>
              <a:gd name="connsiteY3" fmla="*/ 5486400 h 5486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010400" h="5486400">
                <a:moveTo>
                  <a:pt x="0" y="0"/>
                </a:moveTo>
                <a:lnTo>
                  <a:pt x="7010400" y="0"/>
                </a:lnTo>
                <a:lnTo>
                  <a:pt x="7010400" y="5486400"/>
                </a:lnTo>
                <a:lnTo>
                  <a:pt x="0" y="5486400"/>
                </a:lnTo>
                <a:close/>
              </a:path>
            </a:pathLst>
          </a:custGeom>
          <a:pattFill prst="pct60">
            <a:fgClr>
              <a:schemeClr val="bg1"/>
            </a:fgClr>
            <a:bgClr>
              <a:schemeClr val="bg1">
                <a:lumMod val="85000"/>
              </a:schemeClr>
            </a:bgClr>
          </a:pattFill>
        </p:spPr>
        <p:txBody>
          <a:bodyPr wrap="square" anchor="ctr">
            <a:noAutofit/>
          </a:bodyPr>
          <a:lstStyle>
            <a:lvl1pPr>
              <a:defRPr lang="en-US" sz="2400"/>
            </a:lvl1pPr>
          </a:lstStyle>
          <a:p>
            <a:pPr marL="0" lvl="0" indent="0" algn="ctr">
              <a:buFontTx/>
              <a:buNone/>
            </a:pPr>
            <a:endParaRPr lang="en-US"/>
          </a:p>
        </p:txBody>
      </p:sp>
      <p:sp>
        <p:nvSpPr>
          <p:cNvPr id="35" name="Picture Placeholder 34">
            <a:extLst>
              <a:ext uri="{FF2B5EF4-FFF2-40B4-BE49-F238E27FC236}">
                <a16:creationId xmlns="" xmlns:a16="http://schemas.microsoft.com/office/drawing/2014/main" id="{D3A46C86-1D5D-4D5A-81D6-35065A5DB85B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9031288" y="1370075"/>
            <a:ext cx="7010400" cy="5486400"/>
          </a:xfrm>
          <a:custGeom>
            <a:avLst/>
            <a:gdLst>
              <a:gd name="connsiteX0" fmla="*/ 0 w 7010400"/>
              <a:gd name="connsiteY0" fmla="*/ 0 h 5486400"/>
              <a:gd name="connsiteX1" fmla="*/ 7010400 w 7010400"/>
              <a:gd name="connsiteY1" fmla="*/ 0 h 5486400"/>
              <a:gd name="connsiteX2" fmla="*/ 7010400 w 7010400"/>
              <a:gd name="connsiteY2" fmla="*/ 5486400 h 5486400"/>
              <a:gd name="connsiteX3" fmla="*/ 0 w 7010400"/>
              <a:gd name="connsiteY3" fmla="*/ 5486400 h 5486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010400" h="5486400">
                <a:moveTo>
                  <a:pt x="0" y="0"/>
                </a:moveTo>
                <a:lnTo>
                  <a:pt x="7010400" y="0"/>
                </a:lnTo>
                <a:lnTo>
                  <a:pt x="7010400" y="5486400"/>
                </a:lnTo>
                <a:lnTo>
                  <a:pt x="0" y="5486400"/>
                </a:lnTo>
                <a:close/>
              </a:path>
            </a:pathLst>
          </a:custGeom>
          <a:pattFill prst="pct60">
            <a:fgClr>
              <a:schemeClr val="bg1"/>
            </a:fgClr>
            <a:bgClr>
              <a:schemeClr val="bg1">
                <a:lumMod val="85000"/>
              </a:schemeClr>
            </a:bgClr>
          </a:pattFill>
        </p:spPr>
        <p:txBody>
          <a:bodyPr wrap="square" anchor="ctr">
            <a:noAutofit/>
          </a:bodyPr>
          <a:lstStyle>
            <a:lvl1pPr>
              <a:defRPr lang="en-US" sz="2400"/>
            </a:lvl1pPr>
          </a:lstStyle>
          <a:p>
            <a:pPr marL="0" lvl="0" indent="0" algn="ctr">
              <a:buFontTx/>
              <a:buNone/>
            </a:pPr>
            <a:endParaRPr lang="en-US"/>
          </a:p>
        </p:txBody>
      </p:sp>
      <p:sp>
        <p:nvSpPr>
          <p:cNvPr id="36" name="Picture Placeholder 35">
            <a:extLst>
              <a:ext uri="{FF2B5EF4-FFF2-40B4-BE49-F238E27FC236}">
                <a16:creationId xmlns="" xmlns:a16="http://schemas.microsoft.com/office/drawing/2014/main" id="{E7A46BF3-B94D-4FE7-864C-9D33C80DC724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6041688" y="6859523"/>
            <a:ext cx="7010400" cy="5486400"/>
          </a:xfrm>
          <a:custGeom>
            <a:avLst/>
            <a:gdLst>
              <a:gd name="connsiteX0" fmla="*/ 0 w 7010400"/>
              <a:gd name="connsiteY0" fmla="*/ 0 h 5486400"/>
              <a:gd name="connsiteX1" fmla="*/ 7010400 w 7010400"/>
              <a:gd name="connsiteY1" fmla="*/ 0 h 5486400"/>
              <a:gd name="connsiteX2" fmla="*/ 7010400 w 7010400"/>
              <a:gd name="connsiteY2" fmla="*/ 5486400 h 5486400"/>
              <a:gd name="connsiteX3" fmla="*/ 0 w 7010400"/>
              <a:gd name="connsiteY3" fmla="*/ 5486400 h 5486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010400" h="5486400">
                <a:moveTo>
                  <a:pt x="0" y="0"/>
                </a:moveTo>
                <a:lnTo>
                  <a:pt x="7010400" y="0"/>
                </a:lnTo>
                <a:lnTo>
                  <a:pt x="7010400" y="5486400"/>
                </a:lnTo>
                <a:lnTo>
                  <a:pt x="0" y="5486400"/>
                </a:lnTo>
                <a:close/>
              </a:path>
            </a:pathLst>
          </a:custGeom>
          <a:pattFill prst="pct60">
            <a:fgClr>
              <a:schemeClr val="bg1"/>
            </a:fgClr>
            <a:bgClr>
              <a:schemeClr val="bg1">
                <a:lumMod val="85000"/>
              </a:schemeClr>
            </a:bgClr>
          </a:pattFill>
        </p:spPr>
        <p:txBody>
          <a:bodyPr wrap="square" anchor="ctr">
            <a:noAutofit/>
          </a:bodyPr>
          <a:lstStyle>
            <a:lvl1pPr>
              <a:defRPr lang="en-US" sz="2400"/>
            </a:lvl1pPr>
          </a:lstStyle>
          <a:p>
            <a:pPr marL="0" lvl="0" indent="0" algn="ctr">
              <a:buFontTx/>
              <a:buNone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87366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10000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animBg="1"/>
      <p:bldP spid="35" grpId="0" animBg="1"/>
      <p:bldP spid="36" grpId="0" animBg="1"/>
    </p:bldLst>
  </p:timing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" name="Rectangle 2">
            <a:extLst>
              <a:ext uri="{FF2B5EF4-FFF2-40B4-BE49-F238E27FC236}">
                <a16:creationId xmlns="" xmlns:a16="http://schemas.microsoft.com/office/drawing/2014/main" id="{70C2095F-97D9-4094-BD36-0951741A08F7}"/>
              </a:ext>
            </a:extLst>
          </p:cNvPr>
          <p:cNvSpPr/>
          <p:nvPr userDrawn="1"/>
        </p:nvSpPr>
        <p:spPr>
          <a:xfrm rot="5400000">
            <a:off x="-1196240" y="10738435"/>
            <a:ext cx="4173803" cy="178132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Picture Placeholder 36">
            <a:extLst>
              <a:ext uri="{FF2B5EF4-FFF2-40B4-BE49-F238E27FC236}">
                <a16:creationId xmlns="" xmlns:a16="http://schemas.microsoft.com/office/drawing/2014/main" id="{0244A630-990B-44C6-B5C2-E447990CE8E6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2020887" y="1334261"/>
            <a:ext cx="7010400" cy="5525261"/>
          </a:xfrm>
          <a:custGeom>
            <a:avLst/>
            <a:gdLst>
              <a:gd name="connsiteX0" fmla="*/ 0 w 7010400"/>
              <a:gd name="connsiteY0" fmla="*/ 0 h 5525261"/>
              <a:gd name="connsiteX1" fmla="*/ 7010400 w 7010400"/>
              <a:gd name="connsiteY1" fmla="*/ 0 h 5525261"/>
              <a:gd name="connsiteX2" fmla="*/ 7010400 w 7010400"/>
              <a:gd name="connsiteY2" fmla="*/ 5525261 h 5525261"/>
              <a:gd name="connsiteX3" fmla="*/ 0 w 7010400"/>
              <a:gd name="connsiteY3" fmla="*/ 5525261 h 55252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010400" h="5525261">
                <a:moveTo>
                  <a:pt x="0" y="0"/>
                </a:moveTo>
                <a:lnTo>
                  <a:pt x="7010400" y="0"/>
                </a:lnTo>
                <a:lnTo>
                  <a:pt x="7010400" y="5525261"/>
                </a:lnTo>
                <a:lnTo>
                  <a:pt x="0" y="5525261"/>
                </a:lnTo>
                <a:close/>
              </a:path>
            </a:pathLst>
          </a:custGeom>
          <a:pattFill prst="pct60">
            <a:fgClr>
              <a:schemeClr val="bg1"/>
            </a:fgClr>
            <a:bgClr>
              <a:schemeClr val="bg1">
                <a:lumMod val="85000"/>
              </a:schemeClr>
            </a:bgClr>
          </a:pattFill>
        </p:spPr>
        <p:txBody>
          <a:bodyPr wrap="square" anchor="ctr">
            <a:noAutofit/>
          </a:bodyPr>
          <a:lstStyle>
            <a:lvl1pPr>
              <a:defRPr lang="en-US" sz="2400"/>
            </a:lvl1pPr>
          </a:lstStyle>
          <a:p>
            <a:pPr marL="0" lvl="0" indent="0" algn="ctr">
              <a:buFontTx/>
              <a:buNone/>
            </a:pPr>
            <a:endParaRPr lang="en-US"/>
          </a:p>
        </p:txBody>
      </p:sp>
      <p:sp>
        <p:nvSpPr>
          <p:cNvPr id="38" name="Picture Placeholder 37">
            <a:extLst>
              <a:ext uri="{FF2B5EF4-FFF2-40B4-BE49-F238E27FC236}">
                <a16:creationId xmlns="" xmlns:a16="http://schemas.microsoft.com/office/drawing/2014/main" id="{937581DB-28D0-4142-B51E-CE474A5445BA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2020887" y="6859522"/>
            <a:ext cx="14020799" cy="5486400"/>
          </a:xfrm>
          <a:custGeom>
            <a:avLst/>
            <a:gdLst>
              <a:gd name="connsiteX0" fmla="*/ 0 w 14020799"/>
              <a:gd name="connsiteY0" fmla="*/ 0 h 5486400"/>
              <a:gd name="connsiteX1" fmla="*/ 14020799 w 14020799"/>
              <a:gd name="connsiteY1" fmla="*/ 0 h 5486400"/>
              <a:gd name="connsiteX2" fmla="*/ 14020799 w 14020799"/>
              <a:gd name="connsiteY2" fmla="*/ 5486400 h 5486400"/>
              <a:gd name="connsiteX3" fmla="*/ 0 w 14020799"/>
              <a:gd name="connsiteY3" fmla="*/ 5486400 h 5486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020799" h="5486400">
                <a:moveTo>
                  <a:pt x="0" y="0"/>
                </a:moveTo>
                <a:lnTo>
                  <a:pt x="14020799" y="0"/>
                </a:lnTo>
                <a:lnTo>
                  <a:pt x="14020799" y="5486400"/>
                </a:lnTo>
                <a:lnTo>
                  <a:pt x="0" y="5486400"/>
                </a:lnTo>
                <a:close/>
              </a:path>
            </a:pathLst>
          </a:custGeom>
          <a:pattFill prst="pct60">
            <a:fgClr>
              <a:schemeClr val="bg1"/>
            </a:fgClr>
            <a:bgClr>
              <a:schemeClr val="bg1">
                <a:lumMod val="85000"/>
              </a:schemeClr>
            </a:bgClr>
          </a:pattFill>
        </p:spPr>
        <p:txBody>
          <a:bodyPr wrap="square" anchor="ctr">
            <a:noAutofit/>
          </a:bodyPr>
          <a:lstStyle>
            <a:lvl1pPr>
              <a:defRPr lang="en-US" sz="2400"/>
            </a:lvl1pPr>
          </a:lstStyle>
          <a:p>
            <a:pPr marL="0" lvl="0" indent="0" algn="ctr">
              <a:buFontTx/>
              <a:buNone/>
            </a:pPr>
            <a:endParaRPr lang="en-US"/>
          </a:p>
        </p:txBody>
      </p:sp>
      <p:sp>
        <p:nvSpPr>
          <p:cNvPr id="39" name="Picture Placeholder 38">
            <a:extLst>
              <a:ext uri="{FF2B5EF4-FFF2-40B4-BE49-F238E27FC236}">
                <a16:creationId xmlns="" xmlns:a16="http://schemas.microsoft.com/office/drawing/2014/main" id="{1B605010-9C23-46F9-B058-970E7275A1D0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6041687" y="1295400"/>
            <a:ext cx="7010401" cy="11050522"/>
          </a:xfrm>
          <a:custGeom>
            <a:avLst/>
            <a:gdLst>
              <a:gd name="connsiteX0" fmla="*/ 0 w 7010401"/>
              <a:gd name="connsiteY0" fmla="*/ 0 h 11050522"/>
              <a:gd name="connsiteX1" fmla="*/ 7010401 w 7010401"/>
              <a:gd name="connsiteY1" fmla="*/ 0 h 11050522"/>
              <a:gd name="connsiteX2" fmla="*/ 7010401 w 7010401"/>
              <a:gd name="connsiteY2" fmla="*/ 11050522 h 11050522"/>
              <a:gd name="connsiteX3" fmla="*/ 0 w 7010401"/>
              <a:gd name="connsiteY3" fmla="*/ 11050522 h 110505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010401" h="11050522">
                <a:moveTo>
                  <a:pt x="0" y="0"/>
                </a:moveTo>
                <a:lnTo>
                  <a:pt x="7010401" y="0"/>
                </a:lnTo>
                <a:lnTo>
                  <a:pt x="7010401" y="11050522"/>
                </a:lnTo>
                <a:lnTo>
                  <a:pt x="0" y="11050522"/>
                </a:lnTo>
                <a:close/>
              </a:path>
            </a:pathLst>
          </a:custGeom>
          <a:pattFill prst="pct60">
            <a:fgClr>
              <a:schemeClr val="bg1"/>
            </a:fgClr>
            <a:bgClr>
              <a:schemeClr val="bg1">
                <a:lumMod val="85000"/>
              </a:schemeClr>
            </a:bgClr>
          </a:pattFill>
        </p:spPr>
        <p:txBody>
          <a:bodyPr wrap="square" anchor="ctr">
            <a:noAutofit/>
          </a:bodyPr>
          <a:lstStyle>
            <a:lvl1pPr>
              <a:defRPr lang="en-US" sz="2400"/>
            </a:lvl1pPr>
          </a:lstStyle>
          <a:p>
            <a:pPr marL="0" lvl="0" indent="0" algn="ctr">
              <a:buFontTx/>
              <a:buNone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56213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decel="10000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animBg="1"/>
      <p:bldP spid="38" grpId="0" animBg="1"/>
      <p:bldP spid="39" grpId="0" animBg="1"/>
    </p:bldLst>
  </p:timing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Picture Placeholder 34">
            <a:extLst>
              <a:ext uri="{FF2B5EF4-FFF2-40B4-BE49-F238E27FC236}">
                <a16:creationId xmlns="" xmlns:a16="http://schemas.microsoft.com/office/drawing/2014/main" id="{AD2B8E5A-2BD1-4898-9EAD-B8153950C4EC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3071764" y="1295400"/>
            <a:ext cx="5524500" cy="5524500"/>
          </a:xfrm>
          <a:custGeom>
            <a:avLst/>
            <a:gdLst>
              <a:gd name="connsiteX0" fmla="*/ 0 w 5524500"/>
              <a:gd name="connsiteY0" fmla="*/ 0 h 5524500"/>
              <a:gd name="connsiteX1" fmla="*/ 5524500 w 5524500"/>
              <a:gd name="connsiteY1" fmla="*/ 0 h 5524500"/>
              <a:gd name="connsiteX2" fmla="*/ 5524500 w 5524500"/>
              <a:gd name="connsiteY2" fmla="*/ 5524500 h 5524500"/>
              <a:gd name="connsiteX3" fmla="*/ 0 w 5524500"/>
              <a:gd name="connsiteY3" fmla="*/ 5524500 h 5524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524500" h="5524500">
                <a:moveTo>
                  <a:pt x="0" y="0"/>
                </a:moveTo>
                <a:lnTo>
                  <a:pt x="5524500" y="0"/>
                </a:lnTo>
                <a:lnTo>
                  <a:pt x="5524500" y="5524500"/>
                </a:lnTo>
                <a:lnTo>
                  <a:pt x="0" y="5524500"/>
                </a:lnTo>
                <a:close/>
              </a:path>
            </a:pathLst>
          </a:custGeom>
          <a:pattFill prst="pct60">
            <a:fgClr>
              <a:schemeClr val="bg1"/>
            </a:fgClr>
            <a:bgClr>
              <a:schemeClr val="bg1">
                <a:lumMod val="85000"/>
              </a:schemeClr>
            </a:bgClr>
          </a:pattFill>
        </p:spPr>
        <p:txBody>
          <a:bodyPr wrap="square" anchor="ctr">
            <a:noAutofit/>
          </a:bodyPr>
          <a:lstStyle>
            <a:lvl1pPr>
              <a:defRPr lang="en-US" sz="2400"/>
            </a:lvl1pPr>
          </a:lstStyle>
          <a:p>
            <a:pPr marL="0" lvl="0" indent="0" algn="ctr">
              <a:buFontTx/>
              <a:buNone/>
            </a:pPr>
            <a:endParaRPr lang="en-US"/>
          </a:p>
        </p:txBody>
      </p:sp>
      <p:sp>
        <p:nvSpPr>
          <p:cNvPr id="36" name="Picture Placeholder 35">
            <a:extLst>
              <a:ext uri="{FF2B5EF4-FFF2-40B4-BE49-F238E27FC236}">
                <a16:creationId xmlns="" xmlns:a16="http://schemas.microsoft.com/office/drawing/2014/main" id="{A70770E0-20BD-4707-B1C1-A9B6F017F0D6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13071764" y="6819900"/>
            <a:ext cx="5524500" cy="5524500"/>
          </a:xfrm>
          <a:custGeom>
            <a:avLst/>
            <a:gdLst>
              <a:gd name="connsiteX0" fmla="*/ 0 w 5524500"/>
              <a:gd name="connsiteY0" fmla="*/ 0 h 5524500"/>
              <a:gd name="connsiteX1" fmla="*/ 5524500 w 5524500"/>
              <a:gd name="connsiteY1" fmla="*/ 0 h 5524500"/>
              <a:gd name="connsiteX2" fmla="*/ 5524500 w 5524500"/>
              <a:gd name="connsiteY2" fmla="*/ 5524500 h 5524500"/>
              <a:gd name="connsiteX3" fmla="*/ 0 w 5524500"/>
              <a:gd name="connsiteY3" fmla="*/ 5524500 h 5524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524500" h="5524500">
                <a:moveTo>
                  <a:pt x="0" y="0"/>
                </a:moveTo>
                <a:lnTo>
                  <a:pt x="5524500" y="0"/>
                </a:lnTo>
                <a:lnTo>
                  <a:pt x="5524500" y="5524500"/>
                </a:lnTo>
                <a:lnTo>
                  <a:pt x="0" y="5524500"/>
                </a:lnTo>
                <a:close/>
              </a:path>
            </a:pathLst>
          </a:custGeom>
          <a:pattFill prst="pct60">
            <a:fgClr>
              <a:schemeClr val="bg1"/>
            </a:fgClr>
            <a:bgClr>
              <a:schemeClr val="bg1">
                <a:lumMod val="85000"/>
              </a:schemeClr>
            </a:bgClr>
          </a:pattFill>
        </p:spPr>
        <p:txBody>
          <a:bodyPr wrap="square" anchor="ctr">
            <a:noAutofit/>
          </a:bodyPr>
          <a:lstStyle>
            <a:lvl1pPr>
              <a:defRPr lang="en-US" sz="2400"/>
            </a:lvl1pPr>
          </a:lstStyle>
          <a:p>
            <a:pPr marL="0" lvl="0" indent="0" algn="ctr">
              <a:buFontTx/>
              <a:buNone/>
            </a:pPr>
            <a:endParaRPr lang="en-US"/>
          </a:p>
        </p:txBody>
      </p:sp>
      <p:sp>
        <p:nvSpPr>
          <p:cNvPr id="34" name="Picture Placeholder 33">
            <a:extLst>
              <a:ext uri="{FF2B5EF4-FFF2-40B4-BE49-F238E27FC236}">
                <a16:creationId xmlns="" xmlns:a16="http://schemas.microsoft.com/office/drawing/2014/main" id="{B0839A5C-EEE3-4982-A5D2-9CB167589D41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2020888" y="1295400"/>
            <a:ext cx="11050876" cy="11050876"/>
          </a:xfrm>
          <a:custGeom>
            <a:avLst/>
            <a:gdLst>
              <a:gd name="connsiteX0" fmla="*/ 0 w 11050876"/>
              <a:gd name="connsiteY0" fmla="*/ 0 h 11050876"/>
              <a:gd name="connsiteX1" fmla="*/ 11050876 w 11050876"/>
              <a:gd name="connsiteY1" fmla="*/ 0 h 11050876"/>
              <a:gd name="connsiteX2" fmla="*/ 11050876 w 11050876"/>
              <a:gd name="connsiteY2" fmla="*/ 11050876 h 11050876"/>
              <a:gd name="connsiteX3" fmla="*/ 0 w 11050876"/>
              <a:gd name="connsiteY3" fmla="*/ 11050876 h 110508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050876" h="11050876">
                <a:moveTo>
                  <a:pt x="0" y="0"/>
                </a:moveTo>
                <a:lnTo>
                  <a:pt x="11050876" y="0"/>
                </a:lnTo>
                <a:lnTo>
                  <a:pt x="11050876" y="11050876"/>
                </a:lnTo>
                <a:lnTo>
                  <a:pt x="0" y="11050876"/>
                </a:lnTo>
                <a:close/>
              </a:path>
            </a:pathLst>
          </a:custGeom>
          <a:pattFill prst="pct60">
            <a:fgClr>
              <a:schemeClr val="bg1"/>
            </a:fgClr>
            <a:bgClr>
              <a:schemeClr val="bg1">
                <a:lumMod val="85000"/>
              </a:schemeClr>
            </a:bgClr>
          </a:pattFill>
        </p:spPr>
        <p:txBody>
          <a:bodyPr wrap="square" anchor="ctr">
            <a:noAutofit/>
          </a:bodyPr>
          <a:lstStyle>
            <a:lvl1pPr>
              <a:defRPr lang="en-US" sz="2400"/>
            </a:lvl1pPr>
          </a:lstStyle>
          <a:p>
            <a:pPr marL="0" lvl="0" indent="0" algn="ctr">
              <a:buFontTx/>
              <a:buNone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8393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decel="10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decel="100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36" grpId="0" animBg="1"/>
      <p:bldP spid="34" grpId="0" animBg="1"/>
    </p:bldLst>
  </p:timing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" name="Rectangle 2">
            <a:extLst>
              <a:ext uri="{FF2B5EF4-FFF2-40B4-BE49-F238E27FC236}">
                <a16:creationId xmlns="" xmlns:a16="http://schemas.microsoft.com/office/drawing/2014/main" id="{70C2095F-97D9-4094-BD36-0951741A08F7}"/>
              </a:ext>
            </a:extLst>
          </p:cNvPr>
          <p:cNvSpPr/>
          <p:nvPr userDrawn="1"/>
        </p:nvSpPr>
        <p:spPr>
          <a:xfrm rot="5400000">
            <a:off x="-1196240" y="10738435"/>
            <a:ext cx="4173803" cy="178132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8" name="Group 17">
            <a:extLst>
              <a:ext uri="{FF2B5EF4-FFF2-40B4-BE49-F238E27FC236}">
                <a16:creationId xmlns="" xmlns:a16="http://schemas.microsoft.com/office/drawing/2014/main" id="{45FB5C87-D273-4741-B8BC-9DDDF4ACCED6}"/>
              </a:ext>
            </a:extLst>
          </p:cNvPr>
          <p:cNvGrpSpPr/>
          <p:nvPr userDrawn="1"/>
        </p:nvGrpSpPr>
        <p:grpSpPr>
          <a:xfrm>
            <a:off x="949541" y="840709"/>
            <a:ext cx="102546" cy="1150016"/>
            <a:chOff x="447517" y="840709"/>
            <a:chExt cx="102546" cy="1150016"/>
          </a:xfrm>
        </p:grpSpPr>
        <p:sp>
          <p:nvSpPr>
            <p:cNvPr id="19" name="Oval 28">
              <a:extLst>
                <a:ext uri="{FF2B5EF4-FFF2-40B4-BE49-F238E27FC236}">
                  <a16:creationId xmlns="" xmlns:a16="http://schemas.microsoft.com/office/drawing/2014/main" id="{77A9FED8-8494-4471-996B-444CA69B5905}"/>
                </a:ext>
              </a:extLst>
            </p:cNvPr>
            <p:cNvSpPr/>
            <p:nvPr userDrawn="1"/>
          </p:nvSpPr>
          <p:spPr>
            <a:xfrm>
              <a:off x="447517" y="840709"/>
              <a:ext cx="102546" cy="102546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accent3"/>
                </a:solidFill>
              </a:endParaRPr>
            </a:p>
          </p:txBody>
        </p:sp>
        <p:sp>
          <p:nvSpPr>
            <p:cNvPr id="20" name="Oval 19">
              <a:extLst>
                <a:ext uri="{FF2B5EF4-FFF2-40B4-BE49-F238E27FC236}">
                  <a16:creationId xmlns="" xmlns:a16="http://schemas.microsoft.com/office/drawing/2014/main" id="{1456D321-15D2-4AFE-99BB-E6FF0048B358}"/>
                </a:ext>
              </a:extLst>
            </p:cNvPr>
            <p:cNvSpPr/>
            <p:nvPr userDrawn="1"/>
          </p:nvSpPr>
          <p:spPr>
            <a:xfrm>
              <a:off x="447517" y="1192253"/>
              <a:ext cx="102546" cy="102546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accent3"/>
                </a:solidFill>
              </a:endParaRPr>
            </a:p>
          </p:txBody>
        </p:sp>
        <p:sp>
          <p:nvSpPr>
            <p:cNvPr id="21" name="Oval 20">
              <a:extLst>
                <a:ext uri="{FF2B5EF4-FFF2-40B4-BE49-F238E27FC236}">
                  <a16:creationId xmlns="" xmlns:a16="http://schemas.microsoft.com/office/drawing/2014/main" id="{3DF4838A-6FF2-49AF-9BE3-76AE8F2D9BC2}"/>
                </a:ext>
              </a:extLst>
            </p:cNvPr>
            <p:cNvSpPr/>
            <p:nvPr userDrawn="1"/>
          </p:nvSpPr>
          <p:spPr>
            <a:xfrm>
              <a:off x="447517" y="1540216"/>
              <a:ext cx="102546" cy="102546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accent3"/>
                </a:solidFill>
              </a:endParaRPr>
            </a:p>
          </p:txBody>
        </p:sp>
        <p:sp>
          <p:nvSpPr>
            <p:cNvPr id="22" name="Oval 21">
              <a:extLst>
                <a:ext uri="{FF2B5EF4-FFF2-40B4-BE49-F238E27FC236}">
                  <a16:creationId xmlns="" xmlns:a16="http://schemas.microsoft.com/office/drawing/2014/main" id="{8B0876AB-E2E5-4728-B737-74306782D9BA}"/>
                </a:ext>
              </a:extLst>
            </p:cNvPr>
            <p:cNvSpPr/>
            <p:nvPr userDrawn="1"/>
          </p:nvSpPr>
          <p:spPr>
            <a:xfrm>
              <a:off x="447517" y="1888179"/>
              <a:ext cx="102546" cy="102546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accent3"/>
                </a:solidFill>
              </a:endParaRP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="" xmlns:a16="http://schemas.microsoft.com/office/drawing/2014/main" id="{075F4416-25C5-4530-A8BB-0DB995984C1E}"/>
              </a:ext>
            </a:extLst>
          </p:cNvPr>
          <p:cNvGrpSpPr/>
          <p:nvPr userDrawn="1"/>
        </p:nvGrpSpPr>
        <p:grpSpPr>
          <a:xfrm>
            <a:off x="23668358" y="12034374"/>
            <a:ext cx="102546" cy="1150016"/>
            <a:chOff x="447517" y="840709"/>
            <a:chExt cx="102546" cy="1150016"/>
          </a:xfrm>
          <a:solidFill>
            <a:schemeClr val="bg1">
              <a:lumMod val="65000"/>
            </a:schemeClr>
          </a:solidFill>
        </p:grpSpPr>
        <p:sp>
          <p:nvSpPr>
            <p:cNvPr id="24" name="Oval 28">
              <a:extLst>
                <a:ext uri="{FF2B5EF4-FFF2-40B4-BE49-F238E27FC236}">
                  <a16:creationId xmlns="" xmlns:a16="http://schemas.microsoft.com/office/drawing/2014/main" id="{3B70F7E5-CE4C-4884-B385-0FE696B474DF}"/>
                </a:ext>
              </a:extLst>
            </p:cNvPr>
            <p:cNvSpPr/>
            <p:nvPr userDrawn="1"/>
          </p:nvSpPr>
          <p:spPr>
            <a:xfrm>
              <a:off x="447517" y="840709"/>
              <a:ext cx="102546" cy="10254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accent3"/>
                </a:solidFill>
              </a:endParaRPr>
            </a:p>
          </p:txBody>
        </p:sp>
        <p:sp>
          <p:nvSpPr>
            <p:cNvPr id="25" name="Oval 24">
              <a:extLst>
                <a:ext uri="{FF2B5EF4-FFF2-40B4-BE49-F238E27FC236}">
                  <a16:creationId xmlns="" xmlns:a16="http://schemas.microsoft.com/office/drawing/2014/main" id="{DF4C602B-647A-493F-B078-429D1685D74E}"/>
                </a:ext>
              </a:extLst>
            </p:cNvPr>
            <p:cNvSpPr/>
            <p:nvPr userDrawn="1"/>
          </p:nvSpPr>
          <p:spPr>
            <a:xfrm>
              <a:off x="447517" y="1192253"/>
              <a:ext cx="102546" cy="10254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accent3"/>
                </a:solidFill>
              </a:endParaRPr>
            </a:p>
          </p:txBody>
        </p:sp>
        <p:sp>
          <p:nvSpPr>
            <p:cNvPr id="26" name="Oval 25">
              <a:extLst>
                <a:ext uri="{FF2B5EF4-FFF2-40B4-BE49-F238E27FC236}">
                  <a16:creationId xmlns="" xmlns:a16="http://schemas.microsoft.com/office/drawing/2014/main" id="{30110167-0DC5-4BDE-AF07-ADF6A3882B86}"/>
                </a:ext>
              </a:extLst>
            </p:cNvPr>
            <p:cNvSpPr/>
            <p:nvPr userDrawn="1"/>
          </p:nvSpPr>
          <p:spPr>
            <a:xfrm>
              <a:off x="447517" y="1540216"/>
              <a:ext cx="102546" cy="10254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accent3"/>
                </a:solidFill>
              </a:endParaRPr>
            </a:p>
          </p:txBody>
        </p:sp>
        <p:sp>
          <p:nvSpPr>
            <p:cNvPr id="27" name="Oval 26">
              <a:extLst>
                <a:ext uri="{FF2B5EF4-FFF2-40B4-BE49-F238E27FC236}">
                  <a16:creationId xmlns="" xmlns:a16="http://schemas.microsoft.com/office/drawing/2014/main" id="{F472FD95-278B-4473-9721-0ED692FED85A}"/>
                </a:ext>
              </a:extLst>
            </p:cNvPr>
            <p:cNvSpPr/>
            <p:nvPr userDrawn="1"/>
          </p:nvSpPr>
          <p:spPr>
            <a:xfrm>
              <a:off x="447517" y="1888179"/>
              <a:ext cx="102546" cy="10254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accent3"/>
                </a:solidFill>
              </a:endParaRPr>
            </a:p>
          </p:txBody>
        </p:sp>
      </p:grpSp>
      <p:sp>
        <p:nvSpPr>
          <p:cNvPr id="40" name="Picture Placeholder 39">
            <a:extLst>
              <a:ext uri="{FF2B5EF4-FFF2-40B4-BE49-F238E27FC236}">
                <a16:creationId xmlns="" xmlns:a16="http://schemas.microsoft.com/office/drawing/2014/main" id="{3BF29B47-3016-4680-8D0F-8F659E214AE2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2020887" y="1295399"/>
            <a:ext cx="4206240" cy="11049000"/>
          </a:xfrm>
          <a:custGeom>
            <a:avLst/>
            <a:gdLst>
              <a:gd name="connsiteX0" fmla="*/ 0 w 4206240"/>
              <a:gd name="connsiteY0" fmla="*/ 0 h 11049000"/>
              <a:gd name="connsiteX1" fmla="*/ 4206240 w 4206240"/>
              <a:gd name="connsiteY1" fmla="*/ 0 h 11049000"/>
              <a:gd name="connsiteX2" fmla="*/ 4206240 w 4206240"/>
              <a:gd name="connsiteY2" fmla="*/ 11049000 h 11049000"/>
              <a:gd name="connsiteX3" fmla="*/ 0 w 4206240"/>
              <a:gd name="connsiteY3" fmla="*/ 11049000 h 1104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206240" h="11049000">
                <a:moveTo>
                  <a:pt x="0" y="0"/>
                </a:moveTo>
                <a:lnTo>
                  <a:pt x="4206240" y="0"/>
                </a:lnTo>
                <a:lnTo>
                  <a:pt x="4206240" y="11049000"/>
                </a:lnTo>
                <a:lnTo>
                  <a:pt x="0" y="11049000"/>
                </a:lnTo>
                <a:close/>
              </a:path>
            </a:pathLst>
          </a:custGeom>
          <a:pattFill prst="pct60">
            <a:fgClr>
              <a:schemeClr val="bg1"/>
            </a:fgClr>
            <a:bgClr>
              <a:schemeClr val="bg1">
                <a:lumMod val="85000"/>
              </a:schemeClr>
            </a:bgClr>
          </a:pattFill>
        </p:spPr>
        <p:txBody>
          <a:bodyPr wrap="square" anchor="ctr">
            <a:noAutofit/>
          </a:bodyPr>
          <a:lstStyle>
            <a:lvl1pPr>
              <a:defRPr lang="en-US" sz="2400"/>
            </a:lvl1pPr>
          </a:lstStyle>
          <a:p>
            <a:pPr marL="0" lvl="0" indent="0" algn="ctr">
              <a:buFontTx/>
              <a:buNone/>
            </a:pPr>
            <a:endParaRPr lang="en-US"/>
          </a:p>
        </p:txBody>
      </p:sp>
      <p:sp>
        <p:nvSpPr>
          <p:cNvPr id="41" name="Picture Placeholder 40">
            <a:extLst>
              <a:ext uri="{FF2B5EF4-FFF2-40B4-BE49-F238E27FC236}">
                <a16:creationId xmlns="" xmlns:a16="http://schemas.microsoft.com/office/drawing/2014/main" id="{E3C2F1D8-84EF-4A68-A3BD-098B35D12D60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227127" y="1295399"/>
            <a:ext cx="4206240" cy="11049000"/>
          </a:xfrm>
          <a:custGeom>
            <a:avLst/>
            <a:gdLst>
              <a:gd name="connsiteX0" fmla="*/ 0 w 4206240"/>
              <a:gd name="connsiteY0" fmla="*/ 0 h 11049000"/>
              <a:gd name="connsiteX1" fmla="*/ 4206240 w 4206240"/>
              <a:gd name="connsiteY1" fmla="*/ 0 h 11049000"/>
              <a:gd name="connsiteX2" fmla="*/ 4206240 w 4206240"/>
              <a:gd name="connsiteY2" fmla="*/ 11049000 h 11049000"/>
              <a:gd name="connsiteX3" fmla="*/ 0 w 4206240"/>
              <a:gd name="connsiteY3" fmla="*/ 11049000 h 1104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206240" h="11049000">
                <a:moveTo>
                  <a:pt x="0" y="0"/>
                </a:moveTo>
                <a:lnTo>
                  <a:pt x="4206240" y="0"/>
                </a:lnTo>
                <a:lnTo>
                  <a:pt x="4206240" y="11049000"/>
                </a:lnTo>
                <a:lnTo>
                  <a:pt x="0" y="11049000"/>
                </a:lnTo>
                <a:close/>
              </a:path>
            </a:pathLst>
          </a:custGeom>
          <a:pattFill prst="pct60">
            <a:fgClr>
              <a:schemeClr val="bg1"/>
            </a:fgClr>
            <a:bgClr>
              <a:schemeClr val="bg1">
                <a:lumMod val="85000"/>
              </a:schemeClr>
            </a:bgClr>
          </a:pattFill>
        </p:spPr>
        <p:txBody>
          <a:bodyPr wrap="square" anchor="ctr">
            <a:noAutofit/>
          </a:bodyPr>
          <a:lstStyle>
            <a:lvl1pPr>
              <a:defRPr lang="en-US" sz="2400"/>
            </a:lvl1pPr>
          </a:lstStyle>
          <a:p>
            <a:pPr marL="0" lvl="0" indent="0" algn="ctr">
              <a:buFontTx/>
              <a:buNone/>
            </a:pPr>
            <a:endParaRPr lang="en-US"/>
          </a:p>
        </p:txBody>
      </p:sp>
      <p:sp>
        <p:nvSpPr>
          <p:cNvPr id="42" name="Picture Placeholder 41">
            <a:extLst>
              <a:ext uri="{FF2B5EF4-FFF2-40B4-BE49-F238E27FC236}">
                <a16:creationId xmlns="" xmlns:a16="http://schemas.microsoft.com/office/drawing/2014/main" id="{CA1D5714-E770-4124-B6F4-2A79AB0D075D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10433367" y="1295399"/>
            <a:ext cx="4206240" cy="11049000"/>
          </a:xfrm>
          <a:custGeom>
            <a:avLst/>
            <a:gdLst>
              <a:gd name="connsiteX0" fmla="*/ 0 w 4206240"/>
              <a:gd name="connsiteY0" fmla="*/ 0 h 11049000"/>
              <a:gd name="connsiteX1" fmla="*/ 4206240 w 4206240"/>
              <a:gd name="connsiteY1" fmla="*/ 0 h 11049000"/>
              <a:gd name="connsiteX2" fmla="*/ 4206240 w 4206240"/>
              <a:gd name="connsiteY2" fmla="*/ 11049000 h 11049000"/>
              <a:gd name="connsiteX3" fmla="*/ 0 w 4206240"/>
              <a:gd name="connsiteY3" fmla="*/ 11049000 h 1104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206240" h="11049000">
                <a:moveTo>
                  <a:pt x="0" y="0"/>
                </a:moveTo>
                <a:lnTo>
                  <a:pt x="4206240" y="0"/>
                </a:lnTo>
                <a:lnTo>
                  <a:pt x="4206240" y="11049000"/>
                </a:lnTo>
                <a:lnTo>
                  <a:pt x="0" y="11049000"/>
                </a:lnTo>
                <a:close/>
              </a:path>
            </a:pathLst>
          </a:custGeom>
          <a:pattFill prst="pct60">
            <a:fgClr>
              <a:schemeClr val="bg1"/>
            </a:fgClr>
            <a:bgClr>
              <a:schemeClr val="bg1">
                <a:lumMod val="85000"/>
              </a:schemeClr>
            </a:bgClr>
          </a:pattFill>
        </p:spPr>
        <p:txBody>
          <a:bodyPr wrap="square" anchor="ctr">
            <a:noAutofit/>
          </a:bodyPr>
          <a:lstStyle>
            <a:lvl1pPr>
              <a:defRPr lang="en-US" sz="2400"/>
            </a:lvl1pPr>
          </a:lstStyle>
          <a:p>
            <a:pPr marL="0" lvl="0" indent="0" algn="ctr">
              <a:buFontTx/>
              <a:buNone/>
            </a:pPr>
            <a:endParaRPr lang="en-US"/>
          </a:p>
        </p:txBody>
      </p:sp>
      <p:sp>
        <p:nvSpPr>
          <p:cNvPr id="43" name="Picture Placeholder 42">
            <a:extLst>
              <a:ext uri="{FF2B5EF4-FFF2-40B4-BE49-F238E27FC236}">
                <a16:creationId xmlns="" xmlns:a16="http://schemas.microsoft.com/office/drawing/2014/main" id="{0CCFF675-4CFA-4559-BF32-ACE7582DC5E4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4639608" y="1295399"/>
            <a:ext cx="4206240" cy="11049000"/>
          </a:xfrm>
          <a:custGeom>
            <a:avLst/>
            <a:gdLst>
              <a:gd name="connsiteX0" fmla="*/ 0 w 4206240"/>
              <a:gd name="connsiteY0" fmla="*/ 0 h 11049000"/>
              <a:gd name="connsiteX1" fmla="*/ 4206240 w 4206240"/>
              <a:gd name="connsiteY1" fmla="*/ 0 h 11049000"/>
              <a:gd name="connsiteX2" fmla="*/ 4206240 w 4206240"/>
              <a:gd name="connsiteY2" fmla="*/ 11049000 h 11049000"/>
              <a:gd name="connsiteX3" fmla="*/ 0 w 4206240"/>
              <a:gd name="connsiteY3" fmla="*/ 11049000 h 1104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206240" h="11049000">
                <a:moveTo>
                  <a:pt x="0" y="0"/>
                </a:moveTo>
                <a:lnTo>
                  <a:pt x="4206240" y="0"/>
                </a:lnTo>
                <a:lnTo>
                  <a:pt x="4206240" y="11049000"/>
                </a:lnTo>
                <a:lnTo>
                  <a:pt x="0" y="11049000"/>
                </a:lnTo>
                <a:close/>
              </a:path>
            </a:pathLst>
          </a:custGeom>
          <a:pattFill prst="pct60">
            <a:fgClr>
              <a:schemeClr val="bg1"/>
            </a:fgClr>
            <a:bgClr>
              <a:schemeClr val="bg1">
                <a:lumMod val="85000"/>
              </a:schemeClr>
            </a:bgClr>
          </a:pattFill>
        </p:spPr>
        <p:txBody>
          <a:bodyPr wrap="square" anchor="ctr">
            <a:noAutofit/>
          </a:bodyPr>
          <a:lstStyle>
            <a:lvl1pPr>
              <a:defRPr lang="en-US" sz="2400"/>
            </a:lvl1pPr>
          </a:lstStyle>
          <a:p>
            <a:pPr marL="0" lvl="0" indent="0" algn="ctr">
              <a:buFontTx/>
              <a:buNone/>
            </a:pPr>
            <a:endParaRPr lang="en-US"/>
          </a:p>
        </p:txBody>
      </p:sp>
      <p:sp>
        <p:nvSpPr>
          <p:cNvPr id="44" name="Picture Placeholder 43">
            <a:extLst>
              <a:ext uri="{FF2B5EF4-FFF2-40B4-BE49-F238E27FC236}">
                <a16:creationId xmlns="" xmlns:a16="http://schemas.microsoft.com/office/drawing/2014/main" id="{12A6D458-EDF9-4371-9B79-9D32475040AC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8845848" y="1295399"/>
            <a:ext cx="4206240" cy="11049000"/>
          </a:xfrm>
          <a:custGeom>
            <a:avLst/>
            <a:gdLst>
              <a:gd name="connsiteX0" fmla="*/ 0 w 4206240"/>
              <a:gd name="connsiteY0" fmla="*/ 0 h 11049000"/>
              <a:gd name="connsiteX1" fmla="*/ 4206240 w 4206240"/>
              <a:gd name="connsiteY1" fmla="*/ 0 h 11049000"/>
              <a:gd name="connsiteX2" fmla="*/ 4206240 w 4206240"/>
              <a:gd name="connsiteY2" fmla="*/ 11049000 h 11049000"/>
              <a:gd name="connsiteX3" fmla="*/ 0 w 4206240"/>
              <a:gd name="connsiteY3" fmla="*/ 11049000 h 1104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206240" h="11049000">
                <a:moveTo>
                  <a:pt x="0" y="0"/>
                </a:moveTo>
                <a:lnTo>
                  <a:pt x="4206240" y="0"/>
                </a:lnTo>
                <a:lnTo>
                  <a:pt x="4206240" y="11049000"/>
                </a:lnTo>
                <a:lnTo>
                  <a:pt x="0" y="11049000"/>
                </a:lnTo>
                <a:close/>
              </a:path>
            </a:pathLst>
          </a:custGeom>
          <a:pattFill prst="pct60">
            <a:fgClr>
              <a:schemeClr val="bg1"/>
            </a:fgClr>
            <a:bgClr>
              <a:schemeClr val="bg1">
                <a:lumMod val="85000"/>
              </a:schemeClr>
            </a:bgClr>
          </a:pattFill>
        </p:spPr>
        <p:txBody>
          <a:bodyPr wrap="square" anchor="ctr">
            <a:noAutofit/>
          </a:bodyPr>
          <a:lstStyle>
            <a:lvl1pPr>
              <a:defRPr lang="en-US" sz="2400"/>
            </a:lvl1pPr>
          </a:lstStyle>
          <a:p>
            <a:pPr marL="0" lvl="0" indent="0" algn="ctr">
              <a:buFontTx/>
              <a:buNone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40605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10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decel="100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decel="10000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animBg="1"/>
      <p:bldP spid="41" grpId="0" animBg="1"/>
      <p:bldP spid="42" grpId="0" animBg="1"/>
      <p:bldP spid="43" grpId="0" animBg="1"/>
      <p:bldP spid="44" grpId="0" animBg="1"/>
    </p:bldLst>
  </p:timing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>
            <a:extLst>
              <a:ext uri="{FF2B5EF4-FFF2-40B4-BE49-F238E27FC236}">
                <a16:creationId xmlns="" xmlns:a16="http://schemas.microsoft.com/office/drawing/2014/main" id="{217D926B-6FB1-4582-9EBB-1DC540FF8BF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4231757" y="2711302"/>
            <a:ext cx="5103628" cy="8293396"/>
          </a:xfrm>
          <a:custGeom>
            <a:avLst/>
            <a:gdLst>
              <a:gd name="connsiteX0" fmla="*/ 0 w 5103628"/>
              <a:gd name="connsiteY0" fmla="*/ 0 h 8293396"/>
              <a:gd name="connsiteX1" fmla="*/ 5103628 w 5103628"/>
              <a:gd name="connsiteY1" fmla="*/ 0 h 8293396"/>
              <a:gd name="connsiteX2" fmla="*/ 5103628 w 5103628"/>
              <a:gd name="connsiteY2" fmla="*/ 8293396 h 8293396"/>
              <a:gd name="connsiteX3" fmla="*/ 0 w 5103628"/>
              <a:gd name="connsiteY3" fmla="*/ 8293396 h 8293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103628" h="8293396">
                <a:moveTo>
                  <a:pt x="0" y="0"/>
                </a:moveTo>
                <a:lnTo>
                  <a:pt x="5103628" y="0"/>
                </a:lnTo>
                <a:lnTo>
                  <a:pt x="5103628" y="8293396"/>
                </a:lnTo>
                <a:lnTo>
                  <a:pt x="0" y="8293396"/>
                </a:lnTo>
                <a:close/>
              </a:path>
            </a:pathLst>
          </a:custGeom>
          <a:pattFill prst="pct60">
            <a:fgClr>
              <a:schemeClr val="bg1"/>
            </a:fgClr>
            <a:bgClr>
              <a:schemeClr val="bg1">
                <a:lumMod val="85000"/>
              </a:schemeClr>
            </a:bgClr>
          </a:pattFill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1" name="Picture Placeholder 10">
            <a:extLst>
              <a:ext uri="{FF2B5EF4-FFF2-40B4-BE49-F238E27FC236}">
                <a16:creationId xmlns="" xmlns:a16="http://schemas.microsoft.com/office/drawing/2014/main" id="{7BF57EE1-72E0-420E-B28F-89E43BE56294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9641773" y="2711302"/>
            <a:ext cx="5103628" cy="8293396"/>
          </a:xfrm>
          <a:custGeom>
            <a:avLst/>
            <a:gdLst>
              <a:gd name="connsiteX0" fmla="*/ 0 w 5103628"/>
              <a:gd name="connsiteY0" fmla="*/ 0 h 8293396"/>
              <a:gd name="connsiteX1" fmla="*/ 5103628 w 5103628"/>
              <a:gd name="connsiteY1" fmla="*/ 0 h 8293396"/>
              <a:gd name="connsiteX2" fmla="*/ 5103628 w 5103628"/>
              <a:gd name="connsiteY2" fmla="*/ 8293396 h 8293396"/>
              <a:gd name="connsiteX3" fmla="*/ 0 w 5103628"/>
              <a:gd name="connsiteY3" fmla="*/ 8293396 h 8293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103628" h="8293396">
                <a:moveTo>
                  <a:pt x="0" y="0"/>
                </a:moveTo>
                <a:lnTo>
                  <a:pt x="5103628" y="0"/>
                </a:lnTo>
                <a:lnTo>
                  <a:pt x="5103628" y="8293396"/>
                </a:lnTo>
                <a:lnTo>
                  <a:pt x="0" y="8293396"/>
                </a:lnTo>
                <a:close/>
              </a:path>
            </a:pathLst>
          </a:custGeom>
          <a:pattFill prst="pct60">
            <a:fgClr>
              <a:schemeClr val="bg1"/>
            </a:fgClr>
            <a:bgClr>
              <a:schemeClr val="bg1">
                <a:lumMod val="85000"/>
              </a:schemeClr>
            </a:bgClr>
          </a:pattFill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3" name="Picture Placeholder 12">
            <a:extLst>
              <a:ext uri="{FF2B5EF4-FFF2-40B4-BE49-F238E27FC236}">
                <a16:creationId xmlns="" xmlns:a16="http://schemas.microsoft.com/office/drawing/2014/main" id="{F1648170-7410-4E96-A792-57E6893784ED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15051789" y="2711302"/>
            <a:ext cx="5103627" cy="8293396"/>
          </a:xfrm>
          <a:custGeom>
            <a:avLst/>
            <a:gdLst>
              <a:gd name="connsiteX0" fmla="*/ 0 w 5103627"/>
              <a:gd name="connsiteY0" fmla="*/ 0 h 8293396"/>
              <a:gd name="connsiteX1" fmla="*/ 5103627 w 5103627"/>
              <a:gd name="connsiteY1" fmla="*/ 0 h 8293396"/>
              <a:gd name="connsiteX2" fmla="*/ 5103627 w 5103627"/>
              <a:gd name="connsiteY2" fmla="*/ 8293396 h 8293396"/>
              <a:gd name="connsiteX3" fmla="*/ 0 w 5103627"/>
              <a:gd name="connsiteY3" fmla="*/ 8293396 h 8293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103627" h="8293396">
                <a:moveTo>
                  <a:pt x="0" y="0"/>
                </a:moveTo>
                <a:lnTo>
                  <a:pt x="5103627" y="0"/>
                </a:lnTo>
                <a:lnTo>
                  <a:pt x="5103627" y="8293396"/>
                </a:lnTo>
                <a:lnTo>
                  <a:pt x="0" y="8293396"/>
                </a:lnTo>
                <a:close/>
              </a:path>
            </a:pathLst>
          </a:custGeom>
          <a:pattFill prst="pct60">
            <a:fgClr>
              <a:schemeClr val="bg1"/>
            </a:fgClr>
            <a:bgClr>
              <a:schemeClr val="bg1">
                <a:lumMod val="85000"/>
              </a:schemeClr>
            </a:bgClr>
          </a:pattFill>
        </p:spPr>
        <p:txBody>
          <a:bodyPr wrap="square">
            <a:noAutofit/>
          </a:bodyPr>
          <a:lstStyle/>
          <a:p>
            <a:endParaRPr lang="en-US"/>
          </a:p>
        </p:txBody>
      </p:sp>
      <p:sp useBgFill="1">
        <p:nvSpPr>
          <p:cNvPr id="15" name="Rectangle 14">
            <a:extLst>
              <a:ext uri="{FF2B5EF4-FFF2-40B4-BE49-F238E27FC236}">
                <a16:creationId xmlns="" xmlns:a16="http://schemas.microsoft.com/office/drawing/2014/main" id="{89FF8553-6569-4D21-B57E-2D15D2D09D85}"/>
              </a:ext>
            </a:extLst>
          </p:cNvPr>
          <p:cNvSpPr/>
          <p:nvPr userDrawn="1"/>
        </p:nvSpPr>
        <p:spPr>
          <a:xfrm rot="5400000">
            <a:off x="-1196240" y="10738435"/>
            <a:ext cx="4173803" cy="178132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Oval 21">
            <a:extLst>
              <a:ext uri="{FF2B5EF4-FFF2-40B4-BE49-F238E27FC236}">
                <a16:creationId xmlns="" xmlns:a16="http://schemas.microsoft.com/office/drawing/2014/main" id="{C04E6995-1893-4BF4-92B1-A2528ADC3B92}"/>
              </a:ext>
            </a:extLst>
          </p:cNvPr>
          <p:cNvSpPr/>
          <p:nvPr userDrawn="1"/>
        </p:nvSpPr>
        <p:spPr>
          <a:xfrm rot="2700000">
            <a:off x="23436611" y="6581333"/>
            <a:ext cx="566041" cy="566041"/>
          </a:xfrm>
          <a:prstGeom prst="ellipse">
            <a:avLst/>
          </a:prstGeom>
          <a:noFill/>
          <a:ln w="6350">
            <a:solidFill>
              <a:schemeClr val="tx1"/>
            </a:solidFill>
          </a:ln>
          <a:effectLst>
            <a:outerShdw blurRad="685800" sx="102000" sy="102000" algn="ctr" rotWithShape="0">
              <a:schemeClr val="accent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Oval 25">
            <a:extLst>
              <a:ext uri="{FF2B5EF4-FFF2-40B4-BE49-F238E27FC236}">
                <a16:creationId xmlns="" xmlns:a16="http://schemas.microsoft.com/office/drawing/2014/main" id="{BA201677-5616-4702-812B-7FABEC569E52}"/>
              </a:ext>
            </a:extLst>
          </p:cNvPr>
          <p:cNvSpPr/>
          <p:nvPr userDrawn="1"/>
        </p:nvSpPr>
        <p:spPr>
          <a:xfrm rot="2700000">
            <a:off x="23436611" y="5760196"/>
            <a:ext cx="566041" cy="566041"/>
          </a:xfrm>
          <a:prstGeom prst="ellipse">
            <a:avLst/>
          </a:prstGeom>
          <a:noFill/>
          <a:ln w="6350">
            <a:solidFill>
              <a:schemeClr val="tx1"/>
            </a:solidFill>
          </a:ln>
          <a:effectLst>
            <a:outerShdw blurRad="685800" sx="102000" sy="102000" algn="ctr" rotWithShape="0">
              <a:schemeClr val="accent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Oval 28">
            <a:extLst>
              <a:ext uri="{FF2B5EF4-FFF2-40B4-BE49-F238E27FC236}">
                <a16:creationId xmlns="" xmlns:a16="http://schemas.microsoft.com/office/drawing/2014/main" id="{34703F8A-A291-41DD-A54E-95F92986100C}"/>
              </a:ext>
            </a:extLst>
          </p:cNvPr>
          <p:cNvSpPr/>
          <p:nvPr userDrawn="1"/>
        </p:nvSpPr>
        <p:spPr>
          <a:xfrm rot="2700000">
            <a:off x="23436611" y="7402469"/>
            <a:ext cx="566041" cy="566041"/>
          </a:xfrm>
          <a:prstGeom prst="ellipse">
            <a:avLst/>
          </a:prstGeom>
          <a:noFill/>
          <a:ln w="6350">
            <a:solidFill>
              <a:schemeClr val="tx1"/>
            </a:solidFill>
          </a:ln>
          <a:effectLst>
            <a:outerShdw blurRad="685800" sx="102000" sy="102000" algn="ctr" rotWithShape="0">
              <a:schemeClr val="accent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0" name="Group 29">
            <a:extLst>
              <a:ext uri="{FF2B5EF4-FFF2-40B4-BE49-F238E27FC236}">
                <a16:creationId xmlns="" xmlns:a16="http://schemas.microsoft.com/office/drawing/2014/main" id="{A00EBF3A-1B77-4514-9F08-6E6D18858BD7}"/>
              </a:ext>
            </a:extLst>
          </p:cNvPr>
          <p:cNvGrpSpPr/>
          <p:nvPr userDrawn="1"/>
        </p:nvGrpSpPr>
        <p:grpSpPr>
          <a:xfrm>
            <a:off x="949541" y="840709"/>
            <a:ext cx="102546" cy="1150016"/>
            <a:chOff x="447517" y="840709"/>
            <a:chExt cx="102546" cy="1150016"/>
          </a:xfrm>
        </p:grpSpPr>
        <p:sp>
          <p:nvSpPr>
            <p:cNvPr id="31" name="Oval 28">
              <a:extLst>
                <a:ext uri="{FF2B5EF4-FFF2-40B4-BE49-F238E27FC236}">
                  <a16:creationId xmlns="" xmlns:a16="http://schemas.microsoft.com/office/drawing/2014/main" id="{10449DF1-63CB-4C91-A707-BA1AE9674F47}"/>
                </a:ext>
              </a:extLst>
            </p:cNvPr>
            <p:cNvSpPr/>
            <p:nvPr userDrawn="1"/>
          </p:nvSpPr>
          <p:spPr>
            <a:xfrm>
              <a:off x="447517" y="840709"/>
              <a:ext cx="102546" cy="102546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accent3"/>
                </a:solidFill>
              </a:endParaRPr>
            </a:p>
          </p:txBody>
        </p:sp>
        <p:sp>
          <p:nvSpPr>
            <p:cNvPr id="32" name="Oval 31">
              <a:extLst>
                <a:ext uri="{FF2B5EF4-FFF2-40B4-BE49-F238E27FC236}">
                  <a16:creationId xmlns="" xmlns:a16="http://schemas.microsoft.com/office/drawing/2014/main" id="{1BAFDDBA-39D0-41B3-BB30-4498233DF197}"/>
                </a:ext>
              </a:extLst>
            </p:cNvPr>
            <p:cNvSpPr/>
            <p:nvPr userDrawn="1"/>
          </p:nvSpPr>
          <p:spPr>
            <a:xfrm>
              <a:off x="447517" y="1192253"/>
              <a:ext cx="102546" cy="102546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accent3"/>
                </a:solidFill>
              </a:endParaRPr>
            </a:p>
          </p:txBody>
        </p:sp>
        <p:sp>
          <p:nvSpPr>
            <p:cNvPr id="33" name="Oval 32">
              <a:extLst>
                <a:ext uri="{FF2B5EF4-FFF2-40B4-BE49-F238E27FC236}">
                  <a16:creationId xmlns="" xmlns:a16="http://schemas.microsoft.com/office/drawing/2014/main" id="{862EDB07-195E-4E81-9501-35FD4DF765E7}"/>
                </a:ext>
              </a:extLst>
            </p:cNvPr>
            <p:cNvSpPr/>
            <p:nvPr userDrawn="1"/>
          </p:nvSpPr>
          <p:spPr>
            <a:xfrm>
              <a:off x="447517" y="1540216"/>
              <a:ext cx="102546" cy="102546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accent3"/>
                </a:solidFill>
              </a:endParaRPr>
            </a:p>
          </p:txBody>
        </p:sp>
        <p:sp>
          <p:nvSpPr>
            <p:cNvPr id="34" name="Oval 33">
              <a:extLst>
                <a:ext uri="{FF2B5EF4-FFF2-40B4-BE49-F238E27FC236}">
                  <a16:creationId xmlns="" xmlns:a16="http://schemas.microsoft.com/office/drawing/2014/main" id="{4C046557-3CDD-4C2C-B27C-A1A9EA1767E8}"/>
                </a:ext>
              </a:extLst>
            </p:cNvPr>
            <p:cNvSpPr/>
            <p:nvPr userDrawn="1"/>
          </p:nvSpPr>
          <p:spPr>
            <a:xfrm>
              <a:off x="447517" y="1888179"/>
              <a:ext cx="102546" cy="102546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accent3"/>
                </a:solidFill>
              </a:endParaRPr>
            </a:p>
          </p:txBody>
        </p:sp>
      </p:grpSp>
      <p:grpSp>
        <p:nvGrpSpPr>
          <p:cNvPr id="35" name="Group 34">
            <a:extLst>
              <a:ext uri="{FF2B5EF4-FFF2-40B4-BE49-F238E27FC236}">
                <a16:creationId xmlns="" xmlns:a16="http://schemas.microsoft.com/office/drawing/2014/main" id="{B284584F-8C35-4E94-B54C-AE0058943C92}"/>
              </a:ext>
            </a:extLst>
          </p:cNvPr>
          <p:cNvGrpSpPr/>
          <p:nvPr userDrawn="1"/>
        </p:nvGrpSpPr>
        <p:grpSpPr>
          <a:xfrm>
            <a:off x="23668358" y="12034374"/>
            <a:ext cx="102546" cy="1150016"/>
            <a:chOff x="447517" y="840709"/>
            <a:chExt cx="102546" cy="1150016"/>
          </a:xfrm>
          <a:solidFill>
            <a:schemeClr val="bg1">
              <a:lumMod val="65000"/>
            </a:schemeClr>
          </a:solidFill>
        </p:grpSpPr>
        <p:sp>
          <p:nvSpPr>
            <p:cNvPr id="36" name="Oval 28">
              <a:extLst>
                <a:ext uri="{FF2B5EF4-FFF2-40B4-BE49-F238E27FC236}">
                  <a16:creationId xmlns="" xmlns:a16="http://schemas.microsoft.com/office/drawing/2014/main" id="{E3611424-C070-48D6-B840-F8D27906D8A9}"/>
                </a:ext>
              </a:extLst>
            </p:cNvPr>
            <p:cNvSpPr/>
            <p:nvPr userDrawn="1"/>
          </p:nvSpPr>
          <p:spPr>
            <a:xfrm>
              <a:off x="447517" y="840709"/>
              <a:ext cx="102546" cy="10254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accent3"/>
                </a:solidFill>
              </a:endParaRPr>
            </a:p>
          </p:txBody>
        </p:sp>
        <p:sp>
          <p:nvSpPr>
            <p:cNvPr id="37" name="Oval 36">
              <a:extLst>
                <a:ext uri="{FF2B5EF4-FFF2-40B4-BE49-F238E27FC236}">
                  <a16:creationId xmlns="" xmlns:a16="http://schemas.microsoft.com/office/drawing/2014/main" id="{BA38C526-9318-466A-9B02-F2519E94A846}"/>
                </a:ext>
              </a:extLst>
            </p:cNvPr>
            <p:cNvSpPr/>
            <p:nvPr userDrawn="1"/>
          </p:nvSpPr>
          <p:spPr>
            <a:xfrm>
              <a:off x="447517" y="1192253"/>
              <a:ext cx="102546" cy="10254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accent3"/>
                </a:solidFill>
              </a:endParaRPr>
            </a:p>
          </p:txBody>
        </p:sp>
        <p:sp>
          <p:nvSpPr>
            <p:cNvPr id="38" name="Oval 37">
              <a:extLst>
                <a:ext uri="{FF2B5EF4-FFF2-40B4-BE49-F238E27FC236}">
                  <a16:creationId xmlns="" xmlns:a16="http://schemas.microsoft.com/office/drawing/2014/main" id="{1CE130F5-46CE-40B5-8653-E17D9279970C}"/>
                </a:ext>
              </a:extLst>
            </p:cNvPr>
            <p:cNvSpPr/>
            <p:nvPr userDrawn="1"/>
          </p:nvSpPr>
          <p:spPr>
            <a:xfrm>
              <a:off x="447517" y="1540216"/>
              <a:ext cx="102546" cy="10254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accent3"/>
                </a:solidFill>
              </a:endParaRPr>
            </a:p>
          </p:txBody>
        </p:sp>
        <p:sp>
          <p:nvSpPr>
            <p:cNvPr id="39" name="Oval 38">
              <a:extLst>
                <a:ext uri="{FF2B5EF4-FFF2-40B4-BE49-F238E27FC236}">
                  <a16:creationId xmlns="" xmlns:a16="http://schemas.microsoft.com/office/drawing/2014/main" id="{2D644C19-619C-473E-830C-6AF10D7688BA}"/>
                </a:ext>
              </a:extLst>
            </p:cNvPr>
            <p:cNvSpPr/>
            <p:nvPr userDrawn="1"/>
          </p:nvSpPr>
          <p:spPr>
            <a:xfrm>
              <a:off x="447517" y="1888179"/>
              <a:ext cx="102546" cy="10254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accent3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926968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9" presetClass="entr" presetSubtype="0" decel="10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9" presetClass="entr" presetSubtype="0" decel="10000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" presetClass="entr" presetSubtype="4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decel="10000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3" grpId="0" animBg="1"/>
      <p:bldP spid="22" grpId="0" animBg="1"/>
      <p:bldP spid="26" grpId="0" animBg="1"/>
      <p:bldP spid="29" grpId="0" animBg="1"/>
    </p:bldLst>
  </p:timing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" name="Rectangle 2">
            <a:extLst>
              <a:ext uri="{FF2B5EF4-FFF2-40B4-BE49-F238E27FC236}">
                <a16:creationId xmlns="" xmlns:a16="http://schemas.microsoft.com/office/drawing/2014/main" id="{70C2095F-97D9-4094-BD36-0951741A08F7}"/>
              </a:ext>
            </a:extLst>
          </p:cNvPr>
          <p:cNvSpPr/>
          <p:nvPr userDrawn="1"/>
        </p:nvSpPr>
        <p:spPr>
          <a:xfrm rot="5400000">
            <a:off x="-1196240" y="10738435"/>
            <a:ext cx="4173803" cy="178132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8" name="Group 17">
            <a:extLst>
              <a:ext uri="{FF2B5EF4-FFF2-40B4-BE49-F238E27FC236}">
                <a16:creationId xmlns="" xmlns:a16="http://schemas.microsoft.com/office/drawing/2014/main" id="{45FB5C87-D273-4741-B8BC-9DDDF4ACCED6}"/>
              </a:ext>
            </a:extLst>
          </p:cNvPr>
          <p:cNvGrpSpPr/>
          <p:nvPr userDrawn="1"/>
        </p:nvGrpSpPr>
        <p:grpSpPr>
          <a:xfrm>
            <a:off x="949541" y="840709"/>
            <a:ext cx="102546" cy="1150016"/>
            <a:chOff x="447517" y="840709"/>
            <a:chExt cx="102546" cy="1150016"/>
          </a:xfrm>
        </p:grpSpPr>
        <p:sp>
          <p:nvSpPr>
            <p:cNvPr id="19" name="Oval 28">
              <a:extLst>
                <a:ext uri="{FF2B5EF4-FFF2-40B4-BE49-F238E27FC236}">
                  <a16:creationId xmlns="" xmlns:a16="http://schemas.microsoft.com/office/drawing/2014/main" id="{77A9FED8-8494-4471-996B-444CA69B5905}"/>
                </a:ext>
              </a:extLst>
            </p:cNvPr>
            <p:cNvSpPr/>
            <p:nvPr userDrawn="1"/>
          </p:nvSpPr>
          <p:spPr>
            <a:xfrm>
              <a:off x="447517" y="840709"/>
              <a:ext cx="102546" cy="102546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accent3"/>
                </a:solidFill>
              </a:endParaRPr>
            </a:p>
          </p:txBody>
        </p:sp>
        <p:sp>
          <p:nvSpPr>
            <p:cNvPr id="20" name="Oval 19">
              <a:extLst>
                <a:ext uri="{FF2B5EF4-FFF2-40B4-BE49-F238E27FC236}">
                  <a16:creationId xmlns="" xmlns:a16="http://schemas.microsoft.com/office/drawing/2014/main" id="{1456D321-15D2-4AFE-99BB-E6FF0048B358}"/>
                </a:ext>
              </a:extLst>
            </p:cNvPr>
            <p:cNvSpPr/>
            <p:nvPr userDrawn="1"/>
          </p:nvSpPr>
          <p:spPr>
            <a:xfrm>
              <a:off x="447517" y="1192253"/>
              <a:ext cx="102546" cy="102546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accent3"/>
                </a:solidFill>
              </a:endParaRPr>
            </a:p>
          </p:txBody>
        </p:sp>
        <p:sp>
          <p:nvSpPr>
            <p:cNvPr id="21" name="Oval 20">
              <a:extLst>
                <a:ext uri="{FF2B5EF4-FFF2-40B4-BE49-F238E27FC236}">
                  <a16:creationId xmlns="" xmlns:a16="http://schemas.microsoft.com/office/drawing/2014/main" id="{3DF4838A-6FF2-49AF-9BE3-76AE8F2D9BC2}"/>
                </a:ext>
              </a:extLst>
            </p:cNvPr>
            <p:cNvSpPr/>
            <p:nvPr userDrawn="1"/>
          </p:nvSpPr>
          <p:spPr>
            <a:xfrm>
              <a:off x="447517" y="1540216"/>
              <a:ext cx="102546" cy="102546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accent3"/>
                </a:solidFill>
              </a:endParaRPr>
            </a:p>
          </p:txBody>
        </p:sp>
        <p:sp>
          <p:nvSpPr>
            <p:cNvPr id="22" name="Oval 21">
              <a:extLst>
                <a:ext uri="{FF2B5EF4-FFF2-40B4-BE49-F238E27FC236}">
                  <a16:creationId xmlns="" xmlns:a16="http://schemas.microsoft.com/office/drawing/2014/main" id="{8B0876AB-E2E5-4728-B737-74306782D9BA}"/>
                </a:ext>
              </a:extLst>
            </p:cNvPr>
            <p:cNvSpPr/>
            <p:nvPr userDrawn="1"/>
          </p:nvSpPr>
          <p:spPr>
            <a:xfrm>
              <a:off x="447517" y="1888179"/>
              <a:ext cx="102546" cy="102546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accent3"/>
                </a:solidFill>
              </a:endParaRP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="" xmlns:a16="http://schemas.microsoft.com/office/drawing/2014/main" id="{075F4416-25C5-4530-A8BB-0DB995984C1E}"/>
              </a:ext>
            </a:extLst>
          </p:cNvPr>
          <p:cNvGrpSpPr/>
          <p:nvPr userDrawn="1"/>
        </p:nvGrpSpPr>
        <p:grpSpPr>
          <a:xfrm>
            <a:off x="23668358" y="12034374"/>
            <a:ext cx="102546" cy="1150016"/>
            <a:chOff x="447517" y="840709"/>
            <a:chExt cx="102546" cy="1150016"/>
          </a:xfrm>
          <a:solidFill>
            <a:schemeClr val="bg1">
              <a:lumMod val="65000"/>
            </a:schemeClr>
          </a:solidFill>
        </p:grpSpPr>
        <p:sp>
          <p:nvSpPr>
            <p:cNvPr id="24" name="Oval 28">
              <a:extLst>
                <a:ext uri="{FF2B5EF4-FFF2-40B4-BE49-F238E27FC236}">
                  <a16:creationId xmlns="" xmlns:a16="http://schemas.microsoft.com/office/drawing/2014/main" id="{3B70F7E5-CE4C-4884-B385-0FE696B474DF}"/>
                </a:ext>
              </a:extLst>
            </p:cNvPr>
            <p:cNvSpPr/>
            <p:nvPr userDrawn="1"/>
          </p:nvSpPr>
          <p:spPr>
            <a:xfrm>
              <a:off x="447517" y="840709"/>
              <a:ext cx="102546" cy="10254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accent3"/>
                </a:solidFill>
              </a:endParaRPr>
            </a:p>
          </p:txBody>
        </p:sp>
        <p:sp>
          <p:nvSpPr>
            <p:cNvPr id="25" name="Oval 24">
              <a:extLst>
                <a:ext uri="{FF2B5EF4-FFF2-40B4-BE49-F238E27FC236}">
                  <a16:creationId xmlns="" xmlns:a16="http://schemas.microsoft.com/office/drawing/2014/main" id="{DF4C602B-647A-493F-B078-429D1685D74E}"/>
                </a:ext>
              </a:extLst>
            </p:cNvPr>
            <p:cNvSpPr/>
            <p:nvPr userDrawn="1"/>
          </p:nvSpPr>
          <p:spPr>
            <a:xfrm>
              <a:off x="447517" y="1192253"/>
              <a:ext cx="102546" cy="10254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accent3"/>
                </a:solidFill>
              </a:endParaRPr>
            </a:p>
          </p:txBody>
        </p:sp>
        <p:sp>
          <p:nvSpPr>
            <p:cNvPr id="26" name="Oval 25">
              <a:extLst>
                <a:ext uri="{FF2B5EF4-FFF2-40B4-BE49-F238E27FC236}">
                  <a16:creationId xmlns="" xmlns:a16="http://schemas.microsoft.com/office/drawing/2014/main" id="{30110167-0DC5-4BDE-AF07-ADF6A3882B86}"/>
                </a:ext>
              </a:extLst>
            </p:cNvPr>
            <p:cNvSpPr/>
            <p:nvPr userDrawn="1"/>
          </p:nvSpPr>
          <p:spPr>
            <a:xfrm>
              <a:off x="447517" y="1540216"/>
              <a:ext cx="102546" cy="10254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accent3"/>
                </a:solidFill>
              </a:endParaRPr>
            </a:p>
          </p:txBody>
        </p:sp>
        <p:sp>
          <p:nvSpPr>
            <p:cNvPr id="27" name="Oval 26">
              <a:extLst>
                <a:ext uri="{FF2B5EF4-FFF2-40B4-BE49-F238E27FC236}">
                  <a16:creationId xmlns="" xmlns:a16="http://schemas.microsoft.com/office/drawing/2014/main" id="{F472FD95-278B-4473-9721-0ED692FED85A}"/>
                </a:ext>
              </a:extLst>
            </p:cNvPr>
            <p:cNvSpPr/>
            <p:nvPr userDrawn="1"/>
          </p:nvSpPr>
          <p:spPr>
            <a:xfrm>
              <a:off x="447517" y="1888179"/>
              <a:ext cx="102546" cy="10254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accent3"/>
                </a:solidFill>
              </a:endParaRPr>
            </a:p>
          </p:txBody>
        </p:sp>
      </p:grpSp>
      <p:sp>
        <p:nvSpPr>
          <p:cNvPr id="36" name="Picture Placeholder 35">
            <a:extLst>
              <a:ext uri="{FF2B5EF4-FFF2-40B4-BE49-F238E27FC236}">
                <a16:creationId xmlns="" xmlns:a16="http://schemas.microsoft.com/office/drawing/2014/main" id="{E653061E-2779-4EFF-BF84-F1B5F2D81EB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2259878" y="3046593"/>
            <a:ext cx="4779818" cy="7546615"/>
          </a:xfrm>
          <a:custGeom>
            <a:avLst/>
            <a:gdLst>
              <a:gd name="connsiteX0" fmla="*/ 0 w 4779818"/>
              <a:gd name="connsiteY0" fmla="*/ 0 h 7546615"/>
              <a:gd name="connsiteX1" fmla="*/ 4779818 w 4779818"/>
              <a:gd name="connsiteY1" fmla="*/ 0 h 7546615"/>
              <a:gd name="connsiteX2" fmla="*/ 4779818 w 4779818"/>
              <a:gd name="connsiteY2" fmla="*/ 7546615 h 7546615"/>
              <a:gd name="connsiteX3" fmla="*/ 0 w 4779818"/>
              <a:gd name="connsiteY3" fmla="*/ 7546615 h 75466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779818" h="7546615">
                <a:moveTo>
                  <a:pt x="0" y="0"/>
                </a:moveTo>
                <a:lnTo>
                  <a:pt x="4779818" y="0"/>
                </a:lnTo>
                <a:lnTo>
                  <a:pt x="4779818" y="7546615"/>
                </a:lnTo>
                <a:lnTo>
                  <a:pt x="0" y="7546615"/>
                </a:lnTo>
                <a:close/>
              </a:path>
            </a:pathLst>
          </a:custGeom>
          <a:pattFill prst="pct60">
            <a:fgClr>
              <a:schemeClr val="bg1"/>
            </a:fgClr>
            <a:bgClr>
              <a:schemeClr val="bg1">
                <a:lumMod val="85000"/>
              </a:schemeClr>
            </a:bgClr>
          </a:pattFill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37" name="Picture Placeholder 36">
            <a:extLst>
              <a:ext uri="{FF2B5EF4-FFF2-40B4-BE49-F238E27FC236}">
                <a16:creationId xmlns="" xmlns:a16="http://schemas.microsoft.com/office/drawing/2014/main" id="{AE90204E-199C-481E-8013-7C54CDD4743D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7517678" y="3046593"/>
            <a:ext cx="4779818" cy="7546615"/>
          </a:xfrm>
          <a:custGeom>
            <a:avLst/>
            <a:gdLst>
              <a:gd name="connsiteX0" fmla="*/ 0 w 4779818"/>
              <a:gd name="connsiteY0" fmla="*/ 0 h 7546615"/>
              <a:gd name="connsiteX1" fmla="*/ 4779818 w 4779818"/>
              <a:gd name="connsiteY1" fmla="*/ 0 h 7546615"/>
              <a:gd name="connsiteX2" fmla="*/ 4779818 w 4779818"/>
              <a:gd name="connsiteY2" fmla="*/ 7546615 h 7546615"/>
              <a:gd name="connsiteX3" fmla="*/ 0 w 4779818"/>
              <a:gd name="connsiteY3" fmla="*/ 7546615 h 75466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779818" h="7546615">
                <a:moveTo>
                  <a:pt x="0" y="0"/>
                </a:moveTo>
                <a:lnTo>
                  <a:pt x="4779818" y="0"/>
                </a:lnTo>
                <a:lnTo>
                  <a:pt x="4779818" y="7546615"/>
                </a:lnTo>
                <a:lnTo>
                  <a:pt x="0" y="7546615"/>
                </a:lnTo>
                <a:close/>
              </a:path>
            </a:pathLst>
          </a:custGeom>
          <a:pattFill prst="pct60">
            <a:fgClr>
              <a:schemeClr val="bg1"/>
            </a:fgClr>
            <a:bgClr>
              <a:schemeClr val="bg1">
                <a:lumMod val="85000"/>
              </a:schemeClr>
            </a:bgClr>
          </a:pattFill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38" name="Picture Placeholder 37">
            <a:extLst>
              <a:ext uri="{FF2B5EF4-FFF2-40B4-BE49-F238E27FC236}">
                <a16:creationId xmlns="" xmlns:a16="http://schemas.microsoft.com/office/drawing/2014/main" id="{E4475584-DE42-4020-9019-068CD00F6E10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12775479" y="3046593"/>
            <a:ext cx="4779817" cy="7546615"/>
          </a:xfrm>
          <a:custGeom>
            <a:avLst/>
            <a:gdLst>
              <a:gd name="connsiteX0" fmla="*/ 0 w 4779817"/>
              <a:gd name="connsiteY0" fmla="*/ 0 h 7546615"/>
              <a:gd name="connsiteX1" fmla="*/ 4779817 w 4779817"/>
              <a:gd name="connsiteY1" fmla="*/ 0 h 7546615"/>
              <a:gd name="connsiteX2" fmla="*/ 4779817 w 4779817"/>
              <a:gd name="connsiteY2" fmla="*/ 7546615 h 7546615"/>
              <a:gd name="connsiteX3" fmla="*/ 0 w 4779817"/>
              <a:gd name="connsiteY3" fmla="*/ 7546615 h 75466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779817" h="7546615">
                <a:moveTo>
                  <a:pt x="0" y="0"/>
                </a:moveTo>
                <a:lnTo>
                  <a:pt x="4779817" y="0"/>
                </a:lnTo>
                <a:lnTo>
                  <a:pt x="4779817" y="7546615"/>
                </a:lnTo>
                <a:lnTo>
                  <a:pt x="0" y="7546615"/>
                </a:lnTo>
                <a:close/>
              </a:path>
            </a:pathLst>
          </a:custGeom>
          <a:pattFill prst="pct60">
            <a:fgClr>
              <a:schemeClr val="bg1"/>
            </a:fgClr>
            <a:bgClr>
              <a:schemeClr val="bg1">
                <a:lumMod val="85000"/>
              </a:schemeClr>
            </a:bgClr>
          </a:pattFill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39" name="Picture Placeholder 38">
            <a:extLst>
              <a:ext uri="{FF2B5EF4-FFF2-40B4-BE49-F238E27FC236}">
                <a16:creationId xmlns="" xmlns:a16="http://schemas.microsoft.com/office/drawing/2014/main" id="{AC906728-1C5F-456C-B403-496C021794AF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8033279" y="3046593"/>
            <a:ext cx="4779816" cy="7546615"/>
          </a:xfrm>
          <a:custGeom>
            <a:avLst/>
            <a:gdLst>
              <a:gd name="connsiteX0" fmla="*/ 0 w 4779816"/>
              <a:gd name="connsiteY0" fmla="*/ 0 h 7546615"/>
              <a:gd name="connsiteX1" fmla="*/ 4779816 w 4779816"/>
              <a:gd name="connsiteY1" fmla="*/ 0 h 7546615"/>
              <a:gd name="connsiteX2" fmla="*/ 4779816 w 4779816"/>
              <a:gd name="connsiteY2" fmla="*/ 7546615 h 7546615"/>
              <a:gd name="connsiteX3" fmla="*/ 0 w 4779816"/>
              <a:gd name="connsiteY3" fmla="*/ 7546615 h 75466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779816" h="7546615">
                <a:moveTo>
                  <a:pt x="0" y="0"/>
                </a:moveTo>
                <a:lnTo>
                  <a:pt x="4779816" y="0"/>
                </a:lnTo>
                <a:lnTo>
                  <a:pt x="4779816" y="7546615"/>
                </a:lnTo>
                <a:lnTo>
                  <a:pt x="0" y="7546615"/>
                </a:lnTo>
                <a:close/>
              </a:path>
            </a:pathLst>
          </a:custGeom>
          <a:pattFill prst="pct60">
            <a:fgClr>
              <a:schemeClr val="bg1"/>
            </a:fgClr>
            <a:bgClr>
              <a:schemeClr val="bg1">
                <a:lumMod val="85000"/>
              </a:schemeClr>
            </a:bgClr>
          </a:pattFill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24905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decel="10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10000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decel="10000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animBg="1"/>
      <p:bldP spid="37" grpId="0" animBg="1"/>
      <p:bldP spid="38" grpId="0" animBg="1"/>
      <p:bldP spid="39" grpId="0" animBg="1"/>
    </p:bldLst>
  </p:timing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="" xmlns:a16="http://schemas.microsoft.com/office/drawing/2014/main" id="{09B8AC46-2FE8-4F45-B240-172BA128FFE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7107237" y="1295400"/>
            <a:ext cx="5086350" cy="11049000"/>
          </a:xfrm>
          <a:custGeom>
            <a:avLst/>
            <a:gdLst>
              <a:gd name="connsiteX0" fmla="*/ 0 w 5086350"/>
              <a:gd name="connsiteY0" fmla="*/ 0 h 11049000"/>
              <a:gd name="connsiteX1" fmla="*/ 5086350 w 5086350"/>
              <a:gd name="connsiteY1" fmla="*/ 0 h 11049000"/>
              <a:gd name="connsiteX2" fmla="*/ 5086350 w 5086350"/>
              <a:gd name="connsiteY2" fmla="*/ 11049000 h 11049000"/>
              <a:gd name="connsiteX3" fmla="*/ 0 w 5086350"/>
              <a:gd name="connsiteY3" fmla="*/ 11049000 h 1104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086350" h="11049000">
                <a:moveTo>
                  <a:pt x="0" y="0"/>
                </a:moveTo>
                <a:lnTo>
                  <a:pt x="5086350" y="0"/>
                </a:lnTo>
                <a:lnTo>
                  <a:pt x="5086350" y="11049000"/>
                </a:lnTo>
                <a:lnTo>
                  <a:pt x="0" y="11049000"/>
                </a:lnTo>
                <a:close/>
              </a:path>
            </a:pathLst>
          </a:custGeom>
          <a:pattFill prst="pct60">
            <a:fgClr>
              <a:schemeClr val="bg1"/>
            </a:fgClr>
            <a:bgClr>
              <a:schemeClr val="bg1">
                <a:lumMod val="85000"/>
              </a:schemeClr>
            </a:bgClr>
          </a:pattFill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72305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" name="Rectangle 3">
            <a:extLst>
              <a:ext uri="{FF2B5EF4-FFF2-40B4-BE49-F238E27FC236}">
                <a16:creationId xmlns="" xmlns:a16="http://schemas.microsoft.com/office/drawing/2014/main" id="{0DC36FBF-6F0C-40BA-B3E8-3C594DD310A4}"/>
              </a:ext>
            </a:extLst>
          </p:cNvPr>
          <p:cNvSpPr/>
          <p:nvPr userDrawn="1"/>
        </p:nvSpPr>
        <p:spPr>
          <a:xfrm rot="5400000">
            <a:off x="-1196240" y="10738435"/>
            <a:ext cx="4173803" cy="178132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hlinkClick r:id="rId2"/>
            <a:extLst>
              <a:ext uri="{FF2B5EF4-FFF2-40B4-BE49-F238E27FC236}">
                <a16:creationId xmlns="" xmlns:a16="http://schemas.microsoft.com/office/drawing/2014/main" id="{51105DBC-013F-48E9-96C1-CF408FE37568}"/>
              </a:ext>
            </a:extLst>
          </p:cNvPr>
          <p:cNvSpPr/>
          <p:nvPr userDrawn="1"/>
        </p:nvSpPr>
        <p:spPr>
          <a:xfrm>
            <a:off x="23362766" y="6501135"/>
            <a:ext cx="713731" cy="713731"/>
          </a:xfrm>
          <a:prstGeom prst="rect">
            <a:avLst/>
          </a:prstGeom>
          <a:solidFill>
            <a:srgbClr val="00CAC5">
              <a:alpha val="0"/>
            </a:srgb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>
            <a:extLst>
              <a:ext uri="{FF2B5EF4-FFF2-40B4-BE49-F238E27FC236}">
                <a16:creationId xmlns="" xmlns:a16="http://schemas.microsoft.com/office/drawing/2014/main" id="{B75D3996-A0A2-4C44-BB42-3DA5057607DA}"/>
              </a:ext>
            </a:extLst>
          </p:cNvPr>
          <p:cNvSpPr/>
          <p:nvPr userDrawn="1"/>
        </p:nvSpPr>
        <p:spPr>
          <a:xfrm rot="2700000">
            <a:off x="23436611" y="6581333"/>
            <a:ext cx="566041" cy="566041"/>
          </a:xfrm>
          <a:prstGeom prst="ellipse">
            <a:avLst/>
          </a:prstGeom>
          <a:noFill/>
          <a:ln w="6350">
            <a:solidFill>
              <a:schemeClr val="tx1"/>
            </a:solidFill>
          </a:ln>
          <a:effectLst>
            <a:outerShdw blurRad="685800" sx="102000" sy="102000" algn="ctr" rotWithShape="0">
              <a:schemeClr val="accent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hlinkClick r:id="rId3"/>
            <a:extLst>
              <a:ext uri="{FF2B5EF4-FFF2-40B4-BE49-F238E27FC236}">
                <a16:creationId xmlns="" xmlns:a16="http://schemas.microsoft.com/office/drawing/2014/main" id="{77F522A0-EB41-4AF4-B149-687A08ACA62A}"/>
              </a:ext>
            </a:extLst>
          </p:cNvPr>
          <p:cNvSpPr/>
          <p:nvPr userDrawn="1"/>
        </p:nvSpPr>
        <p:spPr>
          <a:xfrm>
            <a:off x="23362766" y="5679998"/>
            <a:ext cx="713731" cy="713731"/>
          </a:xfrm>
          <a:prstGeom prst="rect">
            <a:avLst/>
          </a:prstGeom>
          <a:solidFill>
            <a:srgbClr val="00CAC5">
              <a:alpha val="0"/>
            </a:srgb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>
            <a:extLst>
              <a:ext uri="{FF2B5EF4-FFF2-40B4-BE49-F238E27FC236}">
                <a16:creationId xmlns="" xmlns:a16="http://schemas.microsoft.com/office/drawing/2014/main" id="{B94ED65A-AE7B-46C7-8F16-591B9A186AA5}"/>
              </a:ext>
            </a:extLst>
          </p:cNvPr>
          <p:cNvSpPr/>
          <p:nvPr userDrawn="1"/>
        </p:nvSpPr>
        <p:spPr>
          <a:xfrm rot="2700000">
            <a:off x="23436611" y="5760196"/>
            <a:ext cx="566041" cy="566041"/>
          </a:xfrm>
          <a:prstGeom prst="ellipse">
            <a:avLst/>
          </a:prstGeom>
          <a:noFill/>
          <a:ln w="6350">
            <a:solidFill>
              <a:schemeClr val="tx1"/>
            </a:solidFill>
          </a:ln>
          <a:effectLst>
            <a:outerShdw blurRad="685800" sx="102000" sy="102000" algn="ctr" rotWithShape="0">
              <a:schemeClr val="accent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>
            <a:hlinkClick r:id="rId4"/>
            <a:extLst>
              <a:ext uri="{FF2B5EF4-FFF2-40B4-BE49-F238E27FC236}">
                <a16:creationId xmlns="" xmlns:a16="http://schemas.microsoft.com/office/drawing/2014/main" id="{C7CA819F-B600-47C8-89C4-71B6A40CCB63}"/>
              </a:ext>
            </a:extLst>
          </p:cNvPr>
          <p:cNvSpPr/>
          <p:nvPr userDrawn="1"/>
        </p:nvSpPr>
        <p:spPr>
          <a:xfrm>
            <a:off x="23362766" y="7322271"/>
            <a:ext cx="713731" cy="713731"/>
          </a:xfrm>
          <a:prstGeom prst="rect">
            <a:avLst/>
          </a:prstGeom>
          <a:solidFill>
            <a:srgbClr val="00CAC5">
              <a:alpha val="0"/>
            </a:srgb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Oval 18">
            <a:extLst>
              <a:ext uri="{FF2B5EF4-FFF2-40B4-BE49-F238E27FC236}">
                <a16:creationId xmlns="" xmlns:a16="http://schemas.microsoft.com/office/drawing/2014/main" id="{1273D975-32DE-4EF2-A8CF-3B966306C9B3}"/>
              </a:ext>
            </a:extLst>
          </p:cNvPr>
          <p:cNvSpPr/>
          <p:nvPr userDrawn="1"/>
        </p:nvSpPr>
        <p:spPr>
          <a:xfrm rot="2700000">
            <a:off x="23436611" y="7402469"/>
            <a:ext cx="566041" cy="566041"/>
          </a:xfrm>
          <a:prstGeom prst="ellipse">
            <a:avLst/>
          </a:prstGeom>
          <a:noFill/>
          <a:ln w="6350">
            <a:solidFill>
              <a:schemeClr val="tx1"/>
            </a:solidFill>
          </a:ln>
          <a:effectLst>
            <a:outerShdw blurRad="685800" sx="102000" sy="102000" algn="ctr" rotWithShape="0">
              <a:schemeClr val="accent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0" name="Group 19">
            <a:extLst>
              <a:ext uri="{FF2B5EF4-FFF2-40B4-BE49-F238E27FC236}">
                <a16:creationId xmlns="" xmlns:a16="http://schemas.microsoft.com/office/drawing/2014/main" id="{93DA5858-7A34-4AD2-A4F9-002718D18FA6}"/>
              </a:ext>
            </a:extLst>
          </p:cNvPr>
          <p:cNvGrpSpPr/>
          <p:nvPr userDrawn="1"/>
        </p:nvGrpSpPr>
        <p:grpSpPr>
          <a:xfrm>
            <a:off x="949541" y="840709"/>
            <a:ext cx="102546" cy="1150016"/>
            <a:chOff x="447517" y="840709"/>
            <a:chExt cx="102546" cy="1150016"/>
          </a:xfrm>
        </p:grpSpPr>
        <p:sp>
          <p:nvSpPr>
            <p:cNvPr id="21" name="Oval 28">
              <a:extLst>
                <a:ext uri="{FF2B5EF4-FFF2-40B4-BE49-F238E27FC236}">
                  <a16:creationId xmlns="" xmlns:a16="http://schemas.microsoft.com/office/drawing/2014/main" id="{4B59F3F2-F3EA-4B98-838F-7B734B3838AC}"/>
                </a:ext>
              </a:extLst>
            </p:cNvPr>
            <p:cNvSpPr/>
            <p:nvPr userDrawn="1"/>
          </p:nvSpPr>
          <p:spPr>
            <a:xfrm>
              <a:off x="447517" y="840709"/>
              <a:ext cx="102546" cy="102546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accent3"/>
                </a:solidFill>
              </a:endParaRPr>
            </a:p>
          </p:txBody>
        </p:sp>
        <p:sp>
          <p:nvSpPr>
            <p:cNvPr id="22" name="Oval 21">
              <a:extLst>
                <a:ext uri="{FF2B5EF4-FFF2-40B4-BE49-F238E27FC236}">
                  <a16:creationId xmlns="" xmlns:a16="http://schemas.microsoft.com/office/drawing/2014/main" id="{FC2772EA-7076-4382-AFAF-C15847B18F34}"/>
                </a:ext>
              </a:extLst>
            </p:cNvPr>
            <p:cNvSpPr/>
            <p:nvPr userDrawn="1"/>
          </p:nvSpPr>
          <p:spPr>
            <a:xfrm>
              <a:off x="447517" y="1192253"/>
              <a:ext cx="102546" cy="102546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accent3"/>
                </a:solidFill>
              </a:endParaRPr>
            </a:p>
          </p:txBody>
        </p:sp>
        <p:sp>
          <p:nvSpPr>
            <p:cNvPr id="23" name="Oval 22">
              <a:extLst>
                <a:ext uri="{FF2B5EF4-FFF2-40B4-BE49-F238E27FC236}">
                  <a16:creationId xmlns="" xmlns:a16="http://schemas.microsoft.com/office/drawing/2014/main" id="{2E933904-1624-43D5-A5A3-3353ED49C50F}"/>
                </a:ext>
              </a:extLst>
            </p:cNvPr>
            <p:cNvSpPr/>
            <p:nvPr userDrawn="1"/>
          </p:nvSpPr>
          <p:spPr>
            <a:xfrm>
              <a:off x="447517" y="1540216"/>
              <a:ext cx="102546" cy="102546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accent3"/>
                </a:solidFill>
              </a:endParaRPr>
            </a:p>
          </p:txBody>
        </p:sp>
        <p:sp>
          <p:nvSpPr>
            <p:cNvPr id="24" name="Oval 23">
              <a:extLst>
                <a:ext uri="{FF2B5EF4-FFF2-40B4-BE49-F238E27FC236}">
                  <a16:creationId xmlns="" xmlns:a16="http://schemas.microsoft.com/office/drawing/2014/main" id="{4B012E6E-9D7B-4AB9-8B4E-EF5F889BB0C9}"/>
                </a:ext>
              </a:extLst>
            </p:cNvPr>
            <p:cNvSpPr/>
            <p:nvPr userDrawn="1"/>
          </p:nvSpPr>
          <p:spPr>
            <a:xfrm>
              <a:off x="447517" y="1888179"/>
              <a:ext cx="102546" cy="102546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accent3"/>
                </a:solidFill>
              </a:endParaRPr>
            </a:p>
          </p:txBody>
        </p:sp>
      </p:grpSp>
      <p:grpSp>
        <p:nvGrpSpPr>
          <p:cNvPr id="25" name="Group 24">
            <a:extLst>
              <a:ext uri="{FF2B5EF4-FFF2-40B4-BE49-F238E27FC236}">
                <a16:creationId xmlns="" xmlns:a16="http://schemas.microsoft.com/office/drawing/2014/main" id="{F984F741-9D12-4FA7-B5D7-40CD87C5BD8E}"/>
              </a:ext>
            </a:extLst>
          </p:cNvPr>
          <p:cNvGrpSpPr/>
          <p:nvPr userDrawn="1"/>
        </p:nvGrpSpPr>
        <p:grpSpPr>
          <a:xfrm>
            <a:off x="23668358" y="12034374"/>
            <a:ext cx="102546" cy="1150016"/>
            <a:chOff x="447517" y="840709"/>
            <a:chExt cx="102546" cy="1150016"/>
          </a:xfrm>
          <a:solidFill>
            <a:schemeClr val="bg1">
              <a:lumMod val="65000"/>
            </a:schemeClr>
          </a:solidFill>
        </p:grpSpPr>
        <p:sp>
          <p:nvSpPr>
            <p:cNvPr id="26" name="Oval 28">
              <a:extLst>
                <a:ext uri="{FF2B5EF4-FFF2-40B4-BE49-F238E27FC236}">
                  <a16:creationId xmlns="" xmlns:a16="http://schemas.microsoft.com/office/drawing/2014/main" id="{DF21D936-2DF5-42CD-9F80-34508F7F76F0}"/>
                </a:ext>
              </a:extLst>
            </p:cNvPr>
            <p:cNvSpPr/>
            <p:nvPr userDrawn="1"/>
          </p:nvSpPr>
          <p:spPr>
            <a:xfrm>
              <a:off x="447517" y="840709"/>
              <a:ext cx="102546" cy="10254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accent3"/>
                </a:solidFill>
              </a:endParaRPr>
            </a:p>
          </p:txBody>
        </p:sp>
        <p:sp>
          <p:nvSpPr>
            <p:cNvPr id="27" name="Oval 26">
              <a:extLst>
                <a:ext uri="{FF2B5EF4-FFF2-40B4-BE49-F238E27FC236}">
                  <a16:creationId xmlns="" xmlns:a16="http://schemas.microsoft.com/office/drawing/2014/main" id="{3FFF6298-C089-4D04-A355-FCDA3A549F0B}"/>
                </a:ext>
              </a:extLst>
            </p:cNvPr>
            <p:cNvSpPr/>
            <p:nvPr userDrawn="1"/>
          </p:nvSpPr>
          <p:spPr>
            <a:xfrm>
              <a:off x="447517" y="1192253"/>
              <a:ext cx="102546" cy="10254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accent3"/>
                </a:solidFill>
              </a:endParaRPr>
            </a:p>
          </p:txBody>
        </p:sp>
        <p:sp>
          <p:nvSpPr>
            <p:cNvPr id="28" name="Oval 27">
              <a:extLst>
                <a:ext uri="{FF2B5EF4-FFF2-40B4-BE49-F238E27FC236}">
                  <a16:creationId xmlns="" xmlns:a16="http://schemas.microsoft.com/office/drawing/2014/main" id="{7993FFC8-D6F8-43D9-A174-178883D5B06B}"/>
                </a:ext>
              </a:extLst>
            </p:cNvPr>
            <p:cNvSpPr/>
            <p:nvPr userDrawn="1"/>
          </p:nvSpPr>
          <p:spPr>
            <a:xfrm>
              <a:off x="447517" y="1540216"/>
              <a:ext cx="102546" cy="10254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accent3"/>
                </a:solidFill>
              </a:endParaRPr>
            </a:p>
          </p:txBody>
        </p:sp>
        <p:sp>
          <p:nvSpPr>
            <p:cNvPr id="29" name="Oval 28">
              <a:extLst>
                <a:ext uri="{FF2B5EF4-FFF2-40B4-BE49-F238E27FC236}">
                  <a16:creationId xmlns="" xmlns:a16="http://schemas.microsoft.com/office/drawing/2014/main" id="{046D2175-A01F-446E-B30B-A0A5820F4C59}"/>
                </a:ext>
              </a:extLst>
            </p:cNvPr>
            <p:cNvSpPr/>
            <p:nvPr userDrawn="1"/>
          </p:nvSpPr>
          <p:spPr>
            <a:xfrm>
              <a:off x="447517" y="1888179"/>
              <a:ext cx="102546" cy="10254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accent3"/>
                </a:solidFill>
              </a:endParaRPr>
            </a:p>
          </p:txBody>
        </p:sp>
      </p:grpSp>
      <p:sp>
        <p:nvSpPr>
          <p:cNvPr id="33" name="Picture Placeholder 32">
            <a:extLst>
              <a:ext uri="{FF2B5EF4-FFF2-40B4-BE49-F238E27FC236}">
                <a16:creationId xmlns="" xmlns:a16="http://schemas.microsoft.com/office/drawing/2014/main" id="{8B8D9FE0-2BB0-4951-87E4-EC751C0312CD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2020888" y="1295400"/>
            <a:ext cx="10172699" cy="11049000"/>
          </a:xfrm>
          <a:custGeom>
            <a:avLst/>
            <a:gdLst>
              <a:gd name="connsiteX0" fmla="*/ 0 w 10172699"/>
              <a:gd name="connsiteY0" fmla="*/ 0 h 11049000"/>
              <a:gd name="connsiteX1" fmla="*/ 10172699 w 10172699"/>
              <a:gd name="connsiteY1" fmla="*/ 0 h 11049000"/>
              <a:gd name="connsiteX2" fmla="*/ 10172699 w 10172699"/>
              <a:gd name="connsiteY2" fmla="*/ 11049000 h 11049000"/>
              <a:gd name="connsiteX3" fmla="*/ 0 w 10172699"/>
              <a:gd name="connsiteY3" fmla="*/ 11049000 h 1104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172699" h="11049000">
                <a:moveTo>
                  <a:pt x="0" y="0"/>
                </a:moveTo>
                <a:lnTo>
                  <a:pt x="10172699" y="0"/>
                </a:lnTo>
                <a:lnTo>
                  <a:pt x="10172699" y="11049000"/>
                </a:lnTo>
                <a:lnTo>
                  <a:pt x="0" y="11049000"/>
                </a:lnTo>
                <a:close/>
              </a:path>
            </a:pathLst>
          </a:custGeom>
          <a:pattFill prst="pct60">
            <a:fgClr>
              <a:schemeClr val="bg1"/>
            </a:fgClr>
            <a:bgClr>
              <a:schemeClr val="bg1">
                <a:lumMod val="85000"/>
              </a:schemeClr>
            </a:bgClr>
          </a:pattFill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35" name="Picture Placeholder 34">
            <a:extLst>
              <a:ext uri="{FF2B5EF4-FFF2-40B4-BE49-F238E27FC236}">
                <a16:creationId xmlns="" xmlns:a16="http://schemas.microsoft.com/office/drawing/2014/main" id="{A70CBB4C-B5B4-4660-817C-385F23628B9D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2193587" y="1295399"/>
            <a:ext cx="10858500" cy="11049000"/>
          </a:xfrm>
          <a:custGeom>
            <a:avLst/>
            <a:gdLst>
              <a:gd name="connsiteX0" fmla="*/ 0 w 10858500"/>
              <a:gd name="connsiteY0" fmla="*/ 0 h 11049000"/>
              <a:gd name="connsiteX1" fmla="*/ 10858500 w 10858500"/>
              <a:gd name="connsiteY1" fmla="*/ 0 h 11049000"/>
              <a:gd name="connsiteX2" fmla="*/ 10858500 w 10858500"/>
              <a:gd name="connsiteY2" fmla="*/ 11049000 h 11049000"/>
              <a:gd name="connsiteX3" fmla="*/ 0 w 10858500"/>
              <a:gd name="connsiteY3" fmla="*/ 11049000 h 1104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858500" h="11049000">
                <a:moveTo>
                  <a:pt x="0" y="0"/>
                </a:moveTo>
                <a:lnTo>
                  <a:pt x="10858500" y="0"/>
                </a:lnTo>
                <a:lnTo>
                  <a:pt x="10858500" y="11049000"/>
                </a:lnTo>
                <a:lnTo>
                  <a:pt x="0" y="11049000"/>
                </a:lnTo>
                <a:close/>
              </a:path>
            </a:pathLst>
          </a:custGeom>
          <a:pattFill prst="pct60">
            <a:fgClr>
              <a:schemeClr val="bg1"/>
            </a:fgClr>
            <a:bgClr>
              <a:schemeClr val="bg1">
                <a:lumMod val="85000"/>
              </a:schemeClr>
            </a:bgClr>
          </a:pattFill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07825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9" presetClass="entr" presetSubtype="0" decel="10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9" presetClass="entr" presetSubtype="0" decel="10000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6" grpId="0" animBg="1"/>
      <p:bldP spid="19" grpId="0" animBg="1"/>
      <p:bldP spid="33" grpId="0" animBg="1"/>
      <p:bldP spid="35" grpId="0" animBg="1"/>
    </p:bldLst>
  </p:timing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Picture Placeholder 31">
            <a:extLst>
              <a:ext uri="{FF2B5EF4-FFF2-40B4-BE49-F238E27FC236}">
                <a16:creationId xmlns="" xmlns:a16="http://schemas.microsoft.com/office/drawing/2014/main" id="{E47345A2-0CEC-4F82-A8E5-F307F9F3ED7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2020888" y="1295400"/>
            <a:ext cx="21031200" cy="11049000"/>
          </a:xfrm>
          <a:custGeom>
            <a:avLst/>
            <a:gdLst>
              <a:gd name="connsiteX0" fmla="*/ 0 w 21031200"/>
              <a:gd name="connsiteY0" fmla="*/ 0 h 11049000"/>
              <a:gd name="connsiteX1" fmla="*/ 5086349 w 21031200"/>
              <a:gd name="connsiteY1" fmla="*/ 0 h 11049000"/>
              <a:gd name="connsiteX2" fmla="*/ 10172699 w 21031200"/>
              <a:gd name="connsiteY2" fmla="*/ 0 h 11049000"/>
              <a:gd name="connsiteX3" fmla="*/ 21031200 w 21031200"/>
              <a:gd name="connsiteY3" fmla="*/ 0 h 11049000"/>
              <a:gd name="connsiteX4" fmla="*/ 21031200 w 21031200"/>
              <a:gd name="connsiteY4" fmla="*/ 11049000 h 11049000"/>
              <a:gd name="connsiteX5" fmla="*/ 10172699 w 21031200"/>
              <a:gd name="connsiteY5" fmla="*/ 11049000 h 11049000"/>
              <a:gd name="connsiteX6" fmla="*/ 5086349 w 21031200"/>
              <a:gd name="connsiteY6" fmla="*/ 11049000 h 11049000"/>
              <a:gd name="connsiteX7" fmla="*/ 0 w 21031200"/>
              <a:gd name="connsiteY7" fmla="*/ 11049000 h 1104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1031200" h="11049000">
                <a:moveTo>
                  <a:pt x="0" y="0"/>
                </a:moveTo>
                <a:lnTo>
                  <a:pt x="5086349" y="0"/>
                </a:lnTo>
                <a:lnTo>
                  <a:pt x="10172699" y="0"/>
                </a:lnTo>
                <a:lnTo>
                  <a:pt x="21031200" y="0"/>
                </a:lnTo>
                <a:lnTo>
                  <a:pt x="21031200" y="11049000"/>
                </a:lnTo>
                <a:lnTo>
                  <a:pt x="10172699" y="11049000"/>
                </a:lnTo>
                <a:lnTo>
                  <a:pt x="5086349" y="11049000"/>
                </a:lnTo>
                <a:lnTo>
                  <a:pt x="0" y="11049000"/>
                </a:lnTo>
                <a:close/>
              </a:path>
            </a:pathLst>
          </a:custGeom>
          <a:pattFill prst="pct60">
            <a:fgClr>
              <a:schemeClr val="bg1"/>
            </a:fgClr>
            <a:bgClr>
              <a:schemeClr val="bg1">
                <a:lumMod val="85000"/>
              </a:schemeClr>
            </a:bgClr>
          </a:pattFill>
        </p:spPr>
        <p:txBody>
          <a:bodyPr wrap="square">
            <a:noAutofit/>
          </a:bodyPr>
          <a:lstStyle/>
          <a:p>
            <a:endParaRPr lang="en-US"/>
          </a:p>
        </p:txBody>
      </p:sp>
      <p:sp useBgFill="1">
        <p:nvSpPr>
          <p:cNvPr id="4" name="Rectangle 3">
            <a:extLst>
              <a:ext uri="{FF2B5EF4-FFF2-40B4-BE49-F238E27FC236}">
                <a16:creationId xmlns="" xmlns:a16="http://schemas.microsoft.com/office/drawing/2014/main" id="{0DC36FBF-6F0C-40BA-B3E8-3C594DD310A4}"/>
              </a:ext>
            </a:extLst>
          </p:cNvPr>
          <p:cNvSpPr/>
          <p:nvPr userDrawn="1"/>
        </p:nvSpPr>
        <p:spPr>
          <a:xfrm rot="5400000">
            <a:off x="-1196240" y="10738435"/>
            <a:ext cx="4173803" cy="178132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hlinkClick r:id="rId2"/>
            <a:extLst>
              <a:ext uri="{FF2B5EF4-FFF2-40B4-BE49-F238E27FC236}">
                <a16:creationId xmlns="" xmlns:a16="http://schemas.microsoft.com/office/drawing/2014/main" id="{51105DBC-013F-48E9-96C1-CF408FE37568}"/>
              </a:ext>
            </a:extLst>
          </p:cNvPr>
          <p:cNvSpPr/>
          <p:nvPr userDrawn="1"/>
        </p:nvSpPr>
        <p:spPr>
          <a:xfrm>
            <a:off x="23362766" y="6501135"/>
            <a:ext cx="713731" cy="713731"/>
          </a:xfrm>
          <a:prstGeom prst="rect">
            <a:avLst/>
          </a:prstGeom>
          <a:solidFill>
            <a:srgbClr val="00CAC5">
              <a:alpha val="0"/>
            </a:srgb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>
            <a:extLst>
              <a:ext uri="{FF2B5EF4-FFF2-40B4-BE49-F238E27FC236}">
                <a16:creationId xmlns="" xmlns:a16="http://schemas.microsoft.com/office/drawing/2014/main" id="{B75D3996-A0A2-4C44-BB42-3DA5057607DA}"/>
              </a:ext>
            </a:extLst>
          </p:cNvPr>
          <p:cNvSpPr/>
          <p:nvPr userDrawn="1"/>
        </p:nvSpPr>
        <p:spPr>
          <a:xfrm rot="2700000">
            <a:off x="23436611" y="6581333"/>
            <a:ext cx="566041" cy="566041"/>
          </a:xfrm>
          <a:prstGeom prst="ellipse">
            <a:avLst/>
          </a:prstGeom>
          <a:noFill/>
          <a:ln w="6350">
            <a:solidFill>
              <a:schemeClr val="tx1"/>
            </a:solidFill>
          </a:ln>
          <a:effectLst>
            <a:outerShdw blurRad="685800" sx="102000" sy="102000" algn="ctr" rotWithShape="0">
              <a:schemeClr val="accent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hlinkClick r:id="rId3"/>
            <a:extLst>
              <a:ext uri="{FF2B5EF4-FFF2-40B4-BE49-F238E27FC236}">
                <a16:creationId xmlns="" xmlns:a16="http://schemas.microsoft.com/office/drawing/2014/main" id="{77F522A0-EB41-4AF4-B149-687A08ACA62A}"/>
              </a:ext>
            </a:extLst>
          </p:cNvPr>
          <p:cNvSpPr/>
          <p:nvPr userDrawn="1"/>
        </p:nvSpPr>
        <p:spPr>
          <a:xfrm>
            <a:off x="23362766" y="5679998"/>
            <a:ext cx="713731" cy="713731"/>
          </a:xfrm>
          <a:prstGeom prst="rect">
            <a:avLst/>
          </a:prstGeom>
          <a:solidFill>
            <a:srgbClr val="00CAC5">
              <a:alpha val="0"/>
            </a:srgb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>
            <a:extLst>
              <a:ext uri="{FF2B5EF4-FFF2-40B4-BE49-F238E27FC236}">
                <a16:creationId xmlns="" xmlns:a16="http://schemas.microsoft.com/office/drawing/2014/main" id="{B94ED65A-AE7B-46C7-8F16-591B9A186AA5}"/>
              </a:ext>
            </a:extLst>
          </p:cNvPr>
          <p:cNvSpPr/>
          <p:nvPr userDrawn="1"/>
        </p:nvSpPr>
        <p:spPr>
          <a:xfrm rot="2700000">
            <a:off x="23436611" y="5760196"/>
            <a:ext cx="566041" cy="566041"/>
          </a:xfrm>
          <a:prstGeom prst="ellipse">
            <a:avLst/>
          </a:prstGeom>
          <a:noFill/>
          <a:ln w="6350">
            <a:solidFill>
              <a:schemeClr val="tx1"/>
            </a:solidFill>
          </a:ln>
          <a:effectLst>
            <a:outerShdw blurRad="685800" sx="102000" sy="102000" algn="ctr" rotWithShape="0">
              <a:schemeClr val="accent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>
            <a:hlinkClick r:id="rId4"/>
            <a:extLst>
              <a:ext uri="{FF2B5EF4-FFF2-40B4-BE49-F238E27FC236}">
                <a16:creationId xmlns="" xmlns:a16="http://schemas.microsoft.com/office/drawing/2014/main" id="{C7CA819F-B600-47C8-89C4-71B6A40CCB63}"/>
              </a:ext>
            </a:extLst>
          </p:cNvPr>
          <p:cNvSpPr/>
          <p:nvPr userDrawn="1"/>
        </p:nvSpPr>
        <p:spPr>
          <a:xfrm>
            <a:off x="23362766" y="7322271"/>
            <a:ext cx="713731" cy="713731"/>
          </a:xfrm>
          <a:prstGeom prst="rect">
            <a:avLst/>
          </a:prstGeom>
          <a:solidFill>
            <a:srgbClr val="00CAC5">
              <a:alpha val="0"/>
            </a:srgb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Oval 18">
            <a:extLst>
              <a:ext uri="{FF2B5EF4-FFF2-40B4-BE49-F238E27FC236}">
                <a16:creationId xmlns="" xmlns:a16="http://schemas.microsoft.com/office/drawing/2014/main" id="{1273D975-32DE-4EF2-A8CF-3B966306C9B3}"/>
              </a:ext>
            </a:extLst>
          </p:cNvPr>
          <p:cNvSpPr/>
          <p:nvPr userDrawn="1"/>
        </p:nvSpPr>
        <p:spPr>
          <a:xfrm rot="2700000">
            <a:off x="23436611" y="7402469"/>
            <a:ext cx="566041" cy="566041"/>
          </a:xfrm>
          <a:prstGeom prst="ellipse">
            <a:avLst/>
          </a:prstGeom>
          <a:noFill/>
          <a:ln w="6350">
            <a:solidFill>
              <a:schemeClr val="tx1"/>
            </a:solidFill>
          </a:ln>
          <a:effectLst>
            <a:outerShdw blurRad="685800" sx="102000" sy="102000" algn="ctr" rotWithShape="0">
              <a:schemeClr val="accent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0" name="Group 19">
            <a:extLst>
              <a:ext uri="{FF2B5EF4-FFF2-40B4-BE49-F238E27FC236}">
                <a16:creationId xmlns="" xmlns:a16="http://schemas.microsoft.com/office/drawing/2014/main" id="{93DA5858-7A34-4AD2-A4F9-002718D18FA6}"/>
              </a:ext>
            </a:extLst>
          </p:cNvPr>
          <p:cNvGrpSpPr/>
          <p:nvPr userDrawn="1"/>
        </p:nvGrpSpPr>
        <p:grpSpPr>
          <a:xfrm>
            <a:off x="949541" y="840709"/>
            <a:ext cx="102546" cy="1150016"/>
            <a:chOff x="447517" y="840709"/>
            <a:chExt cx="102546" cy="1150016"/>
          </a:xfrm>
        </p:grpSpPr>
        <p:sp>
          <p:nvSpPr>
            <p:cNvPr id="21" name="Oval 28">
              <a:extLst>
                <a:ext uri="{FF2B5EF4-FFF2-40B4-BE49-F238E27FC236}">
                  <a16:creationId xmlns="" xmlns:a16="http://schemas.microsoft.com/office/drawing/2014/main" id="{4B59F3F2-F3EA-4B98-838F-7B734B3838AC}"/>
                </a:ext>
              </a:extLst>
            </p:cNvPr>
            <p:cNvSpPr/>
            <p:nvPr userDrawn="1"/>
          </p:nvSpPr>
          <p:spPr>
            <a:xfrm>
              <a:off x="447517" y="840709"/>
              <a:ext cx="102546" cy="102546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accent3"/>
                </a:solidFill>
              </a:endParaRPr>
            </a:p>
          </p:txBody>
        </p:sp>
        <p:sp>
          <p:nvSpPr>
            <p:cNvPr id="22" name="Oval 21">
              <a:extLst>
                <a:ext uri="{FF2B5EF4-FFF2-40B4-BE49-F238E27FC236}">
                  <a16:creationId xmlns="" xmlns:a16="http://schemas.microsoft.com/office/drawing/2014/main" id="{FC2772EA-7076-4382-AFAF-C15847B18F34}"/>
                </a:ext>
              </a:extLst>
            </p:cNvPr>
            <p:cNvSpPr/>
            <p:nvPr userDrawn="1"/>
          </p:nvSpPr>
          <p:spPr>
            <a:xfrm>
              <a:off x="447517" y="1192253"/>
              <a:ext cx="102546" cy="102546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accent3"/>
                </a:solidFill>
              </a:endParaRPr>
            </a:p>
          </p:txBody>
        </p:sp>
        <p:sp>
          <p:nvSpPr>
            <p:cNvPr id="23" name="Oval 22">
              <a:extLst>
                <a:ext uri="{FF2B5EF4-FFF2-40B4-BE49-F238E27FC236}">
                  <a16:creationId xmlns="" xmlns:a16="http://schemas.microsoft.com/office/drawing/2014/main" id="{2E933904-1624-43D5-A5A3-3353ED49C50F}"/>
                </a:ext>
              </a:extLst>
            </p:cNvPr>
            <p:cNvSpPr/>
            <p:nvPr userDrawn="1"/>
          </p:nvSpPr>
          <p:spPr>
            <a:xfrm>
              <a:off x="447517" y="1540216"/>
              <a:ext cx="102546" cy="102546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accent3"/>
                </a:solidFill>
              </a:endParaRPr>
            </a:p>
          </p:txBody>
        </p:sp>
        <p:sp>
          <p:nvSpPr>
            <p:cNvPr id="24" name="Oval 23">
              <a:extLst>
                <a:ext uri="{FF2B5EF4-FFF2-40B4-BE49-F238E27FC236}">
                  <a16:creationId xmlns="" xmlns:a16="http://schemas.microsoft.com/office/drawing/2014/main" id="{4B012E6E-9D7B-4AB9-8B4E-EF5F889BB0C9}"/>
                </a:ext>
              </a:extLst>
            </p:cNvPr>
            <p:cNvSpPr/>
            <p:nvPr userDrawn="1"/>
          </p:nvSpPr>
          <p:spPr>
            <a:xfrm>
              <a:off x="447517" y="1888179"/>
              <a:ext cx="102546" cy="102546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accent3"/>
                </a:solidFill>
              </a:endParaRPr>
            </a:p>
          </p:txBody>
        </p:sp>
      </p:grpSp>
      <p:grpSp>
        <p:nvGrpSpPr>
          <p:cNvPr id="25" name="Group 24">
            <a:extLst>
              <a:ext uri="{FF2B5EF4-FFF2-40B4-BE49-F238E27FC236}">
                <a16:creationId xmlns="" xmlns:a16="http://schemas.microsoft.com/office/drawing/2014/main" id="{F984F741-9D12-4FA7-B5D7-40CD87C5BD8E}"/>
              </a:ext>
            </a:extLst>
          </p:cNvPr>
          <p:cNvGrpSpPr/>
          <p:nvPr userDrawn="1"/>
        </p:nvGrpSpPr>
        <p:grpSpPr>
          <a:xfrm>
            <a:off x="23668358" y="12034374"/>
            <a:ext cx="102546" cy="1150016"/>
            <a:chOff x="447517" y="840709"/>
            <a:chExt cx="102546" cy="1150016"/>
          </a:xfrm>
          <a:solidFill>
            <a:schemeClr val="bg1">
              <a:lumMod val="65000"/>
            </a:schemeClr>
          </a:solidFill>
        </p:grpSpPr>
        <p:sp>
          <p:nvSpPr>
            <p:cNvPr id="26" name="Oval 28">
              <a:extLst>
                <a:ext uri="{FF2B5EF4-FFF2-40B4-BE49-F238E27FC236}">
                  <a16:creationId xmlns="" xmlns:a16="http://schemas.microsoft.com/office/drawing/2014/main" id="{DF21D936-2DF5-42CD-9F80-34508F7F76F0}"/>
                </a:ext>
              </a:extLst>
            </p:cNvPr>
            <p:cNvSpPr/>
            <p:nvPr userDrawn="1"/>
          </p:nvSpPr>
          <p:spPr>
            <a:xfrm>
              <a:off x="447517" y="840709"/>
              <a:ext cx="102546" cy="10254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accent3"/>
                </a:solidFill>
              </a:endParaRPr>
            </a:p>
          </p:txBody>
        </p:sp>
        <p:sp>
          <p:nvSpPr>
            <p:cNvPr id="27" name="Oval 26">
              <a:extLst>
                <a:ext uri="{FF2B5EF4-FFF2-40B4-BE49-F238E27FC236}">
                  <a16:creationId xmlns="" xmlns:a16="http://schemas.microsoft.com/office/drawing/2014/main" id="{3FFF6298-C089-4D04-A355-FCDA3A549F0B}"/>
                </a:ext>
              </a:extLst>
            </p:cNvPr>
            <p:cNvSpPr/>
            <p:nvPr userDrawn="1"/>
          </p:nvSpPr>
          <p:spPr>
            <a:xfrm>
              <a:off x="447517" y="1192253"/>
              <a:ext cx="102546" cy="10254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accent3"/>
                </a:solidFill>
              </a:endParaRPr>
            </a:p>
          </p:txBody>
        </p:sp>
        <p:sp>
          <p:nvSpPr>
            <p:cNvPr id="28" name="Oval 27">
              <a:extLst>
                <a:ext uri="{FF2B5EF4-FFF2-40B4-BE49-F238E27FC236}">
                  <a16:creationId xmlns="" xmlns:a16="http://schemas.microsoft.com/office/drawing/2014/main" id="{7993FFC8-D6F8-43D9-A174-178883D5B06B}"/>
                </a:ext>
              </a:extLst>
            </p:cNvPr>
            <p:cNvSpPr/>
            <p:nvPr userDrawn="1"/>
          </p:nvSpPr>
          <p:spPr>
            <a:xfrm>
              <a:off x="447517" y="1540216"/>
              <a:ext cx="102546" cy="10254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accent3"/>
                </a:solidFill>
              </a:endParaRPr>
            </a:p>
          </p:txBody>
        </p:sp>
        <p:sp>
          <p:nvSpPr>
            <p:cNvPr id="29" name="Oval 28">
              <a:extLst>
                <a:ext uri="{FF2B5EF4-FFF2-40B4-BE49-F238E27FC236}">
                  <a16:creationId xmlns="" xmlns:a16="http://schemas.microsoft.com/office/drawing/2014/main" id="{046D2175-A01F-446E-B30B-A0A5820F4C59}"/>
                </a:ext>
              </a:extLst>
            </p:cNvPr>
            <p:cNvSpPr/>
            <p:nvPr userDrawn="1"/>
          </p:nvSpPr>
          <p:spPr>
            <a:xfrm>
              <a:off x="447517" y="1888179"/>
              <a:ext cx="102546" cy="10254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accent3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680345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9" presetClass="entr" presetSubtype="0" decel="10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9" presetClass="entr" presetSubtype="0" decel="10000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6" grpId="0" animBg="1"/>
      <p:bldP spid="19" grpId="0" animBg="1"/>
    </p:bldLst>
  </p:timing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="" xmlns:a16="http://schemas.microsoft.com/office/drawing/2014/main" id="{EDB03B5E-7A8A-49D7-9265-9CDA8E428428}"/>
              </a:ext>
            </a:extLst>
          </p:cNvPr>
          <p:cNvSpPr/>
          <p:nvPr userDrawn="1"/>
        </p:nvSpPr>
        <p:spPr>
          <a:xfrm>
            <a:off x="-2" y="0"/>
            <a:ext cx="12193590" cy="13716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28F513F8-62B0-4C39-BE54-9B6E4DE00C50}"/>
              </a:ext>
            </a:extLst>
          </p:cNvPr>
          <p:cNvSpPr/>
          <p:nvPr userDrawn="1"/>
        </p:nvSpPr>
        <p:spPr>
          <a:xfrm rot="5400000">
            <a:off x="-1196240" y="10738435"/>
            <a:ext cx="4173803" cy="1781327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0" name="Group 19">
            <a:extLst>
              <a:ext uri="{FF2B5EF4-FFF2-40B4-BE49-F238E27FC236}">
                <a16:creationId xmlns="" xmlns:a16="http://schemas.microsoft.com/office/drawing/2014/main" id="{A396038F-9998-47B2-ADE1-61CFF6A6CA13}"/>
              </a:ext>
            </a:extLst>
          </p:cNvPr>
          <p:cNvGrpSpPr/>
          <p:nvPr userDrawn="1"/>
        </p:nvGrpSpPr>
        <p:grpSpPr>
          <a:xfrm>
            <a:off x="949541" y="840709"/>
            <a:ext cx="102546" cy="1150016"/>
            <a:chOff x="447517" y="840709"/>
            <a:chExt cx="102546" cy="1150016"/>
          </a:xfrm>
          <a:solidFill>
            <a:srgbClr val="FFFFFF"/>
          </a:solidFill>
        </p:grpSpPr>
        <p:sp>
          <p:nvSpPr>
            <p:cNvPr id="21" name="Oval 28">
              <a:extLst>
                <a:ext uri="{FF2B5EF4-FFF2-40B4-BE49-F238E27FC236}">
                  <a16:creationId xmlns="" xmlns:a16="http://schemas.microsoft.com/office/drawing/2014/main" id="{C271E034-A273-4F2E-8A2A-907858B649AF}"/>
                </a:ext>
              </a:extLst>
            </p:cNvPr>
            <p:cNvSpPr/>
            <p:nvPr userDrawn="1"/>
          </p:nvSpPr>
          <p:spPr>
            <a:xfrm>
              <a:off x="447517" y="840709"/>
              <a:ext cx="102546" cy="10254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accent3"/>
                </a:solidFill>
              </a:endParaRPr>
            </a:p>
          </p:txBody>
        </p:sp>
        <p:sp>
          <p:nvSpPr>
            <p:cNvPr id="22" name="Oval 21">
              <a:extLst>
                <a:ext uri="{FF2B5EF4-FFF2-40B4-BE49-F238E27FC236}">
                  <a16:creationId xmlns="" xmlns:a16="http://schemas.microsoft.com/office/drawing/2014/main" id="{765D9FAA-32D8-48D6-A1E7-4EB640BE5BDF}"/>
                </a:ext>
              </a:extLst>
            </p:cNvPr>
            <p:cNvSpPr/>
            <p:nvPr userDrawn="1"/>
          </p:nvSpPr>
          <p:spPr>
            <a:xfrm>
              <a:off x="447517" y="1192253"/>
              <a:ext cx="102546" cy="10254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accent3"/>
                </a:solidFill>
              </a:endParaRPr>
            </a:p>
          </p:txBody>
        </p:sp>
        <p:sp>
          <p:nvSpPr>
            <p:cNvPr id="23" name="Oval 22">
              <a:extLst>
                <a:ext uri="{FF2B5EF4-FFF2-40B4-BE49-F238E27FC236}">
                  <a16:creationId xmlns="" xmlns:a16="http://schemas.microsoft.com/office/drawing/2014/main" id="{418236E9-3E84-417E-91F5-73D63834C2FE}"/>
                </a:ext>
              </a:extLst>
            </p:cNvPr>
            <p:cNvSpPr/>
            <p:nvPr userDrawn="1"/>
          </p:nvSpPr>
          <p:spPr>
            <a:xfrm>
              <a:off x="447517" y="1540216"/>
              <a:ext cx="102546" cy="10254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accent3"/>
                </a:solidFill>
              </a:endParaRPr>
            </a:p>
          </p:txBody>
        </p:sp>
        <p:sp>
          <p:nvSpPr>
            <p:cNvPr id="24" name="Oval 23">
              <a:extLst>
                <a:ext uri="{FF2B5EF4-FFF2-40B4-BE49-F238E27FC236}">
                  <a16:creationId xmlns="" xmlns:a16="http://schemas.microsoft.com/office/drawing/2014/main" id="{9360B121-8E23-48B3-815C-4CE870973510}"/>
                </a:ext>
              </a:extLst>
            </p:cNvPr>
            <p:cNvSpPr/>
            <p:nvPr userDrawn="1"/>
          </p:nvSpPr>
          <p:spPr>
            <a:xfrm>
              <a:off x="447517" y="1888179"/>
              <a:ext cx="102546" cy="10254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accent3"/>
                </a:solidFill>
              </a:endParaRPr>
            </a:p>
          </p:txBody>
        </p:sp>
      </p:grpSp>
      <p:grpSp>
        <p:nvGrpSpPr>
          <p:cNvPr id="25" name="Group 24">
            <a:extLst>
              <a:ext uri="{FF2B5EF4-FFF2-40B4-BE49-F238E27FC236}">
                <a16:creationId xmlns="" xmlns:a16="http://schemas.microsoft.com/office/drawing/2014/main" id="{53051F4E-3940-4C8A-B5DB-2C656B9E0242}"/>
              </a:ext>
            </a:extLst>
          </p:cNvPr>
          <p:cNvGrpSpPr/>
          <p:nvPr userDrawn="1"/>
        </p:nvGrpSpPr>
        <p:grpSpPr>
          <a:xfrm>
            <a:off x="23668358" y="12034374"/>
            <a:ext cx="102546" cy="1150016"/>
            <a:chOff x="447517" y="840709"/>
            <a:chExt cx="102546" cy="1150016"/>
          </a:xfrm>
          <a:solidFill>
            <a:schemeClr val="bg1">
              <a:lumMod val="65000"/>
            </a:schemeClr>
          </a:solidFill>
        </p:grpSpPr>
        <p:sp>
          <p:nvSpPr>
            <p:cNvPr id="26" name="Oval 28">
              <a:extLst>
                <a:ext uri="{FF2B5EF4-FFF2-40B4-BE49-F238E27FC236}">
                  <a16:creationId xmlns="" xmlns:a16="http://schemas.microsoft.com/office/drawing/2014/main" id="{A5D292D4-F8F7-4CA4-9EF6-404A64C8385F}"/>
                </a:ext>
              </a:extLst>
            </p:cNvPr>
            <p:cNvSpPr/>
            <p:nvPr userDrawn="1"/>
          </p:nvSpPr>
          <p:spPr>
            <a:xfrm>
              <a:off x="447517" y="840709"/>
              <a:ext cx="102546" cy="10254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accent3"/>
                </a:solidFill>
              </a:endParaRPr>
            </a:p>
          </p:txBody>
        </p:sp>
        <p:sp>
          <p:nvSpPr>
            <p:cNvPr id="27" name="Oval 26">
              <a:extLst>
                <a:ext uri="{FF2B5EF4-FFF2-40B4-BE49-F238E27FC236}">
                  <a16:creationId xmlns="" xmlns:a16="http://schemas.microsoft.com/office/drawing/2014/main" id="{F24EA327-4547-4DA5-9ABD-1749D512DB64}"/>
                </a:ext>
              </a:extLst>
            </p:cNvPr>
            <p:cNvSpPr/>
            <p:nvPr userDrawn="1"/>
          </p:nvSpPr>
          <p:spPr>
            <a:xfrm>
              <a:off x="447517" y="1192253"/>
              <a:ext cx="102546" cy="10254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accent3"/>
                </a:solidFill>
              </a:endParaRPr>
            </a:p>
          </p:txBody>
        </p:sp>
        <p:sp>
          <p:nvSpPr>
            <p:cNvPr id="28" name="Oval 27">
              <a:extLst>
                <a:ext uri="{FF2B5EF4-FFF2-40B4-BE49-F238E27FC236}">
                  <a16:creationId xmlns="" xmlns:a16="http://schemas.microsoft.com/office/drawing/2014/main" id="{B1F6993D-3056-46BA-8A10-535095C599F8}"/>
                </a:ext>
              </a:extLst>
            </p:cNvPr>
            <p:cNvSpPr/>
            <p:nvPr userDrawn="1"/>
          </p:nvSpPr>
          <p:spPr>
            <a:xfrm>
              <a:off x="447517" y="1540216"/>
              <a:ext cx="102546" cy="10254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accent3"/>
                </a:solidFill>
              </a:endParaRPr>
            </a:p>
          </p:txBody>
        </p:sp>
        <p:sp>
          <p:nvSpPr>
            <p:cNvPr id="29" name="Oval 28">
              <a:extLst>
                <a:ext uri="{FF2B5EF4-FFF2-40B4-BE49-F238E27FC236}">
                  <a16:creationId xmlns="" xmlns:a16="http://schemas.microsoft.com/office/drawing/2014/main" id="{412210D6-95AD-4728-851A-766FD89C028C}"/>
                </a:ext>
              </a:extLst>
            </p:cNvPr>
            <p:cNvSpPr/>
            <p:nvPr userDrawn="1"/>
          </p:nvSpPr>
          <p:spPr>
            <a:xfrm>
              <a:off x="447517" y="1888179"/>
              <a:ext cx="102546" cy="10254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accent3"/>
                </a:solidFill>
              </a:endParaRPr>
            </a:p>
          </p:txBody>
        </p:sp>
      </p:grpSp>
      <p:sp>
        <p:nvSpPr>
          <p:cNvPr id="30" name="Picture Placeholder 4">
            <a:extLst>
              <a:ext uri="{FF2B5EF4-FFF2-40B4-BE49-F238E27FC236}">
                <a16:creationId xmlns="" xmlns:a16="http://schemas.microsoft.com/office/drawing/2014/main" id="{8A91E016-2CD7-4572-8F37-7B074847D7B1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2193587" y="0"/>
            <a:ext cx="10905491" cy="13716000"/>
          </a:xfrm>
          <a:custGeom>
            <a:avLst/>
            <a:gdLst>
              <a:gd name="connsiteX0" fmla="*/ 0 w 5086350"/>
              <a:gd name="connsiteY0" fmla="*/ 0 h 11049000"/>
              <a:gd name="connsiteX1" fmla="*/ 5086350 w 5086350"/>
              <a:gd name="connsiteY1" fmla="*/ 0 h 11049000"/>
              <a:gd name="connsiteX2" fmla="*/ 5086350 w 5086350"/>
              <a:gd name="connsiteY2" fmla="*/ 11049000 h 11049000"/>
              <a:gd name="connsiteX3" fmla="*/ 0 w 5086350"/>
              <a:gd name="connsiteY3" fmla="*/ 11049000 h 1104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086350" h="11049000">
                <a:moveTo>
                  <a:pt x="0" y="0"/>
                </a:moveTo>
                <a:lnTo>
                  <a:pt x="5086350" y="0"/>
                </a:lnTo>
                <a:lnTo>
                  <a:pt x="5086350" y="11049000"/>
                </a:lnTo>
                <a:lnTo>
                  <a:pt x="0" y="11049000"/>
                </a:lnTo>
                <a:close/>
              </a:path>
            </a:pathLst>
          </a:custGeom>
          <a:pattFill prst="pct60">
            <a:fgClr>
              <a:schemeClr val="bg1"/>
            </a:fgClr>
            <a:bgClr>
              <a:schemeClr val="bg1">
                <a:lumMod val="85000"/>
              </a:schemeClr>
            </a:bgClr>
          </a:pattFill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74036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Picture Placeholder 29">
            <a:extLst>
              <a:ext uri="{FF2B5EF4-FFF2-40B4-BE49-F238E27FC236}">
                <a16:creationId xmlns="" xmlns:a16="http://schemas.microsoft.com/office/drawing/2014/main" id="{AB903510-E724-425D-8624-F4F302F2167B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-1" y="0"/>
            <a:ext cx="10858500" cy="13716000"/>
          </a:xfrm>
          <a:custGeom>
            <a:avLst/>
            <a:gdLst>
              <a:gd name="connsiteX0" fmla="*/ 0 w 10858500"/>
              <a:gd name="connsiteY0" fmla="*/ 0 h 13716000"/>
              <a:gd name="connsiteX1" fmla="*/ 10858500 w 10858500"/>
              <a:gd name="connsiteY1" fmla="*/ 0 h 13716000"/>
              <a:gd name="connsiteX2" fmla="*/ 10858500 w 10858500"/>
              <a:gd name="connsiteY2" fmla="*/ 13716000 h 13716000"/>
              <a:gd name="connsiteX3" fmla="*/ 0 w 10858500"/>
              <a:gd name="connsiteY3" fmla="*/ 13716000 h 1371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858500" h="13716000">
                <a:moveTo>
                  <a:pt x="0" y="0"/>
                </a:moveTo>
                <a:lnTo>
                  <a:pt x="10858500" y="0"/>
                </a:lnTo>
                <a:lnTo>
                  <a:pt x="10858500" y="13716000"/>
                </a:lnTo>
                <a:lnTo>
                  <a:pt x="0" y="13716000"/>
                </a:lnTo>
                <a:close/>
              </a:path>
            </a:pathLst>
          </a:custGeom>
          <a:pattFill prst="pct60">
            <a:fgClr>
              <a:schemeClr val="bg1"/>
            </a:fgClr>
            <a:bgClr>
              <a:schemeClr val="bg1">
                <a:lumMod val="85000"/>
              </a:schemeClr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FontTx/>
              <a:buNone/>
              <a:defRPr sz="2400"/>
            </a:lvl1pPr>
          </a:lstStyle>
          <a:p>
            <a:endParaRPr lang="en-US"/>
          </a:p>
        </p:txBody>
      </p:sp>
      <p:sp useBgFill="1">
        <p:nvSpPr>
          <p:cNvPr id="3" name="Rectangle 2">
            <a:extLst>
              <a:ext uri="{FF2B5EF4-FFF2-40B4-BE49-F238E27FC236}">
                <a16:creationId xmlns="" xmlns:a16="http://schemas.microsoft.com/office/drawing/2014/main" id="{70C2095F-97D9-4094-BD36-0951741A08F7}"/>
              </a:ext>
            </a:extLst>
          </p:cNvPr>
          <p:cNvSpPr/>
          <p:nvPr userDrawn="1"/>
        </p:nvSpPr>
        <p:spPr>
          <a:xfrm rot="5400000">
            <a:off x="-1196240" y="10738435"/>
            <a:ext cx="4173803" cy="178132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8" name="Group 17">
            <a:extLst>
              <a:ext uri="{FF2B5EF4-FFF2-40B4-BE49-F238E27FC236}">
                <a16:creationId xmlns="" xmlns:a16="http://schemas.microsoft.com/office/drawing/2014/main" id="{45FB5C87-D273-4741-B8BC-9DDDF4ACCED6}"/>
              </a:ext>
            </a:extLst>
          </p:cNvPr>
          <p:cNvGrpSpPr/>
          <p:nvPr userDrawn="1"/>
        </p:nvGrpSpPr>
        <p:grpSpPr>
          <a:xfrm>
            <a:off x="949541" y="840709"/>
            <a:ext cx="102546" cy="1150016"/>
            <a:chOff x="447517" y="840709"/>
            <a:chExt cx="102546" cy="1150016"/>
          </a:xfrm>
        </p:grpSpPr>
        <p:sp>
          <p:nvSpPr>
            <p:cNvPr id="19" name="Oval 28">
              <a:extLst>
                <a:ext uri="{FF2B5EF4-FFF2-40B4-BE49-F238E27FC236}">
                  <a16:creationId xmlns="" xmlns:a16="http://schemas.microsoft.com/office/drawing/2014/main" id="{77A9FED8-8494-4471-996B-444CA69B5905}"/>
                </a:ext>
              </a:extLst>
            </p:cNvPr>
            <p:cNvSpPr/>
            <p:nvPr userDrawn="1"/>
          </p:nvSpPr>
          <p:spPr>
            <a:xfrm>
              <a:off x="447517" y="840709"/>
              <a:ext cx="102546" cy="102546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accent3"/>
                </a:solidFill>
              </a:endParaRPr>
            </a:p>
          </p:txBody>
        </p:sp>
        <p:sp>
          <p:nvSpPr>
            <p:cNvPr id="20" name="Oval 19">
              <a:extLst>
                <a:ext uri="{FF2B5EF4-FFF2-40B4-BE49-F238E27FC236}">
                  <a16:creationId xmlns="" xmlns:a16="http://schemas.microsoft.com/office/drawing/2014/main" id="{1456D321-15D2-4AFE-99BB-E6FF0048B358}"/>
                </a:ext>
              </a:extLst>
            </p:cNvPr>
            <p:cNvSpPr/>
            <p:nvPr userDrawn="1"/>
          </p:nvSpPr>
          <p:spPr>
            <a:xfrm>
              <a:off x="447517" y="1192253"/>
              <a:ext cx="102546" cy="102546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accent3"/>
                </a:solidFill>
              </a:endParaRPr>
            </a:p>
          </p:txBody>
        </p:sp>
        <p:sp>
          <p:nvSpPr>
            <p:cNvPr id="21" name="Oval 20">
              <a:extLst>
                <a:ext uri="{FF2B5EF4-FFF2-40B4-BE49-F238E27FC236}">
                  <a16:creationId xmlns="" xmlns:a16="http://schemas.microsoft.com/office/drawing/2014/main" id="{3DF4838A-6FF2-49AF-9BE3-76AE8F2D9BC2}"/>
                </a:ext>
              </a:extLst>
            </p:cNvPr>
            <p:cNvSpPr/>
            <p:nvPr userDrawn="1"/>
          </p:nvSpPr>
          <p:spPr>
            <a:xfrm>
              <a:off x="447517" y="1540216"/>
              <a:ext cx="102546" cy="102546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accent3"/>
                </a:solidFill>
              </a:endParaRPr>
            </a:p>
          </p:txBody>
        </p:sp>
        <p:sp>
          <p:nvSpPr>
            <p:cNvPr id="22" name="Oval 21">
              <a:extLst>
                <a:ext uri="{FF2B5EF4-FFF2-40B4-BE49-F238E27FC236}">
                  <a16:creationId xmlns="" xmlns:a16="http://schemas.microsoft.com/office/drawing/2014/main" id="{8B0876AB-E2E5-4728-B737-74306782D9BA}"/>
                </a:ext>
              </a:extLst>
            </p:cNvPr>
            <p:cNvSpPr/>
            <p:nvPr userDrawn="1"/>
          </p:nvSpPr>
          <p:spPr>
            <a:xfrm>
              <a:off x="447517" y="1888179"/>
              <a:ext cx="102546" cy="102546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accent3"/>
                </a:solidFill>
              </a:endParaRP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="" xmlns:a16="http://schemas.microsoft.com/office/drawing/2014/main" id="{075F4416-25C5-4530-A8BB-0DB995984C1E}"/>
              </a:ext>
            </a:extLst>
          </p:cNvPr>
          <p:cNvGrpSpPr/>
          <p:nvPr userDrawn="1"/>
        </p:nvGrpSpPr>
        <p:grpSpPr>
          <a:xfrm>
            <a:off x="23668358" y="12034374"/>
            <a:ext cx="102546" cy="1150016"/>
            <a:chOff x="447517" y="840709"/>
            <a:chExt cx="102546" cy="1150016"/>
          </a:xfrm>
          <a:solidFill>
            <a:schemeClr val="bg1">
              <a:lumMod val="65000"/>
            </a:schemeClr>
          </a:solidFill>
        </p:grpSpPr>
        <p:sp>
          <p:nvSpPr>
            <p:cNvPr id="24" name="Oval 28">
              <a:extLst>
                <a:ext uri="{FF2B5EF4-FFF2-40B4-BE49-F238E27FC236}">
                  <a16:creationId xmlns="" xmlns:a16="http://schemas.microsoft.com/office/drawing/2014/main" id="{3B70F7E5-CE4C-4884-B385-0FE696B474DF}"/>
                </a:ext>
              </a:extLst>
            </p:cNvPr>
            <p:cNvSpPr/>
            <p:nvPr userDrawn="1"/>
          </p:nvSpPr>
          <p:spPr>
            <a:xfrm>
              <a:off x="447517" y="840709"/>
              <a:ext cx="102546" cy="10254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accent3"/>
                </a:solidFill>
              </a:endParaRPr>
            </a:p>
          </p:txBody>
        </p:sp>
        <p:sp>
          <p:nvSpPr>
            <p:cNvPr id="25" name="Oval 24">
              <a:extLst>
                <a:ext uri="{FF2B5EF4-FFF2-40B4-BE49-F238E27FC236}">
                  <a16:creationId xmlns="" xmlns:a16="http://schemas.microsoft.com/office/drawing/2014/main" id="{DF4C602B-647A-493F-B078-429D1685D74E}"/>
                </a:ext>
              </a:extLst>
            </p:cNvPr>
            <p:cNvSpPr/>
            <p:nvPr userDrawn="1"/>
          </p:nvSpPr>
          <p:spPr>
            <a:xfrm>
              <a:off x="447517" y="1192253"/>
              <a:ext cx="102546" cy="10254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accent3"/>
                </a:solidFill>
              </a:endParaRPr>
            </a:p>
          </p:txBody>
        </p:sp>
        <p:sp>
          <p:nvSpPr>
            <p:cNvPr id="26" name="Oval 25">
              <a:extLst>
                <a:ext uri="{FF2B5EF4-FFF2-40B4-BE49-F238E27FC236}">
                  <a16:creationId xmlns="" xmlns:a16="http://schemas.microsoft.com/office/drawing/2014/main" id="{30110167-0DC5-4BDE-AF07-ADF6A3882B86}"/>
                </a:ext>
              </a:extLst>
            </p:cNvPr>
            <p:cNvSpPr/>
            <p:nvPr userDrawn="1"/>
          </p:nvSpPr>
          <p:spPr>
            <a:xfrm>
              <a:off x="447517" y="1540216"/>
              <a:ext cx="102546" cy="10254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accent3"/>
                </a:solidFill>
              </a:endParaRPr>
            </a:p>
          </p:txBody>
        </p:sp>
        <p:sp>
          <p:nvSpPr>
            <p:cNvPr id="27" name="Oval 26">
              <a:extLst>
                <a:ext uri="{FF2B5EF4-FFF2-40B4-BE49-F238E27FC236}">
                  <a16:creationId xmlns="" xmlns:a16="http://schemas.microsoft.com/office/drawing/2014/main" id="{F472FD95-278B-4473-9721-0ED692FED85A}"/>
                </a:ext>
              </a:extLst>
            </p:cNvPr>
            <p:cNvSpPr/>
            <p:nvPr userDrawn="1"/>
          </p:nvSpPr>
          <p:spPr>
            <a:xfrm>
              <a:off x="447517" y="1888179"/>
              <a:ext cx="102546" cy="10254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accent3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9167421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="" xmlns:a16="http://schemas.microsoft.com/office/drawing/2014/main" id="{EDB03B5E-7A8A-49D7-9265-9CDA8E428428}"/>
              </a:ext>
            </a:extLst>
          </p:cNvPr>
          <p:cNvSpPr/>
          <p:nvPr userDrawn="1"/>
        </p:nvSpPr>
        <p:spPr>
          <a:xfrm>
            <a:off x="-3" y="0"/>
            <a:ext cx="24387177" cy="13716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28F513F8-62B0-4C39-BE54-9B6E4DE00C50}"/>
              </a:ext>
            </a:extLst>
          </p:cNvPr>
          <p:cNvSpPr/>
          <p:nvPr userDrawn="1"/>
        </p:nvSpPr>
        <p:spPr>
          <a:xfrm rot="5400000">
            <a:off x="-1196240" y="10738435"/>
            <a:ext cx="4173803" cy="1781327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Slide Number Placeholder 5">
            <a:extLst>
              <a:ext uri="{FF2B5EF4-FFF2-40B4-BE49-F238E27FC236}">
                <a16:creationId xmlns="" xmlns:a16="http://schemas.microsoft.com/office/drawing/2014/main" id="{27D21F9C-EDA4-4FF7-8A8A-B999D76DF4FF}"/>
              </a:ext>
            </a:extLst>
          </p:cNvPr>
          <p:cNvSpPr txBox="1">
            <a:spLocks/>
          </p:cNvSpPr>
          <p:nvPr userDrawn="1"/>
        </p:nvSpPr>
        <p:spPr>
          <a:xfrm>
            <a:off x="877068" y="9239707"/>
            <a:ext cx="247493" cy="582761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1200" b="1" dirty="0">
              <a:solidFill>
                <a:schemeClr val="bg1"/>
              </a:solidFill>
              <a:latin typeface="+mj-lt"/>
            </a:endParaRPr>
          </a:p>
        </p:txBody>
      </p:sp>
      <p:grpSp>
        <p:nvGrpSpPr>
          <p:cNvPr id="20" name="Group 19">
            <a:extLst>
              <a:ext uri="{FF2B5EF4-FFF2-40B4-BE49-F238E27FC236}">
                <a16:creationId xmlns="" xmlns:a16="http://schemas.microsoft.com/office/drawing/2014/main" id="{A396038F-9998-47B2-ADE1-61CFF6A6CA13}"/>
              </a:ext>
            </a:extLst>
          </p:cNvPr>
          <p:cNvGrpSpPr/>
          <p:nvPr userDrawn="1"/>
        </p:nvGrpSpPr>
        <p:grpSpPr>
          <a:xfrm>
            <a:off x="949541" y="840709"/>
            <a:ext cx="102546" cy="1150016"/>
            <a:chOff x="447517" y="840709"/>
            <a:chExt cx="102546" cy="1150016"/>
          </a:xfrm>
          <a:solidFill>
            <a:srgbClr val="FFFFFF"/>
          </a:solidFill>
        </p:grpSpPr>
        <p:sp>
          <p:nvSpPr>
            <p:cNvPr id="21" name="Oval 28">
              <a:extLst>
                <a:ext uri="{FF2B5EF4-FFF2-40B4-BE49-F238E27FC236}">
                  <a16:creationId xmlns="" xmlns:a16="http://schemas.microsoft.com/office/drawing/2014/main" id="{C271E034-A273-4F2E-8A2A-907858B649AF}"/>
                </a:ext>
              </a:extLst>
            </p:cNvPr>
            <p:cNvSpPr/>
            <p:nvPr userDrawn="1"/>
          </p:nvSpPr>
          <p:spPr>
            <a:xfrm>
              <a:off x="447517" y="840709"/>
              <a:ext cx="102546" cy="10254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accent3"/>
                </a:solidFill>
              </a:endParaRPr>
            </a:p>
          </p:txBody>
        </p:sp>
        <p:sp>
          <p:nvSpPr>
            <p:cNvPr id="22" name="Oval 21">
              <a:extLst>
                <a:ext uri="{FF2B5EF4-FFF2-40B4-BE49-F238E27FC236}">
                  <a16:creationId xmlns="" xmlns:a16="http://schemas.microsoft.com/office/drawing/2014/main" id="{765D9FAA-32D8-48D6-A1E7-4EB640BE5BDF}"/>
                </a:ext>
              </a:extLst>
            </p:cNvPr>
            <p:cNvSpPr/>
            <p:nvPr userDrawn="1"/>
          </p:nvSpPr>
          <p:spPr>
            <a:xfrm>
              <a:off x="447517" y="1192253"/>
              <a:ext cx="102546" cy="10254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accent3"/>
                </a:solidFill>
              </a:endParaRPr>
            </a:p>
          </p:txBody>
        </p:sp>
        <p:sp>
          <p:nvSpPr>
            <p:cNvPr id="23" name="Oval 22">
              <a:extLst>
                <a:ext uri="{FF2B5EF4-FFF2-40B4-BE49-F238E27FC236}">
                  <a16:creationId xmlns="" xmlns:a16="http://schemas.microsoft.com/office/drawing/2014/main" id="{418236E9-3E84-417E-91F5-73D63834C2FE}"/>
                </a:ext>
              </a:extLst>
            </p:cNvPr>
            <p:cNvSpPr/>
            <p:nvPr userDrawn="1"/>
          </p:nvSpPr>
          <p:spPr>
            <a:xfrm>
              <a:off x="447517" y="1540216"/>
              <a:ext cx="102546" cy="10254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accent3"/>
                </a:solidFill>
              </a:endParaRPr>
            </a:p>
          </p:txBody>
        </p:sp>
        <p:sp>
          <p:nvSpPr>
            <p:cNvPr id="24" name="Oval 23">
              <a:extLst>
                <a:ext uri="{FF2B5EF4-FFF2-40B4-BE49-F238E27FC236}">
                  <a16:creationId xmlns="" xmlns:a16="http://schemas.microsoft.com/office/drawing/2014/main" id="{9360B121-8E23-48B3-815C-4CE870973510}"/>
                </a:ext>
              </a:extLst>
            </p:cNvPr>
            <p:cNvSpPr/>
            <p:nvPr userDrawn="1"/>
          </p:nvSpPr>
          <p:spPr>
            <a:xfrm>
              <a:off x="447517" y="1888179"/>
              <a:ext cx="102546" cy="10254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accent3"/>
                </a:solidFill>
              </a:endParaRPr>
            </a:p>
          </p:txBody>
        </p:sp>
      </p:grpSp>
      <p:grpSp>
        <p:nvGrpSpPr>
          <p:cNvPr id="25" name="Group 24">
            <a:extLst>
              <a:ext uri="{FF2B5EF4-FFF2-40B4-BE49-F238E27FC236}">
                <a16:creationId xmlns="" xmlns:a16="http://schemas.microsoft.com/office/drawing/2014/main" id="{53051F4E-3940-4C8A-B5DB-2C656B9E0242}"/>
              </a:ext>
            </a:extLst>
          </p:cNvPr>
          <p:cNvGrpSpPr/>
          <p:nvPr userDrawn="1"/>
        </p:nvGrpSpPr>
        <p:grpSpPr>
          <a:xfrm>
            <a:off x="23668358" y="12034374"/>
            <a:ext cx="102546" cy="1150016"/>
            <a:chOff x="447517" y="840709"/>
            <a:chExt cx="102546" cy="1150016"/>
          </a:xfrm>
          <a:solidFill>
            <a:schemeClr val="bg1">
              <a:lumMod val="65000"/>
            </a:schemeClr>
          </a:solidFill>
        </p:grpSpPr>
        <p:sp>
          <p:nvSpPr>
            <p:cNvPr id="26" name="Oval 28">
              <a:extLst>
                <a:ext uri="{FF2B5EF4-FFF2-40B4-BE49-F238E27FC236}">
                  <a16:creationId xmlns="" xmlns:a16="http://schemas.microsoft.com/office/drawing/2014/main" id="{A5D292D4-F8F7-4CA4-9EF6-404A64C8385F}"/>
                </a:ext>
              </a:extLst>
            </p:cNvPr>
            <p:cNvSpPr/>
            <p:nvPr userDrawn="1"/>
          </p:nvSpPr>
          <p:spPr>
            <a:xfrm>
              <a:off x="447517" y="840709"/>
              <a:ext cx="102546" cy="10254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accent3"/>
                </a:solidFill>
              </a:endParaRPr>
            </a:p>
          </p:txBody>
        </p:sp>
        <p:sp>
          <p:nvSpPr>
            <p:cNvPr id="27" name="Oval 26">
              <a:extLst>
                <a:ext uri="{FF2B5EF4-FFF2-40B4-BE49-F238E27FC236}">
                  <a16:creationId xmlns="" xmlns:a16="http://schemas.microsoft.com/office/drawing/2014/main" id="{F24EA327-4547-4DA5-9ABD-1749D512DB64}"/>
                </a:ext>
              </a:extLst>
            </p:cNvPr>
            <p:cNvSpPr/>
            <p:nvPr userDrawn="1"/>
          </p:nvSpPr>
          <p:spPr>
            <a:xfrm>
              <a:off x="447517" y="1192253"/>
              <a:ext cx="102546" cy="10254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accent3"/>
                </a:solidFill>
              </a:endParaRPr>
            </a:p>
          </p:txBody>
        </p:sp>
        <p:sp>
          <p:nvSpPr>
            <p:cNvPr id="28" name="Oval 27">
              <a:extLst>
                <a:ext uri="{FF2B5EF4-FFF2-40B4-BE49-F238E27FC236}">
                  <a16:creationId xmlns="" xmlns:a16="http://schemas.microsoft.com/office/drawing/2014/main" id="{B1F6993D-3056-46BA-8A10-535095C599F8}"/>
                </a:ext>
              </a:extLst>
            </p:cNvPr>
            <p:cNvSpPr/>
            <p:nvPr userDrawn="1"/>
          </p:nvSpPr>
          <p:spPr>
            <a:xfrm>
              <a:off x="447517" y="1540216"/>
              <a:ext cx="102546" cy="10254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accent3"/>
                </a:solidFill>
              </a:endParaRPr>
            </a:p>
          </p:txBody>
        </p:sp>
        <p:sp>
          <p:nvSpPr>
            <p:cNvPr id="29" name="Oval 28">
              <a:extLst>
                <a:ext uri="{FF2B5EF4-FFF2-40B4-BE49-F238E27FC236}">
                  <a16:creationId xmlns="" xmlns:a16="http://schemas.microsoft.com/office/drawing/2014/main" id="{412210D6-95AD-4728-851A-766FD89C028C}"/>
                </a:ext>
              </a:extLst>
            </p:cNvPr>
            <p:cNvSpPr/>
            <p:nvPr userDrawn="1"/>
          </p:nvSpPr>
          <p:spPr>
            <a:xfrm>
              <a:off x="447517" y="1888179"/>
              <a:ext cx="102546" cy="10254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accent3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2547947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="" xmlns:a16="http://schemas.microsoft.com/office/drawing/2014/main" id="{EDB03B5E-7A8A-49D7-9265-9CDA8E428428}"/>
              </a:ext>
            </a:extLst>
          </p:cNvPr>
          <p:cNvSpPr/>
          <p:nvPr userDrawn="1"/>
        </p:nvSpPr>
        <p:spPr>
          <a:xfrm>
            <a:off x="-3" y="0"/>
            <a:ext cx="24387177" cy="13716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 29">
            <a:extLst>
              <a:ext uri="{FF2B5EF4-FFF2-40B4-BE49-F238E27FC236}">
                <a16:creationId xmlns="" xmlns:a16="http://schemas.microsoft.com/office/drawing/2014/main" id="{0F4FA5B5-4575-400C-BA33-764C219F4D5A}"/>
              </a:ext>
            </a:extLst>
          </p:cNvPr>
          <p:cNvSpPr/>
          <p:nvPr userDrawn="1"/>
        </p:nvSpPr>
        <p:spPr>
          <a:xfrm>
            <a:off x="-4" y="0"/>
            <a:ext cx="12193592" cy="13716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28F513F8-62B0-4C39-BE54-9B6E4DE00C50}"/>
              </a:ext>
            </a:extLst>
          </p:cNvPr>
          <p:cNvSpPr/>
          <p:nvPr userDrawn="1"/>
        </p:nvSpPr>
        <p:spPr>
          <a:xfrm rot="5400000">
            <a:off x="-1196240" y="10738435"/>
            <a:ext cx="4173803" cy="1781327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Slide Number Placeholder 5">
            <a:extLst>
              <a:ext uri="{FF2B5EF4-FFF2-40B4-BE49-F238E27FC236}">
                <a16:creationId xmlns="" xmlns:a16="http://schemas.microsoft.com/office/drawing/2014/main" id="{27D21F9C-EDA4-4FF7-8A8A-B999D76DF4FF}"/>
              </a:ext>
            </a:extLst>
          </p:cNvPr>
          <p:cNvSpPr txBox="1">
            <a:spLocks/>
          </p:cNvSpPr>
          <p:nvPr userDrawn="1"/>
        </p:nvSpPr>
        <p:spPr>
          <a:xfrm>
            <a:off x="877068" y="9239707"/>
            <a:ext cx="247493" cy="582761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1200" b="1" dirty="0">
              <a:solidFill>
                <a:schemeClr val="bg1"/>
              </a:solidFill>
              <a:latin typeface="+mj-lt"/>
            </a:endParaRPr>
          </a:p>
        </p:txBody>
      </p:sp>
      <p:grpSp>
        <p:nvGrpSpPr>
          <p:cNvPr id="20" name="Group 19">
            <a:extLst>
              <a:ext uri="{FF2B5EF4-FFF2-40B4-BE49-F238E27FC236}">
                <a16:creationId xmlns="" xmlns:a16="http://schemas.microsoft.com/office/drawing/2014/main" id="{A396038F-9998-47B2-ADE1-61CFF6A6CA13}"/>
              </a:ext>
            </a:extLst>
          </p:cNvPr>
          <p:cNvGrpSpPr/>
          <p:nvPr userDrawn="1"/>
        </p:nvGrpSpPr>
        <p:grpSpPr>
          <a:xfrm>
            <a:off x="949541" y="840709"/>
            <a:ext cx="102546" cy="1150016"/>
            <a:chOff x="447517" y="840709"/>
            <a:chExt cx="102546" cy="1150016"/>
          </a:xfrm>
          <a:solidFill>
            <a:srgbClr val="FFFFFF"/>
          </a:solidFill>
        </p:grpSpPr>
        <p:sp>
          <p:nvSpPr>
            <p:cNvPr id="21" name="Oval 28">
              <a:extLst>
                <a:ext uri="{FF2B5EF4-FFF2-40B4-BE49-F238E27FC236}">
                  <a16:creationId xmlns="" xmlns:a16="http://schemas.microsoft.com/office/drawing/2014/main" id="{C271E034-A273-4F2E-8A2A-907858B649AF}"/>
                </a:ext>
              </a:extLst>
            </p:cNvPr>
            <p:cNvSpPr/>
            <p:nvPr userDrawn="1"/>
          </p:nvSpPr>
          <p:spPr>
            <a:xfrm>
              <a:off x="447517" y="840709"/>
              <a:ext cx="102546" cy="10254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accent3"/>
                </a:solidFill>
              </a:endParaRPr>
            </a:p>
          </p:txBody>
        </p:sp>
        <p:sp>
          <p:nvSpPr>
            <p:cNvPr id="22" name="Oval 21">
              <a:extLst>
                <a:ext uri="{FF2B5EF4-FFF2-40B4-BE49-F238E27FC236}">
                  <a16:creationId xmlns="" xmlns:a16="http://schemas.microsoft.com/office/drawing/2014/main" id="{765D9FAA-32D8-48D6-A1E7-4EB640BE5BDF}"/>
                </a:ext>
              </a:extLst>
            </p:cNvPr>
            <p:cNvSpPr/>
            <p:nvPr userDrawn="1"/>
          </p:nvSpPr>
          <p:spPr>
            <a:xfrm>
              <a:off x="447517" y="1192253"/>
              <a:ext cx="102546" cy="10254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accent3"/>
                </a:solidFill>
              </a:endParaRPr>
            </a:p>
          </p:txBody>
        </p:sp>
        <p:sp>
          <p:nvSpPr>
            <p:cNvPr id="23" name="Oval 22">
              <a:extLst>
                <a:ext uri="{FF2B5EF4-FFF2-40B4-BE49-F238E27FC236}">
                  <a16:creationId xmlns="" xmlns:a16="http://schemas.microsoft.com/office/drawing/2014/main" id="{418236E9-3E84-417E-91F5-73D63834C2FE}"/>
                </a:ext>
              </a:extLst>
            </p:cNvPr>
            <p:cNvSpPr/>
            <p:nvPr userDrawn="1"/>
          </p:nvSpPr>
          <p:spPr>
            <a:xfrm>
              <a:off x="447517" y="1540216"/>
              <a:ext cx="102546" cy="10254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accent3"/>
                </a:solidFill>
              </a:endParaRPr>
            </a:p>
          </p:txBody>
        </p:sp>
        <p:sp>
          <p:nvSpPr>
            <p:cNvPr id="24" name="Oval 23">
              <a:extLst>
                <a:ext uri="{FF2B5EF4-FFF2-40B4-BE49-F238E27FC236}">
                  <a16:creationId xmlns="" xmlns:a16="http://schemas.microsoft.com/office/drawing/2014/main" id="{9360B121-8E23-48B3-815C-4CE870973510}"/>
                </a:ext>
              </a:extLst>
            </p:cNvPr>
            <p:cNvSpPr/>
            <p:nvPr userDrawn="1"/>
          </p:nvSpPr>
          <p:spPr>
            <a:xfrm>
              <a:off x="447517" y="1888179"/>
              <a:ext cx="102546" cy="10254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accent3"/>
                </a:solidFill>
              </a:endParaRPr>
            </a:p>
          </p:txBody>
        </p:sp>
      </p:grpSp>
      <p:grpSp>
        <p:nvGrpSpPr>
          <p:cNvPr id="25" name="Group 24">
            <a:extLst>
              <a:ext uri="{FF2B5EF4-FFF2-40B4-BE49-F238E27FC236}">
                <a16:creationId xmlns="" xmlns:a16="http://schemas.microsoft.com/office/drawing/2014/main" id="{53051F4E-3940-4C8A-B5DB-2C656B9E0242}"/>
              </a:ext>
            </a:extLst>
          </p:cNvPr>
          <p:cNvGrpSpPr/>
          <p:nvPr userDrawn="1"/>
        </p:nvGrpSpPr>
        <p:grpSpPr>
          <a:xfrm>
            <a:off x="23668358" y="12034374"/>
            <a:ext cx="102546" cy="1150016"/>
            <a:chOff x="447517" y="840709"/>
            <a:chExt cx="102546" cy="1150016"/>
          </a:xfrm>
          <a:solidFill>
            <a:schemeClr val="bg1">
              <a:lumMod val="65000"/>
            </a:schemeClr>
          </a:solidFill>
        </p:grpSpPr>
        <p:sp>
          <p:nvSpPr>
            <p:cNvPr id="26" name="Oval 28">
              <a:extLst>
                <a:ext uri="{FF2B5EF4-FFF2-40B4-BE49-F238E27FC236}">
                  <a16:creationId xmlns="" xmlns:a16="http://schemas.microsoft.com/office/drawing/2014/main" id="{A5D292D4-F8F7-4CA4-9EF6-404A64C8385F}"/>
                </a:ext>
              </a:extLst>
            </p:cNvPr>
            <p:cNvSpPr/>
            <p:nvPr userDrawn="1"/>
          </p:nvSpPr>
          <p:spPr>
            <a:xfrm>
              <a:off x="447517" y="840709"/>
              <a:ext cx="102546" cy="10254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accent3"/>
                </a:solidFill>
              </a:endParaRPr>
            </a:p>
          </p:txBody>
        </p:sp>
        <p:sp>
          <p:nvSpPr>
            <p:cNvPr id="27" name="Oval 26">
              <a:extLst>
                <a:ext uri="{FF2B5EF4-FFF2-40B4-BE49-F238E27FC236}">
                  <a16:creationId xmlns="" xmlns:a16="http://schemas.microsoft.com/office/drawing/2014/main" id="{F24EA327-4547-4DA5-9ABD-1749D512DB64}"/>
                </a:ext>
              </a:extLst>
            </p:cNvPr>
            <p:cNvSpPr/>
            <p:nvPr userDrawn="1"/>
          </p:nvSpPr>
          <p:spPr>
            <a:xfrm>
              <a:off x="447517" y="1192253"/>
              <a:ext cx="102546" cy="10254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accent3"/>
                </a:solidFill>
              </a:endParaRPr>
            </a:p>
          </p:txBody>
        </p:sp>
        <p:sp>
          <p:nvSpPr>
            <p:cNvPr id="28" name="Oval 27">
              <a:extLst>
                <a:ext uri="{FF2B5EF4-FFF2-40B4-BE49-F238E27FC236}">
                  <a16:creationId xmlns="" xmlns:a16="http://schemas.microsoft.com/office/drawing/2014/main" id="{B1F6993D-3056-46BA-8A10-535095C599F8}"/>
                </a:ext>
              </a:extLst>
            </p:cNvPr>
            <p:cNvSpPr/>
            <p:nvPr userDrawn="1"/>
          </p:nvSpPr>
          <p:spPr>
            <a:xfrm>
              <a:off x="447517" y="1540216"/>
              <a:ext cx="102546" cy="10254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accent3"/>
                </a:solidFill>
              </a:endParaRPr>
            </a:p>
          </p:txBody>
        </p:sp>
        <p:sp>
          <p:nvSpPr>
            <p:cNvPr id="29" name="Oval 28">
              <a:extLst>
                <a:ext uri="{FF2B5EF4-FFF2-40B4-BE49-F238E27FC236}">
                  <a16:creationId xmlns="" xmlns:a16="http://schemas.microsoft.com/office/drawing/2014/main" id="{412210D6-95AD-4728-851A-766FD89C028C}"/>
                </a:ext>
              </a:extLst>
            </p:cNvPr>
            <p:cNvSpPr/>
            <p:nvPr userDrawn="1"/>
          </p:nvSpPr>
          <p:spPr>
            <a:xfrm>
              <a:off x="447517" y="1888179"/>
              <a:ext cx="102546" cy="10254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accent3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567370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="" xmlns:a16="http://schemas.microsoft.com/office/drawing/2014/main" id="{EDB03B5E-7A8A-49D7-9265-9CDA8E428428}"/>
              </a:ext>
            </a:extLst>
          </p:cNvPr>
          <p:cNvSpPr/>
          <p:nvPr userDrawn="1"/>
        </p:nvSpPr>
        <p:spPr>
          <a:xfrm>
            <a:off x="-2" y="0"/>
            <a:ext cx="12193590" cy="13716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Rectangle 30">
            <a:extLst>
              <a:ext uri="{FF2B5EF4-FFF2-40B4-BE49-F238E27FC236}">
                <a16:creationId xmlns="" xmlns:a16="http://schemas.microsoft.com/office/drawing/2014/main" id="{4AF00B4F-F5BD-470C-AC4F-CA9397F0DB24}"/>
              </a:ext>
            </a:extLst>
          </p:cNvPr>
          <p:cNvSpPr/>
          <p:nvPr userDrawn="1"/>
        </p:nvSpPr>
        <p:spPr>
          <a:xfrm rot="5400000">
            <a:off x="-1043840" y="10890835"/>
            <a:ext cx="4173803" cy="1781327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28F513F8-62B0-4C39-BE54-9B6E4DE00C50}"/>
              </a:ext>
            </a:extLst>
          </p:cNvPr>
          <p:cNvSpPr/>
          <p:nvPr userDrawn="1"/>
        </p:nvSpPr>
        <p:spPr>
          <a:xfrm rot="5400000">
            <a:off x="-1196240" y="10738435"/>
            <a:ext cx="4173803" cy="178132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Slide Number Placeholder 5">
            <a:extLst>
              <a:ext uri="{FF2B5EF4-FFF2-40B4-BE49-F238E27FC236}">
                <a16:creationId xmlns="" xmlns:a16="http://schemas.microsoft.com/office/drawing/2014/main" id="{27D21F9C-EDA4-4FF7-8A8A-B999D76DF4FF}"/>
              </a:ext>
            </a:extLst>
          </p:cNvPr>
          <p:cNvSpPr txBox="1">
            <a:spLocks/>
          </p:cNvSpPr>
          <p:nvPr userDrawn="1"/>
        </p:nvSpPr>
        <p:spPr>
          <a:xfrm>
            <a:off x="877068" y="9239707"/>
            <a:ext cx="247493" cy="582761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1200" b="1" dirty="0">
              <a:solidFill>
                <a:schemeClr val="bg1"/>
              </a:solidFill>
              <a:latin typeface="+mj-lt"/>
            </a:endParaRPr>
          </a:p>
        </p:txBody>
      </p:sp>
      <p:grpSp>
        <p:nvGrpSpPr>
          <p:cNvPr id="20" name="Group 19">
            <a:extLst>
              <a:ext uri="{FF2B5EF4-FFF2-40B4-BE49-F238E27FC236}">
                <a16:creationId xmlns="" xmlns:a16="http://schemas.microsoft.com/office/drawing/2014/main" id="{A396038F-9998-47B2-ADE1-61CFF6A6CA13}"/>
              </a:ext>
            </a:extLst>
          </p:cNvPr>
          <p:cNvGrpSpPr/>
          <p:nvPr userDrawn="1"/>
        </p:nvGrpSpPr>
        <p:grpSpPr>
          <a:xfrm>
            <a:off x="949541" y="840709"/>
            <a:ext cx="102546" cy="1150016"/>
            <a:chOff x="447517" y="840709"/>
            <a:chExt cx="102546" cy="1150016"/>
          </a:xfrm>
          <a:solidFill>
            <a:srgbClr val="FFFFFF"/>
          </a:solidFill>
        </p:grpSpPr>
        <p:sp>
          <p:nvSpPr>
            <p:cNvPr id="21" name="Oval 28">
              <a:extLst>
                <a:ext uri="{FF2B5EF4-FFF2-40B4-BE49-F238E27FC236}">
                  <a16:creationId xmlns="" xmlns:a16="http://schemas.microsoft.com/office/drawing/2014/main" id="{C271E034-A273-4F2E-8A2A-907858B649AF}"/>
                </a:ext>
              </a:extLst>
            </p:cNvPr>
            <p:cNvSpPr/>
            <p:nvPr userDrawn="1"/>
          </p:nvSpPr>
          <p:spPr>
            <a:xfrm>
              <a:off x="447517" y="840709"/>
              <a:ext cx="102546" cy="10254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accent3"/>
                </a:solidFill>
              </a:endParaRPr>
            </a:p>
          </p:txBody>
        </p:sp>
        <p:sp>
          <p:nvSpPr>
            <p:cNvPr id="22" name="Oval 21">
              <a:extLst>
                <a:ext uri="{FF2B5EF4-FFF2-40B4-BE49-F238E27FC236}">
                  <a16:creationId xmlns="" xmlns:a16="http://schemas.microsoft.com/office/drawing/2014/main" id="{765D9FAA-32D8-48D6-A1E7-4EB640BE5BDF}"/>
                </a:ext>
              </a:extLst>
            </p:cNvPr>
            <p:cNvSpPr/>
            <p:nvPr userDrawn="1"/>
          </p:nvSpPr>
          <p:spPr>
            <a:xfrm>
              <a:off x="447517" y="1192253"/>
              <a:ext cx="102546" cy="10254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accent3"/>
                </a:solidFill>
              </a:endParaRPr>
            </a:p>
          </p:txBody>
        </p:sp>
        <p:sp>
          <p:nvSpPr>
            <p:cNvPr id="23" name="Oval 22">
              <a:extLst>
                <a:ext uri="{FF2B5EF4-FFF2-40B4-BE49-F238E27FC236}">
                  <a16:creationId xmlns="" xmlns:a16="http://schemas.microsoft.com/office/drawing/2014/main" id="{418236E9-3E84-417E-91F5-73D63834C2FE}"/>
                </a:ext>
              </a:extLst>
            </p:cNvPr>
            <p:cNvSpPr/>
            <p:nvPr userDrawn="1"/>
          </p:nvSpPr>
          <p:spPr>
            <a:xfrm>
              <a:off x="447517" y="1540216"/>
              <a:ext cx="102546" cy="10254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accent3"/>
                </a:solidFill>
              </a:endParaRPr>
            </a:p>
          </p:txBody>
        </p:sp>
        <p:sp>
          <p:nvSpPr>
            <p:cNvPr id="24" name="Oval 23">
              <a:extLst>
                <a:ext uri="{FF2B5EF4-FFF2-40B4-BE49-F238E27FC236}">
                  <a16:creationId xmlns="" xmlns:a16="http://schemas.microsoft.com/office/drawing/2014/main" id="{9360B121-8E23-48B3-815C-4CE870973510}"/>
                </a:ext>
              </a:extLst>
            </p:cNvPr>
            <p:cNvSpPr/>
            <p:nvPr userDrawn="1"/>
          </p:nvSpPr>
          <p:spPr>
            <a:xfrm>
              <a:off x="447517" y="1888179"/>
              <a:ext cx="102546" cy="10254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accent3"/>
                </a:solidFill>
              </a:endParaRPr>
            </a:p>
          </p:txBody>
        </p:sp>
      </p:grpSp>
      <p:grpSp>
        <p:nvGrpSpPr>
          <p:cNvPr id="25" name="Group 24">
            <a:extLst>
              <a:ext uri="{FF2B5EF4-FFF2-40B4-BE49-F238E27FC236}">
                <a16:creationId xmlns="" xmlns:a16="http://schemas.microsoft.com/office/drawing/2014/main" id="{53051F4E-3940-4C8A-B5DB-2C656B9E0242}"/>
              </a:ext>
            </a:extLst>
          </p:cNvPr>
          <p:cNvGrpSpPr/>
          <p:nvPr userDrawn="1"/>
        </p:nvGrpSpPr>
        <p:grpSpPr>
          <a:xfrm>
            <a:off x="23668358" y="12034374"/>
            <a:ext cx="102546" cy="1150016"/>
            <a:chOff x="447517" y="840709"/>
            <a:chExt cx="102546" cy="1150016"/>
          </a:xfrm>
          <a:solidFill>
            <a:schemeClr val="bg1">
              <a:lumMod val="65000"/>
            </a:schemeClr>
          </a:solidFill>
        </p:grpSpPr>
        <p:sp>
          <p:nvSpPr>
            <p:cNvPr id="26" name="Oval 28">
              <a:extLst>
                <a:ext uri="{FF2B5EF4-FFF2-40B4-BE49-F238E27FC236}">
                  <a16:creationId xmlns="" xmlns:a16="http://schemas.microsoft.com/office/drawing/2014/main" id="{A5D292D4-F8F7-4CA4-9EF6-404A64C8385F}"/>
                </a:ext>
              </a:extLst>
            </p:cNvPr>
            <p:cNvSpPr/>
            <p:nvPr userDrawn="1"/>
          </p:nvSpPr>
          <p:spPr>
            <a:xfrm>
              <a:off x="447517" y="840709"/>
              <a:ext cx="102546" cy="10254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accent3"/>
                </a:solidFill>
              </a:endParaRPr>
            </a:p>
          </p:txBody>
        </p:sp>
        <p:sp>
          <p:nvSpPr>
            <p:cNvPr id="27" name="Oval 26">
              <a:extLst>
                <a:ext uri="{FF2B5EF4-FFF2-40B4-BE49-F238E27FC236}">
                  <a16:creationId xmlns="" xmlns:a16="http://schemas.microsoft.com/office/drawing/2014/main" id="{F24EA327-4547-4DA5-9ABD-1749D512DB64}"/>
                </a:ext>
              </a:extLst>
            </p:cNvPr>
            <p:cNvSpPr/>
            <p:nvPr userDrawn="1"/>
          </p:nvSpPr>
          <p:spPr>
            <a:xfrm>
              <a:off x="447517" y="1192253"/>
              <a:ext cx="102546" cy="10254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accent3"/>
                </a:solidFill>
              </a:endParaRPr>
            </a:p>
          </p:txBody>
        </p:sp>
        <p:sp>
          <p:nvSpPr>
            <p:cNvPr id="28" name="Oval 27">
              <a:extLst>
                <a:ext uri="{FF2B5EF4-FFF2-40B4-BE49-F238E27FC236}">
                  <a16:creationId xmlns="" xmlns:a16="http://schemas.microsoft.com/office/drawing/2014/main" id="{B1F6993D-3056-46BA-8A10-535095C599F8}"/>
                </a:ext>
              </a:extLst>
            </p:cNvPr>
            <p:cNvSpPr/>
            <p:nvPr userDrawn="1"/>
          </p:nvSpPr>
          <p:spPr>
            <a:xfrm>
              <a:off x="447517" y="1540216"/>
              <a:ext cx="102546" cy="10254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accent3"/>
                </a:solidFill>
              </a:endParaRPr>
            </a:p>
          </p:txBody>
        </p:sp>
        <p:sp>
          <p:nvSpPr>
            <p:cNvPr id="29" name="Oval 28">
              <a:extLst>
                <a:ext uri="{FF2B5EF4-FFF2-40B4-BE49-F238E27FC236}">
                  <a16:creationId xmlns="" xmlns:a16="http://schemas.microsoft.com/office/drawing/2014/main" id="{412210D6-95AD-4728-851A-766FD89C028C}"/>
                </a:ext>
              </a:extLst>
            </p:cNvPr>
            <p:cNvSpPr/>
            <p:nvPr userDrawn="1"/>
          </p:nvSpPr>
          <p:spPr>
            <a:xfrm>
              <a:off x="447517" y="1888179"/>
              <a:ext cx="102546" cy="10254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accent3"/>
                </a:solidFill>
              </a:endParaRPr>
            </a:p>
          </p:txBody>
        </p:sp>
      </p:grpSp>
      <p:sp>
        <p:nvSpPr>
          <p:cNvPr id="30" name="Picture Placeholder 4">
            <a:extLst>
              <a:ext uri="{FF2B5EF4-FFF2-40B4-BE49-F238E27FC236}">
                <a16:creationId xmlns="" xmlns:a16="http://schemas.microsoft.com/office/drawing/2014/main" id="{8A91E016-2CD7-4572-8F37-7B074847D7B1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2193588" y="0"/>
            <a:ext cx="10858500" cy="13716000"/>
          </a:xfrm>
          <a:custGeom>
            <a:avLst/>
            <a:gdLst>
              <a:gd name="connsiteX0" fmla="*/ 0 w 5086350"/>
              <a:gd name="connsiteY0" fmla="*/ 0 h 11049000"/>
              <a:gd name="connsiteX1" fmla="*/ 5086350 w 5086350"/>
              <a:gd name="connsiteY1" fmla="*/ 0 h 11049000"/>
              <a:gd name="connsiteX2" fmla="*/ 5086350 w 5086350"/>
              <a:gd name="connsiteY2" fmla="*/ 11049000 h 11049000"/>
              <a:gd name="connsiteX3" fmla="*/ 0 w 5086350"/>
              <a:gd name="connsiteY3" fmla="*/ 11049000 h 1104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086350" h="11049000">
                <a:moveTo>
                  <a:pt x="0" y="0"/>
                </a:moveTo>
                <a:lnTo>
                  <a:pt x="5086350" y="0"/>
                </a:lnTo>
                <a:lnTo>
                  <a:pt x="5086350" y="11049000"/>
                </a:lnTo>
                <a:lnTo>
                  <a:pt x="0" y="11049000"/>
                </a:lnTo>
                <a:close/>
              </a:path>
            </a:pathLst>
          </a:custGeom>
          <a:pattFill prst="pct60">
            <a:fgClr>
              <a:schemeClr val="bg1"/>
            </a:fgClr>
            <a:bgClr>
              <a:schemeClr val="bg1">
                <a:lumMod val="85000"/>
              </a:schemeClr>
            </a:bgClr>
          </a:pattFill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079126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="" xmlns:a16="http://schemas.microsoft.com/office/drawing/2014/main" id="{1A9600AA-969E-4501-A636-13C3915C1DAE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7769659" y="1585044"/>
            <a:ext cx="5030884" cy="5030885"/>
          </a:xfrm>
          <a:custGeom>
            <a:avLst/>
            <a:gdLst>
              <a:gd name="connsiteX0" fmla="*/ 0 w 5030884"/>
              <a:gd name="connsiteY0" fmla="*/ 0 h 5030885"/>
              <a:gd name="connsiteX1" fmla="*/ 5030884 w 5030884"/>
              <a:gd name="connsiteY1" fmla="*/ 0 h 5030885"/>
              <a:gd name="connsiteX2" fmla="*/ 5030884 w 5030884"/>
              <a:gd name="connsiteY2" fmla="*/ 5030885 h 5030885"/>
              <a:gd name="connsiteX3" fmla="*/ 0 w 5030884"/>
              <a:gd name="connsiteY3" fmla="*/ 5030885 h 50308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030884" h="5030885">
                <a:moveTo>
                  <a:pt x="0" y="0"/>
                </a:moveTo>
                <a:lnTo>
                  <a:pt x="5030884" y="0"/>
                </a:lnTo>
                <a:lnTo>
                  <a:pt x="5030884" y="5030885"/>
                </a:lnTo>
                <a:lnTo>
                  <a:pt x="0" y="5030885"/>
                </a:lnTo>
                <a:close/>
              </a:path>
            </a:pathLst>
          </a:custGeom>
          <a:pattFill prst="pct60">
            <a:fgClr>
              <a:schemeClr val="bg1"/>
            </a:fgClr>
            <a:bgClr>
              <a:schemeClr val="bg1">
                <a:lumMod val="85000"/>
              </a:schemeClr>
            </a:bgClr>
          </a:pattFill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2" name="Picture Placeholder 11">
            <a:extLst>
              <a:ext uri="{FF2B5EF4-FFF2-40B4-BE49-F238E27FC236}">
                <a16:creationId xmlns="" xmlns:a16="http://schemas.microsoft.com/office/drawing/2014/main" id="{6D385937-08D1-4F9D-B533-8D6772153A7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7769659" y="7061971"/>
            <a:ext cx="5030884" cy="5030885"/>
          </a:xfrm>
          <a:custGeom>
            <a:avLst/>
            <a:gdLst>
              <a:gd name="connsiteX0" fmla="*/ 0 w 5030884"/>
              <a:gd name="connsiteY0" fmla="*/ 0 h 5030885"/>
              <a:gd name="connsiteX1" fmla="*/ 5030884 w 5030884"/>
              <a:gd name="connsiteY1" fmla="*/ 0 h 5030885"/>
              <a:gd name="connsiteX2" fmla="*/ 5030884 w 5030884"/>
              <a:gd name="connsiteY2" fmla="*/ 5030885 h 5030885"/>
              <a:gd name="connsiteX3" fmla="*/ 0 w 5030884"/>
              <a:gd name="connsiteY3" fmla="*/ 5030885 h 50308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030884" h="5030885">
                <a:moveTo>
                  <a:pt x="0" y="0"/>
                </a:moveTo>
                <a:lnTo>
                  <a:pt x="5030884" y="0"/>
                </a:lnTo>
                <a:lnTo>
                  <a:pt x="5030884" y="5030885"/>
                </a:lnTo>
                <a:lnTo>
                  <a:pt x="0" y="5030885"/>
                </a:lnTo>
                <a:close/>
              </a:path>
            </a:pathLst>
          </a:custGeom>
          <a:pattFill prst="pct60">
            <a:fgClr>
              <a:schemeClr val="bg1"/>
            </a:fgClr>
            <a:bgClr>
              <a:schemeClr val="bg1">
                <a:lumMod val="85000"/>
              </a:schemeClr>
            </a:bgClr>
          </a:pattFill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1" name="Picture Placeholder 10">
            <a:extLst>
              <a:ext uri="{FF2B5EF4-FFF2-40B4-BE49-F238E27FC236}">
                <a16:creationId xmlns="" xmlns:a16="http://schemas.microsoft.com/office/drawing/2014/main" id="{8B1F6345-18F0-4BDA-BA6F-0E408CE816C7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12193587" y="7061971"/>
            <a:ext cx="5030884" cy="5030885"/>
          </a:xfrm>
          <a:custGeom>
            <a:avLst/>
            <a:gdLst>
              <a:gd name="connsiteX0" fmla="*/ 0 w 5030884"/>
              <a:gd name="connsiteY0" fmla="*/ 0 h 5030885"/>
              <a:gd name="connsiteX1" fmla="*/ 5030884 w 5030884"/>
              <a:gd name="connsiteY1" fmla="*/ 0 h 5030885"/>
              <a:gd name="connsiteX2" fmla="*/ 5030884 w 5030884"/>
              <a:gd name="connsiteY2" fmla="*/ 5030885 h 5030885"/>
              <a:gd name="connsiteX3" fmla="*/ 0 w 5030884"/>
              <a:gd name="connsiteY3" fmla="*/ 5030885 h 50308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030884" h="5030885">
                <a:moveTo>
                  <a:pt x="0" y="0"/>
                </a:moveTo>
                <a:lnTo>
                  <a:pt x="5030884" y="0"/>
                </a:lnTo>
                <a:lnTo>
                  <a:pt x="5030884" y="5030885"/>
                </a:lnTo>
                <a:lnTo>
                  <a:pt x="0" y="5030885"/>
                </a:lnTo>
                <a:close/>
              </a:path>
            </a:pathLst>
          </a:custGeom>
          <a:pattFill prst="pct60">
            <a:fgClr>
              <a:schemeClr val="bg1"/>
            </a:fgClr>
            <a:bgClr>
              <a:schemeClr val="bg1">
                <a:lumMod val="85000"/>
              </a:schemeClr>
            </a:bgClr>
          </a:pattFill>
        </p:spPr>
        <p:txBody>
          <a:bodyPr wrap="square">
            <a:noAutofit/>
          </a:bodyPr>
          <a:lstStyle/>
          <a:p>
            <a:endParaRPr lang="en-US"/>
          </a:p>
        </p:txBody>
      </p:sp>
      <p:sp useBgFill="1">
        <p:nvSpPr>
          <p:cNvPr id="6" name="Rectangle 5">
            <a:extLst>
              <a:ext uri="{FF2B5EF4-FFF2-40B4-BE49-F238E27FC236}">
                <a16:creationId xmlns="" xmlns:a16="http://schemas.microsoft.com/office/drawing/2014/main" id="{F1CBBE41-0CEB-4A6B-8116-76672009DE92}"/>
              </a:ext>
            </a:extLst>
          </p:cNvPr>
          <p:cNvSpPr/>
          <p:nvPr userDrawn="1"/>
        </p:nvSpPr>
        <p:spPr>
          <a:xfrm rot="5400000">
            <a:off x="-1196240" y="10738435"/>
            <a:ext cx="4173803" cy="178132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Slide Number Placeholder 5">
            <a:extLst>
              <a:ext uri="{FF2B5EF4-FFF2-40B4-BE49-F238E27FC236}">
                <a16:creationId xmlns="" xmlns:a16="http://schemas.microsoft.com/office/drawing/2014/main" id="{D8CA3E22-095D-4198-B793-B9EC0ADE83AB}"/>
              </a:ext>
            </a:extLst>
          </p:cNvPr>
          <p:cNvSpPr txBox="1">
            <a:spLocks/>
          </p:cNvSpPr>
          <p:nvPr userDrawn="1"/>
        </p:nvSpPr>
        <p:spPr>
          <a:xfrm>
            <a:off x="877068" y="9239707"/>
            <a:ext cx="247493" cy="582761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1200" b="1" dirty="0">
              <a:solidFill>
                <a:schemeClr val="bg1"/>
              </a:solidFill>
              <a:latin typeface="+mj-lt"/>
            </a:endParaRPr>
          </a:p>
        </p:txBody>
      </p:sp>
      <p:grpSp>
        <p:nvGrpSpPr>
          <p:cNvPr id="24" name="Group 23">
            <a:extLst>
              <a:ext uri="{FF2B5EF4-FFF2-40B4-BE49-F238E27FC236}">
                <a16:creationId xmlns="" xmlns:a16="http://schemas.microsoft.com/office/drawing/2014/main" id="{8877006F-5B94-4AFF-915E-8A777CF8A494}"/>
              </a:ext>
            </a:extLst>
          </p:cNvPr>
          <p:cNvGrpSpPr/>
          <p:nvPr userDrawn="1"/>
        </p:nvGrpSpPr>
        <p:grpSpPr>
          <a:xfrm>
            <a:off x="949541" y="840709"/>
            <a:ext cx="102546" cy="1150016"/>
            <a:chOff x="447517" y="840709"/>
            <a:chExt cx="102546" cy="1150016"/>
          </a:xfrm>
        </p:grpSpPr>
        <p:sp>
          <p:nvSpPr>
            <p:cNvPr id="25" name="Oval 28">
              <a:extLst>
                <a:ext uri="{FF2B5EF4-FFF2-40B4-BE49-F238E27FC236}">
                  <a16:creationId xmlns="" xmlns:a16="http://schemas.microsoft.com/office/drawing/2014/main" id="{C39F063A-AFA1-40B0-92FA-B6623EBA39E5}"/>
                </a:ext>
              </a:extLst>
            </p:cNvPr>
            <p:cNvSpPr/>
            <p:nvPr userDrawn="1"/>
          </p:nvSpPr>
          <p:spPr>
            <a:xfrm>
              <a:off x="447517" y="840709"/>
              <a:ext cx="102546" cy="102546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accent3"/>
                </a:solidFill>
              </a:endParaRPr>
            </a:p>
          </p:txBody>
        </p:sp>
        <p:sp>
          <p:nvSpPr>
            <p:cNvPr id="26" name="Oval 25">
              <a:extLst>
                <a:ext uri="{FF2B5EF4-FFF2-40B4-BE49-F238E27FC236}">
                  <a16:creationId xmlns="" xmlns:a16="http://schemas.microsoft.com/office/drawing/2014/main" id="{7CE7FB67-96DF-414D-9557-676EF3E2D2CD}"/>
                </a:ext>
              </a:extLst>
            </p:cNvPr>
            <p:cNvSpPr/>
            <p:nvPr userDrawn="1"/>
          </p:nvSpPr>
          <p:spPr>
            <a:xfrm>
              <a:off x="447517" y="1192253"/>
              <a:ext cx="102546" cy="102546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accent3"/>
                </a:solidFill>
              </a:endParaRPr>
            </a:p>
          </p:txBody>
        </p:sp>
        <p:sp>
          <p:nvSpPr>
            <p:cNvPr id="27" name="Oval 26">
              <a:extLst>
                <a:ext uri="{FF2B5EF4-FFF2-40B4-BE49-F238E27FC236}">
                  <a16:creationId xmlns="" xmlns:a16="http://schemas.microsoft.com/office/drawing/2014/main" id="{520123D2-661B-4116-A531-EEFA8E18AA39}"/>
                </a:ext>
              </a:extLst>
            </p:cNvPr>
            <p:cNvSpPr/>
            <p:nvPr userDrawn="1"/>
          </p:nvSpPr>
          <p:spPr>
            <a:xfrm>
              <a:off x="447517" y="1540216"/>
              <a:ext cx="102546" cy="102546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accent3"/>
                </a:solidFill>
              </a:endParaRPr>
            </a:p>
          </p:txBody>
        </p:sp>
        <p:sp>
          <p:nvSpPr>
            <p:cNvPr id="28" name="Oval 27">
              <a:extLst>
                <a:ext uri="{FF2B5EF4-FFF2-40B4-BE49-F238E27FC236}">
                  <a16:creationId xmlns="" xmlns:a16="http://schemas.microsoft.com/office/drawing/2014/main" id="{8A67A197-4956-44D0-888B-78FC7334AA5E}"/>
                </a:ext>
              </a:extLst>
            </p:cNvPr>
            <p:cNvSpPr/>
            <p:nvPr userDrawn="1"/>
          </p:nvSpPr>
          <p:spPr>
            <a:xfrm>
              <a:off x="447517" y="1888179"/>
              <a:ext cx="102546" cy="102546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accent3"/>
                </a:solidFill>
              </a:endParaRPr>
            </a:p>
          </p:txBody>
        </p:sp>
      </p:grpSp>
      <p:grpSp>
        <p:nvGrpSpPr>
          <p:cNvPr id="29" name="Group 28">
            <a:extLst>
              <a:ext uri="{FF2B5EF4-FFF2-40B4-BE49-F238E27FC236}">
                <a16:creationId xmlns="" xmlns:a16="http://schemas.microsoft.com/office/drawing/2014/main" id="{BA432B39-A424-43A5-84D0-6D902F6301FD}"/>
              </a:ext>
            </a:extLst>
          </p:cNvPr>
          <p:cNvGrpSpPr/>
          <p:nvPr userDrawn="1"/>
        </p:nvGrpSpPr>
        <p:grpSpPr>
          <a:xfrm>
            <a:off x="23668358" y="12034374"/>
            <a:ext cx="102546" cy="1150016"/>
            <a:chOff x="447517" y="840709"/>
            <a:chExt cx="102546" cy="1150016"/>
          </a:xfrm>
          <a:solidFill>
            <a:schemeClr val="bg1">
              <a:lumMod val="65000"/>
            </a:schemeClr>
          </a:solidFill>
        </p:grpSpPr>
        <p:sp>
          <p:nvSpPr>
            <p:cNvPr id="30" name="Oval 28">
              <a:extLst>
                <a:ext uri="{FF2B5EF4-FFF2-40B4-BE49-F238E27FC236}">
                  <a16:creationId xmlns="" xmlns:a16="http://schemas.microsoft.com/office/drawing/2014/main" id="{90F94A18-BFF8-4737-A5AF-20FDA0E84CDC}"/>
                </a:ext>
              </a:extLst>
            </p:cNvPr>
            <p:cNvSpPr/>
            <p:nvPr userDrawn="1"/>
          </p:nvSpPr>
          <p:spPr>
            <a:xfrm>
              <a:off x="447517" y="840709"/>
              <a:ext cx="102546" cy="10254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accent3"/>
                </a:solidFill>
              </a:endParaRPr>
            </a:p>
          </p:txBody>
        </p:sp>
        <p:sp>
          <p:nvSpPr>
            <p:cNvPr id="31" name="Oval 30">
              <a:extLst>
                <a:ext uri="{FF2B5EF4-FFF2-40B4-BE49-F238E27FC236}">
                  <a16:creationId xmlns="" xmlns:a16="http://schemas.microsoft.com/office/drawing/2014/main" id="{03C09482-AA82-4221-9A2D-34F893FF6680}"/>
                </a:ext>
              </a:extLst>
            </p:cNvPr>
            <p:cNvSpPr/>
            <p:nvPr userDrawn="1"/>
          </p:nvSpPr>
          <p:spPr>
            <a:xfrm>
              <a:off x="447517" y="1192253"/>
              <a:ext cx="102546" cy="10254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accent3"/>
                </a:solidFill>
              </a:endParaRPr>
            </a:p>
          </p:txBody>
        </p:sp>
        <p:sp>
          <p:nvSpPr>
            <p:cNvPr id="32" name="Oval 31">
              <a:extLst>
                <a:ext uri="{FF2B5EF4-FFF2-40B4-BE49-F238E27FC236}">
                  <a16:creationId xmlns="" xmlns:a16="http://schemas.microsoft.com/office/drawing/2014/main" id="{EE3D1920-5608-4137-AFB6-485BE8E89BD6}"/>
                </a:ext>
              </a:extLst>
            </p:cNvPr>
            <p:cNvSpPr/>
            <p:nvPr userDrawn="1"/>
          </p:nvSpPr>
          <p:spPr>
            <a:xfrm>
              <a:off x="447517" y="1540216"/>
              <a:ext cx="102546" cy="10254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accent3"/>
                </a:solidFill>
              </a:endParaRPr>
            </a:p>
          </p:txBody>
        </p:sp>
        <p:sp>
          <p:nvSpPr>
            <p:cNvPr id="33" name="Oval 32">
              <a:extLst>
                <a:ext uri="{FF2B5EF4-FFF2-40B4-BE49-F238E27FC236}">
                  <a16:creationId xmlns="" xmlns:a16="http://schemas.microsoft.com/office/drawing/2014/main" id="{A08D0510-29D8-4870-BEEB-906695F8C8BE}"/>
                </a:ext>
              </a:extLst>
            </p:cNvPr>
            <p:cNvSpPr/>
            <p:nvPr userDrawn="1"/>
          </p:nvSpPr>
          <p:spPr>
            <a:xfrm>
              <a:off x="447517" y="1888179"/>
              <a:ext cx="102546" cy="10254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accent3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089910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2" grpId="0" animBg="1"/>
      <p:bldP spid="11" grpId="0" animBg="1"/>
    </p:bldLst>
  </p:timing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Picture Placeholder 19">
            <a:extLst>
              <a:ext uri="{FF2B5EF4-FFF2-40B4-BE49-F238E27FC236}">
                <a16:creationId xmlns="" xmlns:a16="http://schemas.microsoft.com/office/drawing/2014/main" id="{0AA69A55-D770-4D0E-9A4C-7DD36AB2AAA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2020887" y="1333499"/>
            <a:ext cx="5086350" cy="5530286"/>
          </a:xfrm>
          <a:custGeom>
            <a:avLst/>
            <a:gdLst>
              <a:gd name="connsiteX0" fmla="*/ 0 w 5086350"/>
              <a:gd name="connsiteY0" fmla="*/ 0 h 5530286"/>
              <a:gd name="connsiteX1" fmla="*/ 5086350 w 5086350"/>
              <a:gd name="connsiteY1" fmla="*/ 0 h 5530286"/>
              <a:gd name="connsiteX2" fmla="*/ 5086350 w 5086350"/>
              <a:gd name="connsiteY2" fmla="*/ 5530286 h 5530286"/>
              <a:gd name="connsiteX3" fmla="*/ 0 w 5086350"/>
              <a:gd name="connsiteY3" fmla="*/ 5530286 h 55302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086350" h="5530286">
                <a:moveTo>
                  <a:pt x="0" y="0"/>
                </a:moveTo>
                <a:lnTo>
                  <a:pt x="5086350" y="0"/>
                </a:lnTo>
                <a:lnTo>
                  <a:pt x="5086350" y="5530286"/>
                </a:lnTo>
                <a:lnTo>
                  <a:pt x="0" y="5530286"/>
                </a:lnTo>
                <a:close/>
              </a:path>
            </a:pathLst>
          </a:custGeom>
          <a:pattFill prst="pct60">
            <a:fgClr>
              <a:schemeClr val="bg1"/>
            </a:fgClr>
            <a:bgClr>
              <a:schemeClr val="bg1">
                <a:lumMod val="85000"/>
              </a:schemeClr>
            </a:bgClr>
          </a:pattFill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21" name="Picture Placeholder 20">
            <a:extLst>
              <a:ext uri="{FF2B5EF4-FFF2-40B4-BE49-F238E27FC236}">
                <a16:creationId xmlns="" xmlns:a16="http://schemas.microsoft.com/office/drawing/2014/main" id="{8FB132E7-9C13-42D0-B7C3-DC6A90292C08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7107237" y="1333499"/>
            <a:ext cx="5086350" cy="5530286"/>
          </a:xfrm>
          <a:custGeom>
            <a:avLst/>
            <a:gdLst>
              <a:gd name="connsiteX0" fmla="*/ 0 w 5086350"/>
              <a:gd name="connsiteY0" fmla="*/ 0 h 5530286"/>
              <a:gd name="connsiteX1" fmla="*/ 5086350 w 5086350"/>
              <a:gd name="connsiteY1" fmla="*/ 0 h 5530286"/>
              <a:gd name="connsiteX2" fmla="*/ 5086350 w 5086350"/>
              <a:gd name="connsiteY2" fmla="*/ 5530286 h 5530286"/>
              <a:gd name="connsiteX3" fmla="*/ 0 w 5086350"/>
              <a:gd name="connsiteY3" fmla="*/ 5530286 h 55302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086350" h="5530286">
                <a:moveTo>
                  <a:pt x="0" y="0"/>
                </a:moveTo>
                <a:lnTo>
                  <a:pt x="5086350" y="0"/>
                </a:lnTo>
                <a:lnTo>
                  <a:pt x="5086350" y="5530286"/>
                </a:lnTo>
                <a:lnTo>
                  <a:pt x="0" y="5530286"/>
                </a:lnTo>
                <a:close/>
              </a:path>
            </a:pathLst>
          </a:custGeom>
          <a:pattFill prst="pct60">
            <a:fgClr>
              <a:schemeClr val="bg1"/>
            </a:fgClr>
            <a:bgClr>
              <a:schemeClr val="bg1">
                <a:lumMod val="85000"/>
              </a:schemeClr>
            </a:bgClr>
          </a:pattFill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22" name="Picture Placeholder 21">
            <a:extLst>
              <a:ext uri="{FF2B5EF4-FFF2-40B4-BE49-F238E27FC236}">
                <a16:creationId xmlns="" xmlns:a16="http://schemas.microsoft.com/office/drawing/2014/main" id="{C166AEA2-99FF-404C-80FB-F4EA85663185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2020887" y="6857999"/>
            <a:ext cx="5086350" cy="5530286"/>
          </a:xfrm>
          <a:custGeom>
            <a:avLst/>
            <a:gdLst>
              <a:gd name="connsiteX0" fmla="*/ 0 w 5086350"/>
              <a:gd name="connsiteY0" fmla="*/ 0 h 5530286"/>
              <a:gd name="connsiteX1" fmla="*/ 5086350 w 5086350"/>
              <a:gd name="connsiteY1" fmla="*/ 0 h 5530286"/>
              <a:gd name="connsiteX2" fmla="*/ 5086350 w 5086350"/>
              <a:gd name="connsiteY2" fmla="*/ 5530286 h 5530286"/>
              <a:gd name="connsiteX3" fmla="*/ 0 w 5086350"/>
              <a:gd name="connsiteY3" fmla="*/ 5530286 h 55302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086350" h="5530286">
                <a:moveTo>
                  <a:pt x="0" y="0"/>
                </a:moveTo>
                <a:lnTo>
                  <a:pt x="5086350" y="0"/>
                </a:lnTo>
                <a:lnTo>
                  <a:pt x="5086350" y="5530286"/>
                </a:lnTo>
                <a:lnTo>
                  <a:pt x="0" y="5530286"/>
                </a:lnTo>
                <a:close/>
              </a:path>
            </a:pathLst>
          </a:custGeom>
          <a:pattFill prst="pct60">
            <a:fgClr>
              <a:schemeClr val="bg1"/>
            </a:fgClr>
            <a:bgClr>
              <a:schemeClr val="bg1">
                <a:lumMod val="85000"/>
              </a:schemeClr>
            </a:bgClr>
          </a:pattFill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23" name="Picture Placeholder 22">
            <a:extLst>
              <a:ext uri="{FF2B5EF4-FFF2-40B4-BE49-F238E27FC236}">
                <a16:creationId xmlns="" xmlns:a16="http://schemas.microsoft.com/office/drawing/2014/main" id="{424AAE70-D35B-452D-9870-981C9FB7B9A3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7107237" y="6857999"/>
            <a:ext cx="5086350" cy="5530286"/>
          </a:xfrm>
          <a:custGeom>
            <a:avLst/>
            <a:gdLst>
              <a:gd name="connsiteX0" fmla="*/ 0 w 5086350"/>
              <a:gd name="connsiteY0" fmla="*/ 0 h 5530286"/>
              <a:gd name="connsiteX1" fmla="*/ 5086350 w 5086350"/>
              <a:gd name="connsiteY1" fmla="*/ 0 h 5530286"/>
              <a:gd name="connsiteX2" fmla="*/ 5086350 w 5086350"/>
              <a:gd name="connsiteY2" fmla="*/ 5530286 h 5530286"/>
              <a:gd name="connsiteX3" fmla="*/ 0 w 5086350"/>
              <a:gd name="connsiteY3" fmla="*/ 5530286 h 55302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086350" h="5530286">
                <a:moveTo>
                  <a:pt x="0" y="0"/>
                </a:moveTo>
                <a:lnTo>
                  <a:pt x="5086350" y="0"/>
                </a:lnTo>
                <a:lnTo>
                  <a:pt x="5086350" y="5530286"/>
                </a:lnTo>
                <a:lnTo>
                  <a:pt x="0" y="5530286"/>
                </a:lnTo>
                <a:close/>
              </a:path>
            </a:pathLst>
          </a:custGeom>
          <a:pattFill prst="pct60">
            <a:fgClr>
              <a:schemeClr val="bg1"/>
            </a:fgClr>
            <a:bgClr>
              <a:schemeClr val="bg1">
                <a:lumMod val="85000"/>
              </a:schemeClr>
            </a:bgClr>
          </a:pattFill>
        </p:spPr>
        <p:txBody>
          <a:bodyPr wrap="square">
            <a:noAutofit/>
          </a:bodyPr>
          <a:lstStyle/>
          <a:p>
            <a:endParaRPr lang="en-US"/>
          </a:p>
        </p:txBody>
      </p:sp>
      <p:sp useBgFill="1">
        <p:nvSpPr>
          <p:cNvPr id="7" name="Rectangle 6">
            <a:extLst>
              <a:ext uri="{FF2B5EF4-FFF2-40B4-BE49-F238E27FC236}">
                <a16:creationId xmlns="" xmlns:a16="http://schemas.microsoft.com/office/drawing/2014/main" id="{77D57D0E-EDC7-4889-BD71-9EF8FB2EA378}"/>
              </a:ext>
            </a:extLst>
          </p:cNvPr>
          <p:cNvSpPr/>
          <p:nvPr userDrawn="1"/>
        </p:nvSpPr>
        <p:spPr>
          <a:xfrm rot="5400000">
            <a:off x="-1196240" y="10738435"/>
            <a:ext cx="4173803" cy="178132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6" name="Group 25">
            <a:extLst>
              <a:ext uri="{FF2B5EF4-FFF2-40B4-BE49-F238E27FC236}">
                <a16:creationId xmlns="" xmlns:a16="http://schemas.microsoft.com/office/drawing/2014/main" id="{415AA95C-D92C-429A-9EC8-D95F91DF9183}"/>
              </a:ext>
            </a:extLst>
          </p:cNvPr>
          <p:cNvGrpSpPr/>
          <p:nvPr userDrawn="1"/>
        </p:nvGrpSpPr>
        <p:grpSpPr>
          <a:xfrm>
            <a:off x="949541" y="840709"/>
            <a:ext cx="102546" cy="1150016"/>
            <a:chOff x="447517" y="840709"/>
            <a:chExt cx="102546" cy="1150016"/>
          </a:xfrm>
        </p:grpSpPr>
        <p:sp>
          <p:nvSpPr>
            <p:cNvPr id="27" name="Oval 28">
              <a:extLst>
                <a:ext uri="{FF2B5EF4-FFF2-40B4-BE49-F238E27FC236}">
                  <a16:creationId xmlns="" xmlns:a16="http://schemas.microsoft.com/office/drawing/2014/main" id="{1BF93BDB-6E99-4FFC-9190-C1A0A222DF82}"/>
                </a:ext>
              </a:extLst>
            </p:cNvPr>
            <p:cNvSpPr/>
            <p:nvPr userDrawn="1"/>
          </p:nvSpPr>
          <p:spPr>
            <a:xfrm>
              <a:off x="447517" y="840709"/>
              <a:ext cx="102546" cy="102546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accent3"/>
                </a:solidFill>
              </a:endParaRPr>
            </a:p>
          </p:txBody>
        </p:sp>
        <p:sp>
          <p:nvSpPr>
            <p:cNvPr id="28" name="Oval 27">
              <a:extLst>
                <a:ext uri="{FF2B5EF4-FFF2-40B4-BE49-F238E27FC236}">
                  <a16:creationId xmlns="" xmlns:a16="http://schemas.microsoft.com/office/drawing/2014/main" id="{EA7B8D6E-8953-4A3A-9220-644D2C407BB3}"/>
                </a:ext>
              </a:extLst>
            </p:cNvPr>
            <p:cNvSpPr/>
            <p:nvPr userDrawn="1"/>
          </p:nvSpPr>
          <p:spPr>
            <a:xfrm>
              <a:off x="447517" y="1192253"/>
              <a:ext cx="102546" cy="102546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accent3"/>
                </a:solidFill>
              </a:endParaRPr>
            </a:p>
          </p:txBody>
        </p:sp>
        <p:sp>
          <p:nvSpPr>
            <p:cNvPr id="29" name="Oval 28">
              <a:extLst>
                <a:ext uri="{FF2B5EF4-FFF2-40B4-BE49-F238E27FC236}">
                  <a16:creationId xmlns="" xmlns:a16="http://schemas.microsoft.com/office/drawing/2014/main" id="{6BF6C3F0-1753-4874-A744-59D7093C71E7}"/>
                </a:ext>
              </a:extLst>
            </p:cNvPr>
            <p:cNvSpPr/>
            <p:nvPr userDrawn="1"/>
          </p:nvSpPr>
          <p:spPr>
            <a:xfrm>
              <a:off x="447517" y="1540216"/>
              <a:ext cx="102546" cy="102546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accent3"/>
                </a:solidFill>
              </a:endParaRPr>
            </a:p>
          </p:txBody>
        </p:sp>
        <p:sp>
          <p:nvSpPr>
            <p:cNvPr id="30" name="Oval 29">
              <a:extLst>
                <a:ext uri="{FF2B5EF4-FFF2-40B4-BE49-F238E27FC236}">
                  <a16:creationId xmlns="" xmlns:a16="http://schemas.microsoft.com/office/drawing/2014/main" id="{78ED1ADB-47A0-48F6-95BC-224EE3DAA5C9}"/>
                </a:ext>
              </a:extLst>
            </p:cNvPr>
            <p:cNvSpPr/>
            <p:nvPr userDrawn="1"/>
          </p:nvSpPr>
          <p:spPr>
            <a:xfrm>
              <a:off x="447517" y="1888179"/>
              <a:ext cx="102546" cy="102546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accent3"/>
                </a:solidFill>
              </a:endParaRPr>
            </a:p>
          </p:txBody>
        </p:sp>
      </p:grpSp>
      <p:grpSp>
        <p:nvGrpSpPr>
          <p:cNvPr id="31" name="Group 30">
            <a:extLst>
              <a:ext uri="{FF2B5EF4-FFF2-40B4-BE49-F238E27FC236}">
                <a16:creationId xmlns="" xmlns:a16="http://schemas.microsoft.com/office/drawing/2014/main" id="{9634F5D7-F16E-4325-8002-B491D7AA3E22}"/>
              </a:ext>
            </a:extLst>
          </p:cNvPr>
          <p:cNvGrpSpPr/>
          <p:nvPr userDrawn="1"/>
        </p:nvGrpSpPr>
        <p:grpSpPr>
          <a:xfrm>
            <a:off x="23668358" y="12034374"/>
            <a:ext cx="102546" cy="1150016"/>
            <a:chOff x="447517" y="840709"/>
            <a:chExt cx="102546" cy="1150016"/>
          </a:xfrm>
          <a:solidFill>
            <a:schemeClr val="bg1">
              <a:lumMod val="65000"/>
            </a:schemeClr>
          </a:solidFill>
        </p:grpSpPr>
        <p:sp>
          <p:nvSpPr>
            <p:cNvPr id="32" name="Oval 28">
              <a:extLst>
                <a:ext uri="{FF2B5EF4-FFF2-40B4-BE49-F238E27FC236}">
                  <a16:creationId xmlns="" xmlns:a16="http://schemas.microsoft.com/office/drawing/2014/main" id="{28DC3AAB-85A3-48E8-9F59-857DD6E46310}"/>
                </a:ext>
              </a:extLst>
            </p:cNvPr>
            <p:cNvSpPr/>
            <p:nvPr userDrawn="1"/>
          </p:nvSpPr>
          <p:spPr>
            <a:xfrm>
              <a:off x="447517" y="840709"/>
              <a:ext cx="102546" cy="10254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accent3"/>
                </a:solidFill>
              </a:endParaRPr>
            </a:p>
          </p:txBody>
        </p:sp>
        <p:sp>
          <p:nvSpPr>
            <p:cNvPr id="33" name="Oval 32">
              <a:extLst>
                <a:ext uri="{FF2B5EF4-FFF2-40B4-BE49-F238E27FC236}">
                  <a16:creationId xmlns="" xmlns:a16="http://schemas.microsoft.com/office/drawing/2014/main" id="{EA2A2273-D110-425E-886D-EFAE4BAB71D9}"/>
                </a:ext>
              </a:extLst>
            </p:cNvPr>
            <p:cNvSpPr/>
            <p:nvPr userDrawn="1"/>
          </p:nvSpPr>
          <p:spPr>
            <a:xfrm>
              <a:off x="447517" y="1192253"/>
              <a:ext cx="102546" cy="10254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accent3"/>
                </a:solidFill>
              </a:endParaRPr>
            </a:p>
          </p:txBody>
        </p:sp>
        <p:sp>
          <p:nvSpPr>
            <p:cNvPr id="34" name="Oval 33">
              <a:extLst>
                <a:ext uri="{FF2B5EF4-FFF2-40B4-BE49-F238E27FC236}">
                  <a16:creationId xmlns="" xmlns:a16="http://schemas.microsoft.com/office/drawing/2014/main" id="{E4C3CBBB-A426-471E-B329-E0D3BD5119DD}"/>
                </a:ext>
              </a:extLst>
            </p:cNvPr>
            <p:cNvSpPr/>
            <p:nvPr userDrawn="1"/>
          </p:nvSpPr>
          <p:spPr>
            <a:xfrm>
              <a:off x="447517" y="1540216"/>
              <a:ext cx="102546" cy="10254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accent3"/>
                </a:solidFill>
              </a:endParaRPr>
            </a:p>
          </p:txBody>
        </p:sp>
        <p:sp>
          <p:nvSpPr>
            <p:cNvPr id="35" name="Oval 34">
              <a:extLst>
                <a:ext uri="{FF2B5EF4-FFF2-40B4-BE49-F238E27FC236}">
                  <a16:creationId xmlns="" xmlns:a16="http://schemas.microsoft.com/office/drawing/2014/main" id="{6FAD5C95-781F-415E-A26F-BE533B5F0750}"/>
                </a:ext>
              </a:extLst>
            </p:cNvPr>
            <p:cNvSpPr/>
            <p:nvPr userDrawn="1"/>
          </p:nvSpPr>
          <p:spPr>
            <a:xfrm>
              <a:off x="447517" y="1888179"/>
              <a:ext cx="102546" cy="10254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accent3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955719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8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28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28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28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 animBg="1"/>
      <p:bldP spid="22" grpId="0" animBg="1"/>
      <p:bldP spid="23" grpId="0" animBg="1"/>
    </p:bldLst>
  </p:timing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="" xmlns:a16="http://schemas.microsoft.com/office/drawing/2014/main" id="{F78BAC87-3241-4F5C-B639-A640855799B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5190838" y="-1"/>
            <a:ext cx="7861250" cy="13716000"/>
          </a:xfrm>
          <a:custGeom>
            <a:avLst/>
            <a:gdLst>
              <a:gd name="connsiteX0" fmla="*/ 0 w 7861250"/>
              <a:gd name="connsiteY0" fmla="*/ 0 h 13716000"/>
              <a:gd name="connsiteX1" fmla="*/ 7861250 w 7861250"/>
              <a:gd name="connsiteY1" fmla="*/ 0 h 13716000"/>
              <a:gd name="connsiteX2" fmla="*/ 7861250 w 7861250"/>
              <a:gd name="connsiteY2" fmla="*/ 13716000 h 13716000"/>
              <a:gd name="connsiteX3" fmla="*/ 0 w 7861250"/>
              <a:gd name="connsiteY3" fmla="*/ 13716000 h 1371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861250" h="13716000">
                <a:moveTo>
                  <a:pt x="0" y="0"/>
                </a:moveTo>
                <a:lnTo>
                  <a:pt x="7861250" y="0"/>
                </a:lnTo>
                <a:lnTo>
                  <a:pt x="7861250" y="13716000"/>
                </a:lnTo>
                <a:lnTo>
                  <a:pt x="0" y="13716000"/>
                </a:lnTo>
                <a:close/>
              </a:path>
            </a:pathLst>
          </a:custGeom>
          <a:pattFill prst="pct60">
            <a:fgClr>
              <a:schemeClr val="bg1"/>
            </a:fgClr>
            <a:bgClr>
              <a:schemeClr val="bg1">
                <a:lumMod val="85000"/>
              </a:schemeClr>
            </a:bgClr>
          </a:pattFill>
        </p:spPr>
        <p:txBody>
          <a:bodyPr wrap="square">
            <a:noAutofit/>
          </a:bodyPr>
          <a:lstStyle/>
          <a:p>
            <a:endParaRPr lang="en-US"/>
          </a:p>
        </p:txBody>
      </p:sp>
      <p:sp useBgFill="1">
        <p:nvSpPr>
          <p:cNvPr id="4" name="Rectangle 3">
            <a:extLst>
              <a:ext uri="{FF2B5EF4-FFF2-40B4-BE49-F238E27FC236}">
                <a16:creationId xmlns="" xmlns:a16="http://schemas.microsoft.com/office/drawing/2014/main" id="{2DE39CAA-087D-4E21-92A3-78953FDE2AA1}"/>
              </a:ext>
            </a:extLst>
          </p:cNvPr>
          <p:cNvSpPr/>
          <p:nvPr userDrawn="1"/>
        </p:nvSpPr>
        <p:spPr>
          <a:xfrm rot="5400000">
            <a:off x="-1196240" y="10738435"/>
            <a:ext cx="4173803" cy="178132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0" name="Group 19">
            <a:extLst>
              <a:ext uri="{FF2B5EF4-FFF2-40B4-BE49-F238E27FC236}">
                <a16:creationId xmlns="" xmlns:a16="http://schemas.microsoft.com/office/drawing/2014/main" id="{9195D94D-7828-4771-AB81-A6D3C73DC1DE}"/>
              </a:ext>
            </a:extLst>
          </p:cNvPr>
          <p:cNvGrpSpPr/>
          <p:nvPr userDrawn="1"/>
        </p:nvGrpSpPr>
        <p:grpSpPr>
          <a:xfrm>
            <a:off x="949541" y="840709"/>
            <a:ext cx="102546" cy="1150016"/>
            <a:chOff x="447517" y="840709"/>
            <a:chExt cx="102546" cy="1150016"/>
          </a:xfrm>
        </p:grpSpPr>
        <p:sp>
          <p:nvSpPr>
            <p:cNvPr id="21" name="Oval 28">
              <a:extLst>
                <a:ext uri="{FF2B5EF4-FFF2-40B4-BE49-F238E27FC236}">
                  <a16:creationId xmlns="" xmlns:a16="http://schemas.microsoft.com/office/drawing/2014/main" id="{72F6553D-549C-4F9A-B50A-0D14EF076D2F}"/>
                </a:ext>
              </a:extLst>
            </p:cNvPr>
            <p:cNvSpPr/>
            <p:nvPr userDrawn="1"/>
          </p:nvSpPr>
          <p:spPr>
            <a:xfrm>
              <a:off x="447517" y="840709"/>
              <a:ext cx="102546" cy="102546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accent3"/>
                </a:solidFill>
              </a:endParaRPr>
            </a:p>
          </p:txBody>
        </p:sp>
        <p:sp>
          <p:nvSpPr>
            <p:cNvPr id="22" name="Oval 21">
              <a:extLst>
                <a:ext uri="{FF2B5EF4-FFF2-40B4-BE49-F238E27FC236}">
                  <a16:creationId xmlns="" xmlns:a16="http://schemas.microsoft.com/office/drawing/2014/main" id="{99672A2D-D652-492F-AD7C-D1C020949F9F}"/>
                </a:ext>
              </a:extLst>
            </p:cNvPr>
            <p:cNvSpPr/>
            <p:nvPr userDrawn="1"/>
          </p:nvSpPr>
          <p:spPr>
            <a:xfrm>
              <a:off x="447517" y="1192253"/>
              <a:ext cx="102546" cy="102546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accent3"/>
                </a:solidFill>
              </a:endParaRPr>
            </a:p>
          </p:txBody>
        </p:sp>
        <p:sp>
          <p:nvSpPr>
            <p:cNvPr id="23" name="Oval 22">
              <a:extLst>
                <a:ext uri="{FF2B5EF4-FFF2-40B4-BE49-F238E27FC236}">
                  <a16:creationId xmlns="" xmlns:a16="http://schemas.microsoft.com/office/drawing/2014/main" id="{B28F3100-47C2-4D45-B756-9AE7C56EFD6A}"/>
                </a:ext>
              </a:extLst>
            </p:cNvPr>
            <p:cNvSpPr/>
            <p:nvPr userDrawn="1"/>
          </p:nvSpPr>
          <p:spPr>
            <a:xfrm>
              <a:off x="447517" y="1540216"/>
              <a:ext cx="102546" cy="102546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accent3"/>
                </a:solidFill>
              </a:endParaRPr>
            </a:p>
          </p:txBody>
        </p:sp>
        <p:sp>
          <p:nvSpPr>
            <p:cNvPr id="24" name="Oval 23">
              <a:extLst>
                <a:ext uri="{FF2B5EF4-FFF2-40B4-BE49-F238E27FC236}">
                  <a16:creationId xmlns="" xmlns:a16="http://schemas.microsoft.com/office/drawing/2014/main" id="{B839DFC7-73C8-4111-BA90-2CC94D7BEE01}"/>
                </a:ext>
              </a:extLst>
            </p:cNvPr>
            <p:cNvSpPr/>
            <p:nvPr userDrawn="1"/>
          </p:nvSpPr>
          <p:spPr>
            <a:xfrm>
              <a:off x="447517" y="1888179"/>
              <a:ext cx="102546" cy="102546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accent3"/>
                </a:solidFill>
              </a:endParaRPr>
            </a:p>
          </p:txBody>
        </p:sp>
      </p:grpSp>
      <p:grpSp>
        <p:nvGrpSpPr>
          <p:cNvPr id="25" name="Group 24">
            <a:extLst>
              <a:ext uri="{FF2B5EF4-FFF2-40B4-BE49-F238E27FC236}">
                <a16:creationId xmlns="" xmlns:a16="http://schemas.microsoft.com/office/drawing/2014/main" id="{F6A83491-295B-4BBF-90B0-5073C1CB6054}"/>
              </a:ext>
            </a:extLst>
          </p:cNvPr>
          <p:cNvGrpSpPr/>
          <p:nvPr userDrawn="1"/>
        </p:nvGrpSpPr>
        <p:grpSpPr>
          <a:xfrm>
            <a:off x="23668358" y="12034374"/>
            <a:ext cx="102546" cy="1150016"/>
            <a:chOff x="447517" y="840709"/>
            <a:chExt cx="102546" cy="1150016"/>
          </a:xfrm>
          <a:solidFill>
            <a:schemeClr val="bg1">
              <a:lumMod val="65000"/>
            </a:schemeClr>
          </a:solidFill>
        </p:grpSpPr>
        <p:sp>
          <p:nvSpPr>
            <p:cNvPr id="26" name="Oval 28">
              <a:extLst>
                <a:ext uri="{FF2B5EF4-FFF2-40B4-BE49-F238E27FC236}">
                  <a16:creationId xmlns="" xmlns:a16="http://schemas.microsoft.com/office/drawing/2014/main" id="{E4C9C773-6CA5-4933-B1EA-6F77B53908F4}"/>
                </a:ext>
              </a:extLst>
            </p:cNvPr>
            <p:cNvSpPr/>
            <p:nvPr userDrawn="1"/>
          </p:nvSpPr>
          <p:spPr>
            <a:xfrm>
              <a:off x="447517" y="840709"/>
              <a:ext cx="102546" cy="10254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accent3"/>
                </a:solidFill>
              </a:endParaRPr>
            </a:p>
          </p:txBody>
        </p:sp>
        <p:sp>
          <p:nvSpPr>
            <p:cNvPr id="27" name="Oval 26">
              <a:extLst>
                <a:ext uri="{FF2B5EF4-FFF2-40B4-BE49-F238E27FC236}">
                  <a16:creationId xmlns="" xmlns:a16="http://schemas.microsoft.com/office/drawing/2014/main" id="{1B107C5D-B6F0-44FD-85A9-72204CB34023}"/>
                </a:ext>
              </a:extLst>
            </p:cNvPr>
            <p:cNvSpPr/>
            <p:nvPr userDrawn="1"/>
          </p:nvSpPr>
          <p:spPr>
            <a:xfrm>
              <a:off x="447517" y="1192253"/>
              <a:ext cx="102546" cy="10254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accent3"/>
                </a:solidFill>
              </a:endParaRPr>
            </a:p>
          </p:txBody>
        </p:sp>
        <p:sp>
          <p:nvSpPr>
            <p:cNvPr id="28" name="Oval 27">
              <a:extLst>
                <a:ext uri="{FF2B5EF4-FFF2-40B4-BE49-F238E27FC236}">
                  <a16:creationId xmlns="" xmlns:a16="http://schemas.microsoft.com/office/drawing/2014/main" id="{B0FAD0AC-691C-4250-88AC-9FE7A7583E0A}"/>
                </a:ext>
              </a:extLst>
            </p:cNvPr>
            <p:cNvSpPr/>
            <p:nvPr userDrawn="1"/>
          </p:nvSpPr>
          <p:spPr>
            <a:xfrm>
              <a:off x="447517" y="1540216"/>
              <a:ext cx="102546" cy="10254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accent3"/>
                </a:solidFill>
              </a:endParaRPr>
            </a:p>
          </p:txBody>
        </p:sp>
        <p:sp>
          <p:nvSpPr>
            <p:cNvPr id="29" name="Oval 28">
              <a:extLst>
                <a:ext uri="{FF2B5EF4-FFF2-40B4-BE49-F238E27FC236}">
                  <a16:creationId xmlns="" xmlns:a16="http://schemas.microsoft.com/office/drawing/2014/main" id="{393AAFCC-8304-4982-81E6-E1E93C3FE74F}"/>
                </a:ext>
              </a:extLst>
            </p:cNvPr>
            <p:cNvSpPr/>
            <p:nvPr userDrawn="1"/>
          </p:nvSpPr>
          <p:spPr>
            <a:xfrm>
              <a:off x="447517" y="1888179"/>
              <a:ext cx="102546" cy="10254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accent3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5962979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="" xmlns:a16="http://schemas.microsoft.com/office/drawing/2014/main" id="{F78BAC87-3241-4F5C-B639-A640855799B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2020888" y="-1"/>
            <a:ext cx="10172700" cy="13716000"/>
          </a:xfrm>
          <a:custGeom>
            <a:avLst/>
            <a:gdLst>
              <a:gd name="connsiteX0" fmla="*/ 0 w 7861250"/>
              <a:gd name="connsiteY0" fmla="*/ 0 h 13716000"/>
              <a:gd name="connsiteX1" fmla="*/ 7861250 w 7861250"/>
              <a:gd name="connsiteY1" fmla="*/ 0 h 13716000"/>
              <a:gd name="connsiteX2" fmla="*/ 7861250 w 7861250"/>
              <a:gd name="connsiteY2" fmla="*/ 13716000 h 13716000"/>
              <a:gd name="connsiteX3" fmla="*/ 0 w 7861250"/>
              <a:gd name="connsiteY3" fmla="*/ 13716000 h 1371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861250" h="13716000">
                <a:moveTo>
                  <a:pt x="0" y="0"/>
                </a:moveTo>
                <a:lnTo>
                  <a:pt x="7861250" y="0"/>
                </a:lnTo>
                <a:lnTo>
                  <a:pt x="7861250" y="13716000"/>
                </a:lnTo>
                <a:lnTo>
                  <a:pt x="0" y="13716000"/>
                </a:lnTo>
                <a:close/>
              </a:path>
            </a:pathLst>
          </a:custGeom>
          <a:pattFill prst="pct60">
            <a:fgClr>
              <a:schemeClr val="bg1"/>
            </a:fgClr>
            <a:bgClr>
              <a:schemeClr val="bg1">
                <a:lumMod val="85000"/>
              </a:schemeClr>
            </a:bgClr>
          </a:pattFill>
          <a:effectLst>
            <a:outerShdw blurRad="533400" dist="342900" algn="l" rotWithShape="0">
              <a:schemeClr val="bg1">
                <a:lumMod val="65000"/>
                <a:alpha val="25000"/>
              </a:schemeClr>
            </a:outerShdw>
          </a:effectLst>
        </p:spPr>
        <p:txBody>
          <a:bodyPr wrap="square">
            <a:noAutofit/>
          </a:bodyPr>
          <a:lstStyle/>
          <a:p>
            <a:endParaRPr lang="en-US"/>
          </a:p>
        </p:txBody>
      </p:sp>
      <p:sp useBgFill="1">
        <p:nvSpPr>
          <p:cNvPr id="4" name="Rectangle 3">
            <a:extLst>
              <a:ext uri="{FF2B5EF4-FFF2-40B4-BE49-F238E27FC236}">
                <a16:creationId xmlns="" xmlns:a16="http://schemas.microsoft.com/office/drawing/2014/main" id="{376A4451-BBCC-49CB-9E90-0E737FACCAEC}"/>
              </a:ext>
            </a:extLst>
          </p:cNvPr>
          <p:cNvSpPr/>
          <p:nvPr userDrawn="1"/>
        </p:nvSpPr>
        <p:spPr>
          <a:xfrm rot="5400000">
            <a:off x="-1196240" y="10738435"/>
            <a:ext cx="4173803" cy="178132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0" name="Group 19">
            <a:extLst>
              <a:ext uri="{FF2B5EF4-FFF2-40B4-BE49-F238E27FC236}">
                <a16:creationId xmlns="" xmlns:a16="http://schemas.microsoft.com/office/drawing/2014/main" id="{CD38112D-EA10-47B8-9D49-92F604DAB192}"/>
              </a:ext>
            </a:extLst>
          </p:cNvPr>
          <p:cNvGrpSpPr/>
          <p:nvPr userDrawn="1"/>
        </p:nvGrpSpPr>
        <p:grpSpPr>
          <a:xfrm>
            <a:off x="949541" y="840709"/>
            <a:ext cx="102546" cy="1150016"/>
            <a:chOff x="447517" y="840709"/>
            <a:chExt cx="102546" cy="1150016"/>
          </a:xfrm>
        </p:grpSpPr>
        <p:sp>
          <p:nvSpPr>
            <p:cNvPr id="21" name="Oval 28">
              <a:extLst>
                <a:ext uri="{FF2B5EF4-FFF2-40B4-BE49-F238E27FC236}">
                  <a16:creationId xmlns="" xmlns:a16="http://schemas.microsoft.com/office/drawing/2014/main" id="{121C0181-E235-493E-AD59-3086028A43C4}"/>
                </a:ext>
              </a:extLst>
            </p:cNvPr>
            <p:cNvSpPr/>
            <p:nvPr userDrawn="1"/>
          </p:nvSpPr>
          <p:spPr>
            <a:xfrm>
              <a:off x="447517" y="840709"/>
              <a:ext cx="102546" cy="102546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accent3"/>
                </a:solidFill>
              </a:endParaRPr>
            </a:p>
          </p:txBody>
        </p:sp>
        <p:sp>
          <p:nvSpPr>
            <p:cNvPr id="22" name="Oval 21">
              <a:extLst>
                <a:ext uri="{FF2B5EF4-FFF2-40B4-BE49-F238E27FC236}">
                  <a16:creationId xmlns="" xmlns:a16="http://schemas.microsoft.com/office/drawing/2014/main" id="{F6202615-3038-49D8-8923-CE7857E12F56}"/>
                </a:ext>
              </a:extLst>
            </p:cNvPr>
            <p:cNvSpPr/>
            <p:nvPr userDrawn="1"/>
          </p:nvSpPr>
          <p:spPr>
            <a:xfrm>
              <a:off x="447517" y="1192253"/>
              <a:ext cx="102546" cy="102546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accent3"/>
                </a:solidFill>
              </a:endParaRPr>
            </a:p>
          </p:txBody>
        </p:sp>
        <p:sp>
          <p:nvSpPr>
            <p:cNvPr id="23" name="Oval 22">
              <a:extLst>
                <a:ext uri="{FF2B5EF4-FFF2-40B4-BE49-F238E27FC236}">
                  <a16:creationId xmlns="" xmlns:a16="http://schemas.microsoft.com/office/drawing/2014/main" id="{8AAD4DF1-1B75-476A-AC97-BE7D9E1788D7}"/>
                </a:ext>
              </a:extLst>
            </p:cNvPr>
            <p:cNvSpPr/>
            <p:nvPr userDrawn="1"/>
          </p:nvSpPr>
          <p:spPr>
            <a:xfrm>
              <a:off x="447517" y="1540216"/>
              <a:ext cx="102546" cy="102546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accent3"/>
                </a:solidFill>
              </a:endParaRPr>
            </a:p>
          </p:txBody>
        </p:sp>
        <p:sp>
          <p:nvSpPr>
            <p:cNvPr id="24" name="Oval 23">
              <a:extLst>
                <a:ext uri="{FF2B5EF4-FFF2-40B4-BE49-F238E27FC236}">
                  <a16:creationId xmlns="" xmlns:a16="http://schemas.microsoft.com/office/drawing/2014/main" id="{FD0A1964-E7E0-4A5B-A175-AE7D70FA558D}"/>
                </a:ext>
              </a:extLst>
            </p:cNvPr>
            <p:cNvSpPr/>
            <p:nvPr userDrawn="1"/>
          </p:nvSpPr>
          <p:spPr>
            <a:xfrm>
              <a:off x="447517" y="1888179"/>
              <a:ext cx="102546" cy="102546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accent3"/>
                </a:solidFill>
              </a:endParaRPr>
            </a:p>
          </p:txBody>
        </p:sp>
      </p:grpSp>
      <p:grpSp>
        <p:nvGrpSpPr>
          <p:cNvPr id="25" name="Group 24">
            <a:extLst>
              <a:ext uri="{FF2B5EF4-FFF2-40B4-BE49-F238E27FC236}">
                <a16:creationId xmlns="" xmlns:a16="http://schemas.microsoft.com/office/drawing/2014/main" id="{1A9A9EBC-17E4-4A2F-B8DF-62894F2887D1}"/>
              </a:ext>
            </a:extLst>
          </p:cNvPr>
          <p:cNvGrpSpPr/>
          <p:nvPr userDrawn="1"/>
        </p:nvGrpSpPr>
        <p:grpSpPr>
          <a:xfrm>
            <a:off x="23668358" y="12034374"/>
            <a:ext cx="102546" cy="1150016"/>
            <a:chOff x="447517" y="840709"/>
            <a:chExt cx="102546" cy="1150016"/>
          </a:xfrm>
          <a:solidFill>
            <a:schemeClr val="bg1">
              <a:lumMod val="65000"/>
            </a:schemeClr>
          </a:solidFill>
        </p:grpSpPr>
        <p:sp>
          <p:nvSpPr>
            <p:cNvPr id="26" name="Oval 28">
              <a:extLst>
                <a:ext uri="{FF2B5EF4-FFF2-40B4-BE49-F238E27FC236}">
                  <a16:creationId xmlns="" xmlns:a16="http://schemas.microsoft.com/office/drawing/2014/main" id="{AE06B2F3-707F-4D57-A8E4-90340E918F54}"/>
                </a:ext>
              </a:extLst>
            </p:cNvPr>
            <p:cNvSpPr/>
            <p:nvPr userDrawn="1"/>
          </p:nvSpPr>
          <p:spPr>
            <a:xfrm>
              <a:off x="447517" y="840709"/>
              <a:ext cx="102546" cy="10254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accent3"/>
                </a:solidFill>
              </a:endParaRPr>
            </a:p>
          </p:txBody>
        </p:sp>
        <p:sp>
          <p:nvSpPr>
            <p:cNvPr id="27" name="Oval 26">
              <a:extLst>
                <a:ext uri="{FF2B5EF4-FFF2-40B4-BE49-F238E27FC236}">
                  <a16:creationId xmlns="" xmlns:a16="http://schemas.microsoft.com/office/drawing/2014/main" id="{FBF7AA1B-2687-401C-8A03-F728D99C4D9D}"/>
                </a:ext>
              </a:extLst>
            </p:cNvPr>
            <p:cNvSpPr/>
            <p:nvPr userDrawn="1"/>
          </p:nvSpPr>
          <p:spPr>
            <a:xfrm>
              <a:off x="447517" y="1192253"/>
              <a:ext cx="102546" cy="10254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accent3"/>
                </a:solidFill>
              </a:endParaRPr>
            </a:p>
          </p:txBody>
        </p:sp>
        <p:sp>
          <p:nvSpPr>
            <p:cNvPr id="28" name="Oval 27">
              <a:extLst>
                <a:ext uri="{FF2B5EF4-FFF2-40B4-BE49-F238E27FC236}">
                  <a16:creationId xmlns="" xmlns:a16="http://schemas.microsoft.com/office/drawing/2014/main" id="{16595DF0-A0F6-46F9-B076-14766A0B977B}"/>
                </a:ext>
              </a:extLst>
            </p:cNvPr>
            <p:cNvSpPr/>
            <p:nvPr userDrawn="1"/>
          </p:nvSpPr>
          <p:spPr>
            <a:xfrm>
              <a:off x="447517" y="1540216"/>
              <a:ext cx="102546" cy="10254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accent3"/>
                </a:solidFill>
              </a:endParaRPr>
            </a:p>
          </p:txBody>
        </p:sp>
        <p:sp>
          <p:nvSpPr>
            <p:cNvPr id="29" name="Oval 28">
              <a:extLst>
                <a:ext uri="{FF2B5EF4-FFF2-40B4-BE49-F238E27FC236}">
                  <a16:creationId xmlns="" xmlns:a16="http://schemas.microsoft.com/office/drawing/2014/main" id="{D196591C-A0AB-4BBC-A782-F07C59083F79}"/>
                </a:ext>
              </a:extLst>
            </p:cNvPr>
            <p:cNvSpPr/>
            <p:nvPr userDrawn="1"/>
          </p:nvSpPr>
          <p:spPr>
            <a:xfrm>
              <a:off x="447517" y="1888179"/>
              <a:ext cx="102546" cy="10254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accent3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0752225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="" xmlns:a16="http://schemas.microsoft.com/office/drawing/2014/main" id="{F78BAC87-3241-4F5C-B639-A640855799B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2020888" y="-1"/>
            <a:ext cx="21031200" cy="13716000"/>
          </a:xfrm>
          <a:custGeom>
            <a:avLst/>
            <a:gdLst>
              <a:gd name="connsiteX0" fmla="*/ 0 w 7861250"/>
              <a:gd name="connsiteY0" fmla="*/ 0 h 13716000"/>
              <a:gd name="connsiteX1" fmla="*/ 7861250 w 7861250"/>
              <a:gd name="connsiteY1" fmla="*/ 0 h 13716000"/>
              <a:gd name="connsiteX2" fmla="*/ 7861250 w 7861250"/>
              <a:gd name="connsiteY2" fmla="*/ 13716000 h 13716000"/>
              <a:gd name="connsiteX3" fmla="*/ 0 w 7861250"/>
              <a:gd name="connsiteY3" fmla="*/ 13716000 h 1371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861250" h="13716000">
                <a:moveTo>
                  <a:pt x="0" y="0"/>
                </a:moveTo>
                <a:lnTo>
                  <a:pt x="7861250" y="0"/>
                </a:lnTo>
                <a:lnTo>
                  <a:pt x="7861250" y="13716000"/>
                </a:lnTo>
                <a:lnTo>
                  <a:pt x="0" y="13716000"/>
                </a:lnTo>
                <a:close/>
              </a:path>
            </a:pathLst>
          </a:custGeom>
          <a:pattFill prst="pct60">
            <a:fgClr>
              <a:schemeClr val="bg1"/>
            </a:fgClr>
            <a:bgClr>
              <a:schemeClr val="bg1">
                <a:lumMod val="85000"/>
              </a:schemeClr>
            </a:bgClr>
          </a:pattFill>
          <a:effectLst>
            <a:outerShdw blurRad="533400" dist="342900" algn="l" rotWithShape="0">
              <a:schemeClr val="bg1">
                <a:lumMod val="65000"/>
                <a:alpha val="25000"/>
              </a:schemeClr>
            </a:outerShdw>
          </a:effectLst>
        </p:spPr>
        <p:txBody>
          <a:bodyPr wrap="square">
            <a:noAutofit/>
          </a:bodyPr>
          <a:lstStyle/>
          <a:p>
            <a:endParaRPr lang="en-US"/>
          </a:p>
        </p:txBody>
      </p:sp>
      <p:sp useBgFill="1">
        <p:nvSpPr>
          <p:cNvPr id="4" name="Rectangle 3">
            <a:extLst>
              <a:ext uri="{FF2B5EF4-FFF2-40B4-BE49-F238E27FC236}">
                <a16:creationId xmlns="" xmlns:a16="http://schemas.microsoft.com/office/drawing/2014/main" id="{FFD5C3F5-9361-4BA9-A4F0-CF85D3E15C97}"/>
              </a:ext>
            </a:extLst>
          </p:cNvPr>
          <p:cNvSpPr/>
          <p:nvPr userDrawn="1"/>
        </p:nvSpPr>
        <p:spPr>
          <a:xfrm rot="5400000">
            <a:off x="-1196240" y="10738435"/>
            <a:ext cx="4173803" cy="178132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hlinkClick r:id="rId2"/>
            <a:extLst>
              <a:ext uri="{FF2B5EF4-FFF2-40B4-BE49-F238E27FC236}">
                <a16:creationId xmlns="" xmlns:a16="http://schemas.microsoft.com/office/drawing/2014/main" id="{B3FD321E-ADF1-4BB3-B7A9-FD8040CD23F9}"/>
              </a:ext>
            </a:extLst>
          </p:cNvPr>
          <p:cNvSpPr/>
          <p:nvPr userDrawn="1"/>
        </p:nvSpPr>
        <p:spPr>
          <a:xfrm>
            <a:off x="23362766" y="6501135"/>
            <a:ext cx="713731" cy="713731"/>
          </a:xfrm>
          <a:prstGeom prst="rect">
            <a:avLst/>
          </a:prstGeom>
          <a:solidFill>
            <a:srgbClr val="00CAC5">
              <a:alpha val="0"/>
            </a:srgb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>
            <a:extLst>
              <a:ext uri="{FF2B5EF4-FFF2-40B4-BE49-F238E27FC236}">
                <a16:creationId xmlns="" xmlns:a16="http://schemas.microsoft.com/office/drawing/2014/main" id="{49267E4C-8CBD-4F29-AF22-8BA56D59385E}"/>
              </a:ext>
            </a:extLst>
          </p:cNvPr>
          <p:cNvSpPr/>
          <p:nvPr userDrawn="1"/>
        </p:nvSpPr>
        <p:spPr>
          <a:xfrm rot="2700000">
            <a:off x="23436611" y="6581333"/>
            <a:ext cx="566041" cy="566041"/>
          </a:xfrm>
          <a:prstGeom prst="ellipse">
            <a:avLst/>
          </a:prstGeom>
          <a:noFill/>
          <a:ln w="6350">
            <a:solidFill>
              <a:schemeClr val="tx1"/>
            </a:solidFill>
          </a:ln>
          <a:effectLst>
            <a:outerShdw blurRad="685800" sx="102000" sy="102000" algn="ctr" rotWithShape="0">
              <a:schemeClr val="accent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hlinkClick r:id="rId3"/>
            <a:extLst>
              <a:ext uri="{FF2B5EF4-FFF2-40B4-BE49-F238E27FC236}">
                <a16:creationId xmlns="" xmlns:a16="http://schemas.microsoft.com/office/drawing/2014/main" id="{DC3EF9A6-A5EA-43CF-9EC4-881939F2452D}"/>
              </a:ext>
            </a:extLst>
          </p:cNvPr>
          <p:cNvSpPr/>
          <p:nvPr userDrawn="1"/>
        </p:nvSpPr>
        <p:spPr>
          <a:xfrm>
            <a:off x="23362766" y="5679998"/>
            <a:ext cx="713731" cy="713731"/>
          </a:xfrm>
          <a:prstGeom prst="rect">
            <a:avLst/>
          </a:prstGeom>
          <a:solidFill>
            <a:srgbClr val="00CAC5">
              <a:alpha val="0"/>
            </a:srgb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>
            <a:extLst>
              <a:ext uri="{FF2B5EF4-FFF2-40B4-BE49-F238E27FC236}">
                <a16:creationId xmlns="" xmlns:a16="http://schemas.microsoft.com/office/drawing/2014/main" id="{A906857B-005A-430C-A21D-BB97D2C50A83}"/>
              </a:ext>
            </a:extLst>
          </p:cNvPr>
          <p:cNvSpPr/>
          <p:nvPr userDrawn="1"/>
        </p:nvSpPr>
        <p:spPr>
          <a:xfrm rot="2700000">
            <a:off x="23436611" y="5760196"/>
            <a:ext cx="566041" cy="566041"/>
          </a:xfrm>
          <a:prstGeom prst="ellipse">
            <a:avLst/>
          </a:prstGeom>
          <a:noFill/>
          <a:ln w="6350">
            <a:solidFill>
              <a:schemeClr val="tx1"/>
            </a:solidFill>
          </a:ln>
          <a:effectLst>
            <a:outerShdw blurRad="685800" sx="102000" sy="102000" algn="ctr" rotWithShape="0">
              <a:schemeClr val="accent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>
            <a:hlinkClick r:id="rId4"/>
            <a:extLst>
              <a:ext uri="{FF2B5EF4-FFF2-40B4-BE49-F238E27FC236}">
                <a16:creationId xmlns="" xmlns:a16="http://schemas.microsoft.com/office/drawing/2014/main" id="{D3D9DC86-C5DA-46B8-B0D0-2393ECEC64F2}"/>
              </a:ext>
            </a:extLst>
          </p:cNvPr>
          <p:cNvSpPr/>
          <p:nvPr userDrawn="1"/>
        </p:nvSpPr>
        <p:spPr>
          <a:xfrm>
            <a:off x="23362766" y="7322271"/>
            <a:ext cx="713731" cy="713731"/>
          </a:xfrm>
          <a:prstGeom prst="rect">
            <a:avLst/>
          </a:prstGeom>
          <a:solidFill>
            <a:srgbClr val="00CAC5">
              <a:alpha val="0"/>
            </a:srgb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Oval 18">
            <a:extLst>
              <a:ext uri="{FF2B5EF4-FFF2-40B4-BE49-F238E27FC236}">
                <a16:creationId xmlns="" xmlns:a16="http://schemas.microsoft.com/office/drawing/2014/main" id="{EED924EF-5E47-4C58-941E-8DD855EDCF49}"/>
              </a:ext>
            </a:extLst>
          </p:cNvPr>
          <p:cNvSpPr/>
          <p:nvPr userDrawn="1"/>
        </p:nvSpPr>
        <p:spPr>
          <a:xfrm rot="2700000">
            <a:off x="23436611" y="7402469"/>
            <a:ext cx="566041" cy="566041"/>
          </a:xfrm>
          <a:prstGeom prst="ellipse">
            <a:avLst/>
          </a:prstGeom>
          <a:noFill/>
          <a:ln w="6350">
            <a:solidFill>
              <a:schemeClr val="tx1"/>
            </a:solidFill>
          </a:ln>
          <a:effectLst>
            <a:outerShdw blurRad="685800" sx="102000" sy="102000" algn="ctr" rotWithShape="0">
              <a:schemeClr val="accent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0" name="Group 19">
            <a:extLst>
              <a:ext uri="{FF2B5EF4-FFF2-40B4-BE49-F238E27FC236}">
                <a16:creationId xmlns="" xmlns:a16="http://schemas.microsoft.com/office/drawing/2014/main" id="{DB6D6C9A-40E1-4623-A19F-8C8856D465B3}"/>
              </a:ext>
            </a:extLst>
          </p:cNvPr>
          <p:cNvGrpSpPr/>
          <p:nvPr userDrawn="1"/>
        </p:nvGrpSpPr>
        <p:grpSpPr>
          <a:xfrm>
            <a:off x="949541" y="840709"/>
            <a:ext cx="102546" cy="1150016"/>
            <a:chOff x="447517" y="840709"/>
            <a:chExt cx="102546" cy="1150016"/>
          </a:xfrm>
        </p:grpSpPr>
        <p:sp>
          <p:nvSpPr>
            <p:cNvPr id="21" name="Oval 28">
              <a:extLst>
                <a:ext uri="{FF2B5EF4-FFF2-40B4-BE49-F238E27FC236}">
                  <a16:creationId xmlns="" xmlns:a16="http://schemas.microsoft.com/office/drawing/2014/main" id="{BA853D5F-6F29-44D7-B8F6-EDB7FC0A8946}"/>
                </a:ext>
              </a:extLst>
            </p:cNvPr>
            <p:cNvSpPr/>
            <p:nvPr userDrawn="1"/>
          </p:nvSpPr>
          <p:spPr>
            <a:xfrm>
              <a:off x="447517" y="840709"/>
              <a:ext cx="102546" cy="102546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accent3"/>
                </a:solidFill>
              </a:endParaRPr>
            </a:p>
          </p:txBody>
        </p:sp>
        <p:sp>
          <p:nvSpPr>
            <p:cNvPr id="22" name="Oval 21">
              <a:extLst>
                <a:ext uri="{FF2B5EF4-FFF2-40B4-BE49-F238E27FC236}">
                  <a16:creationId xmlns="" xmlns:a16="http://schemas.microsoft.com/office/drawing/2014/main" id="{BAEAE573-5014-4F96-9704-54870EFA95B6}"/>
                </a:ext>
              </a:extLst>
            </p:cNvPr>
            <p:cNvSpPr/>
            <p:nvPr userDrawn="1"/>
          </p:nvSpPr>
          <p:spPr>
            <a:xfrm>
              <a:off x="447517" y="1192253"/>
              <a:ext cx="102546" cy="102546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accent3"/>
                </a:solidFill>
              </a:endParaRPr>
            </a:p>
          </p:txBody>
        </p:sp>
        <p:sp>
          <p:nvSpPr>
            <p:cNvPr id="23" name="Oval 22">
              <a:extLst>
                <a:ext uri="{FF2B5EF4-FFF2-40B4-BE49-F238E27FC236}">
                  <a16:creationId xmlns="" xmlns:a16="http://schemas.microsoft.com/office/drawing/2014/main" id="{081BD399-FB73-4E02-BD99-E01451C27634}"/>
                </a:ext>
              </a:extLst>
            </p:cNvPr>
            <p:cNvSpPr/>
            <p:nvPr userDrawn="1"/>
          </p:nvSpPr>
          <p:spPr>
            <a:xfrm>
              <a:off x="447517" y="1540216"/>
              <a:ext cx="102546" cy="102546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accent3"/>
                </a:solidFill>
              </a:endParaRPr>
            </a:p>
          </p:txBody>
        </p:sp>
        <p:sp>
          <p:nvSpPr>
            <p:cNvPr id="24" name="Oval 23">
              <a:extLst>
                <a:ext uri="{FF2B5EF4-FFF2-40B4-BE49-F238E27FC236}">
                  <a16:creationId xmlns="" xmlns:a16="http://schemas.microsoft.com/office/drawing/2014/main" id="{F1929FFE-343F-429E-8981-46E6C207A52A}"/>
                </a:ext>
              </a:extLst>
            </p:cNvPr>
            <p:cNvSpPr/>
            <p:nvPr userDrawn="1"/>
          </p:nvSpPr>
          <p:spPr>
            <a:xfrm>
              <a:off x="447517" y="1888179"/>
              <a:ext cx="102546" cy="102546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accent3"/>
                </a:solidFill>
              </a:endParaRPr>
            </a:p>
          </p:txBody>
        </p:sp>
      </p:grpSp>
      <p:grpSp>
        <p:nvGrpSpPr>
          <p:cNvPr id="25" name="Group 24">
            <a:extLst>
              <a:ext uri="{FF2B5EF4-FFF2-40B4-BE49-F238E27FC236}">
                <a16:creationId xmlns="" xmlns:a16="http://schemas.microsoft.com/office/drawing/2014/main" id="{A5EE284E-9693-456A-9421-25185467C6A2}"/>
              </a:ext>
            </a:extLst>
          </p:cNvPr>
          <p:cNvGrpSpPr/>
          <p:nvPr userDrawn="1"/>
        </p:nvGrpSpPr>
        <p:grpSpPr>
          <a:xfrm>
            <a:off x="23668358" y="12034374"/>
            <a:ext cx="102546" cy="1150016"/>
            <a:chOff x="447517" y="840709"/>
            <a:chExt cx="102546" cy="1150016"/>
          </a:xfrm>
          <a:solidFill>
            <a:schemeClr val="bg1">
              <a:lumMod val="65000"/>
            </a:schemeClr>
          </a:solidFill>
        </p:grpSpPr>
        <p:sp>
          <p:nvSpPr>
            <p:cNvPr id="26" name="Oval 28">
              <a:extLst>
                <a:ext uri="{FF2B5EF4-FFF2-40B4-BE49-F238E27FC236}">
                  <a16:creationId xmlns="" xmlns:a16="http://schemas.microsoft.com/office/drawing/2014/main" id="{C3B9FC2E-9A94-4A66-BD64-0AFB21069201}"/>
                </a:ext>
              </a:extLst>
            </p:cNvPr>
            <p:cNvSpPr/>
            <p:nvPr userDrawn="1"/>
          </p:nvSpPr>
          <p:spPr>
            <a:xfrm>
              <a:off x="447517" y="840709"/>
              <a:ext cx="102546" cy="10254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accent3"/>
                </a:solidFill>
              </a:endParaRPr>
            </a:p>
          </p:txBody>
        </p:sp>
        <p:sp>
          <p:nvSpPr>
            <p:cNvPr id="27" name="Oval 26">
              <a:extLst>
                <a:ext uri="{FF2B5EF4-FFF2-40B4-BE49-F238E27FC236}">
                  <a16:creationId xmlns="" xmlns:a16="http://schemas.microsoft.com/office/drawing/2014/main" id="{10ED70DD-EA4A-4122-8D5D-2E2D1997D27D}"/>
                </a:ext>
              </a:extLst>
            </p:cNvPr>
            <p:cNvSpPr/>
            <p:nvPr userDrawn="1"/>
          </p:nvSpPr>
          <p:spPr>
            <a:xfrm>
              <a:off x="447517" y="1192253"/>
              <a:ext cx="102546" cy="10254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accent3"/>
                </a:solidFill>
              </a:endParaRPr>
            </a:p>
          </p:txBody>
        </p:sp>
        <p:sp>
          <p:nvSpPr>
            <p:cNvPr id="28" name="Oval 27">
              <a:extLst>
                <a:ext uri="{FF2B5EF4-FFF2-40B4-BE49-F238E27FC236}">
                  <a16:creationId xmlns="" xmlns:a16="http://schemas.microsoft.com/office/drawing/2014/main" id="{FB45E7CD-DFA7-4E3E-B1FA-BE6BE63C94CF}"/>
                </a:ext>
              </a:extLst>
            </p:cNvPr>
            <p:cNvSpPr/>
            <p:nvPr userDrawn="1"/>
          </p:nvSpPr>
          <p:spPr>
            <a:xfrm>
              <a:off x="447517" y="1540216"/>
              <a:ext cx="102546" cy="10254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accent3"/>
                </a:solidFill>
              </a:endParaRPr>
            </a:p>
          </p:txBody>
        </p:sp>
        <p:sp>
          <p:nvSpPr>
            <p:cNvPr id="29" name="Oval 28">
              <a:extLst>
                <a:ext uri="{FF2B5EF4-FFF2-40B4-BE49-F238E27FC236}">
                  <a16:creationId xmlns="" xmlns:a16="http://schemas.microsoft.com/office/drawing/2014/main" id="{0B7AF3E0-EDD1-485A-8F04-A95F1704B72C}"/>
                </a:ext>
              </a:extLst>
            </p:cNvPr>
            <p:cNvSpPr/>
            <p:nvPr userDrawn="1"/>
          </p:nvSpPr>
          <p:spPr>
            <a:xfrm>
              <a:off x="447517" y="1888179"/>
              <a:ext cx="102546" cy="10254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accent3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06988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9" presetClass="entr" presetSubtype="0" decel="10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9" presetClass="entr" presetSubtype="0" decel="10000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6" grpId="0" animBg="1"/>
      <p:bldP spid="19" grpId="0" animBg="1"/>
    </p:bldLst>
  </p:timing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4978090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0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" name="Rectangle 2">
            <a:extLst>
              <a:ext uri="{FF2B5EF4-FFF2-40B4-BE49-F238E27FC236}">
                <a16:creationId xmlns="" xmlns:a16="http://schemas.microsoft.com/office/drawing/2014/main" id="{70C2095F-97D9-4094-BD36-0951741A08F7}"/>
              </a:ext>
            </a:extLst>
          </p:cNvPr>
          <p:cNvSpPr/>
          <p:nvPr userDrawn="1"/>
        </p:nvSpPr>
        <p:spPr>
          <a:xfrm rot="5400000">
            <a:off x="-1196240" y="10738435"/>
            <a:ext cx="4173803" cy="178132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8" name="Group 17">
            <a:extLst>
              <a:ext uri="{FF2B5EF4-FFF2-40B4-BE49-F238E27FC236}">
                <a16:creationId xmlns="" xmlns:a16="http://schemas.microsoft.com/office/drawing/2014/main" id="{45FB5C87-D273-4741-B8BC-9DDDF4ACCED6}"/>
              </a:ext>
            </a:extLst>
          </p:cNvPr>
          <p:cNvGrpSpPr/>
          <p:nvPr userDrawn="1"/>
        </p:nvGrpSpPr>
        <p:grpSpPr>
          <a:xfrm>
            <a:off x="949541" y="840709"/>
            <a:ext cx="102546" cy="1150016"/>
            <a:chOff x="447517" y="840709"/>
            <a:chExt cx="102546" cy="1150016"/>
          </a:xfrm>
        </p:grpSpPr>
        <p:sp>
          <p:nvSpPr>
            <p:cNvPr id="19" name="Oval 28">
              <a:extLst>
                <a:ext uri="{FF2B5EF4-FFF2-40B4-BE49-F238E27FC236}">
                  <a16:creationId xmlns="" xmlns:a16="http://schemas.microsoft.com/office/drawing/2014/main" id="{77A9FED8-8494-4471-996B-444CA69B5905}"/>
                </a:ext>
              </a:extLst>
            </p:cNvPr>
            <p:cNvSpPr/>
            <p:nvPr userDrawn="1"/>
          </p:nvSpPr>
          <p:spPr>
            <a:xfrm>
              <a:off x="447517" y="840709"/>
              <a:ext cx="102546" cy="102546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accent3"/>
                </a:solidFill>
              </a:endParaRPr>
            </a:p>
          </p:txBody>
        </p:sp>
        <p:sp>
          <p:nvSpPr>
            <p:cNvPr id="20" name="Oval 19">
              <a:extLst>
                <a:ext uri="{FF2B5EF4-FFF2-40B4-BE49-F238E27FC236}">
                  <a16:creationId xmlns="" xmlns:a16="http://schemas.microsoft.com/office/drawing/2014/main" id="{1456D321-15D2-4AFE-99BB-E6FF0048B358}"/>
                </a:ext>
              </a:extLst>
            </p:cNvPr>
            <p:cNvSpPr/>
            <p:nvPr userDrawn="1"/>
          </p:nvSpPr>
          <p:spPr>
            <a:xfrm>
              <a:off x="447517" y="1192253"/>
              <a:ext cx="102546" cy="102546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accent3"/>
                </a:solidFill>
              </a:endParaRPr>
            </a:p>
          </p:txBody>
        </p:sp>
        <p:sp>
          <p:nvSpPr>
            <p:cNvPr id="21" name="Oval 20">
              <a:extLst>
                <a:ext uri="{FF2B5EF4-FFF2-40B4-BE49-F238E27FC236}">
                  <a16:creationId xmlns="" xmlns:a16="http://schemas.microsoft.com/office/drawing/2014/main" id="{3DF4838A-6FF2-49AF-9BE3-76AE8F2D9BC2}"/>
                </a:ext>
              </a:extLst>
            </p:cNvPr>
            <p:cNvSpPr/>
            <p:nvPr userDrawn="1"/>
          </p:nvSpPr>
          <p:spPr>
            <a:xfrm>
              <a:off x="447517" y="1540216"/>
              <a:ext cx="102546" cy="102546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accent3"/>
                </a:solidFill>
              </a:endParaRPr>
            </a:p>
          </p:txBody>
        </p:sp>
        <p:sp>
          <p:nvSpPr>
            <p:cNvPr id="22" name="Oval 21">
              <a:extLst>
                <a:ext uri="{FF2B5EF4-FFF2-40B4-BE49-F238E27FC236}">
                  <a16:creationId xmlns="" xmlns:a16="http://schemas.microsoft.com/office/drawing/2014/main" id="{8B0876AB-E2E5-4728-B737-74306782D9BA}"/>
                </a:ext>
              </a:extLst>
            </p:cNvPr>
            <p:cNvSpPr/>
            <p:nvPr userDrawn="1"/>
          </p:nvSpPr>
          <p:spPr>
            <a:xfrm>
              <a:off x="447517" y="1888179"/>
              <a:ext cx="102546" cy="102546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accent3"/>
                </a:solidFill>
              </a:endParaRP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="" xmlns:a16="http://schemas.microsoft.com/office/drawing/2014/main" id="{075F4416-25C5-4530-A8BB-0DB995984C1E}"/>
              </a:ext>
            </a:extLst>
          </p:cNvPr>
          <p:cNvGrpSpPr/>
          <p:nvPr userDrawn="1"/>
        </p:nvGrpSpPr>
        <p:grpSpPr>
          <a:xfrm>
            <a:off x="23668358" y="12034374"/>
            <a:ext cx="102546" cy="1150016"/>
            <a:chOff x="447517" y="840709"/>
            <a:chExt cx="102546" cy="1150016"/>
          </a:xfrm>
          <a:solidFill>
            <a:schemeClr val="bg1">
              <a:lumMod val="65000"/>
            </a:schemeClr>
          </a:solidFill>
        </p:grpSpPr>
        <p:sp>
          <p:nvSpPr>
            <p:cNvPr id="24" name="Oval 28">
              <a:extLst>
                <a:ext uri="{FF2B5EF4-FFF2-40B4-BE49-F238E27FC236}">
                  <a16:creationId xmlns="" xmlns:a16="http://schemas.microsoft.com/office/drawing/2014/main" id="{3B70F7E5-CE4C-4884-B385-0FE696B474DF}"/>
                </a:ext>
              </a:extLst>
            </p:cNvPr>
            <p:cNvSpPr/>
            <p:nvPr userDrawn="1"/>
          </p:nvSpPr>
          <p:spPr>
            <a:xfrm>
              <a:off x="447517" y="840709"/>
              <a:ext cx="102546" cy="10254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accent3"/>
                </a:solidFill>
              </a:endParaRPr>
            </a:p>
          </p:txBody>
        </p:sp>
        <p:sp>
          <p:nvSpPr>
            <p:cNvPr id="25" name="Oval 24">
              <a:extLst>
                <a:ext uri="{FF2B5EF4-FFF2-40B4-BE49-F238E27FC236}">
                  <a16:creationId xmlns="" xmlns:a16="http://schemas.microsoft.com/office/drawing/2014/main" id="{DF4C602B-647A-493F-B078-429D1685D74E}"/>
                </a:ext>
              </a:extLst>
            </p:cNvPr>
            <p:cNvSpPr/>
            <p:nvPr userDrawn="1"/>
          </p:nvSpPr>
          <p:spPr>
            <a:xfrm>
              <a:off x="447517" y="1192253"/>
              <a:ext cx="102546" cy="10254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accent3"/>
                </a:solidFill>
              </a:endParaRPr>
            </a:p>
          </p:txBody>
        </p:sp>
        <p:sp>
          <p:nvSpPr>
            <p:cNvPr id="26" name="Oval 25">
              <a:extLst>
                <a:ext uri="{FF2B5EF4-FFF2-40B4-BE49-F238E27FC236}">
                  <a16:creationId xmlns="" xmlns:a16="http://schemas.microsoft.com/office/drawing/2014/main" id="{30110167-0DC5-4BDE-AF07-ADF6A3882B86}"/>
                </a:ext>
              </a:extLst>
            </p:cNvPr>
            <p:cNvSpPr/>
            <p:nvPr userDrawn="1"/>
          </p:nvSpPr>
          <p:spPr>
            <a:xfrm>
              <a:off x="447517" y="1540216"/>
              <a:ext cx="102546" cy="10254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accent3"/>
                </a:solidFill>
              </a:endParaRPr>
            </a:p>
          </p:txBody>
        </p:sp>
        <p:sp>
          <p:nvSpPr>
            <p:cNvPr id="27" name="Oval 26">
              <a:extLst>
                <a:ext uri="{FF2B5EF4-FFF2-40B4-BE49-F238E27FC236}">
                  <a16:creationId xmlns="" xmlns:a16="http://schemas.microsoft.com/office/drawing/2014/main" id="{F472FD95-278B-4473-9721-0ED692FED85A}"/>
                </a:ext>
              </a:extLst>
            </p:cNvPr>
            <p:cNvSpPr/>
            <p:nvPr userDrawn="1"/>
          </p:nvSpPr>
          <p:spPr>
            <a:xfrm>
              <a:off x="447517" y="1888179"/>
              <a:ext cx="102546" cy="10254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accent3"/>
                </a:solidFill>
              </a:endParaRPr>
            </a:p>
          </p:txBody>
        </p:sp>
      </p:grpSp>
      <p:sp>
        <p:nvSpPr>
          <p:cNvPr id="30" name="Picture Placeholder 29">
            <a:extLst>
              <a:ext uri="{FF2B5EF4-FFF2-40B4-BE49-F238E27FC236}">
                <a16:creationId xmlns="" xmlns:a16="http://schemas.microsoft.com/office/drawing/2014/main" id="{D2823793-27B1-46F4-AFA8-6B5276BADC97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4870195" y="3344091"/>
            <a:ext cx="7027817" cy="7027818"/>
          </a:xfrm>
          <a:custGeom>
            <a:avLst/>
            <a:gdLst>
              <a:gd name="connsiteX0" fmla="*/ 3513909 w 7027817"/>
              <a:gd name="connsiteY0" fmla="*/ 0 h 7027818"/>
              <a:gd name="connsiteX1" fmla="*/ 7027817 w 7027817"/>
              <a:gd name="connsiteY1" fmla="*/ 3513909 h 7027818"/>
              <a:gd name="connsiteX2" fmla="*/ 3513909 w 7027817"/>
              <a:gd name="connsiteY2" fmla="*/ 7027818 h 7027818"/>
              <a:gd name="connsiteX3" fmla="*/ 0 w 7027817"/>
              <a:gd name="connsiteY3" fmla="*/ 3513909 h 7027818"/>
              <a:gd name="connsiteX4" fmla="*/ 3513909 w 7027817"/>
              <a:gd name="connsiteY4" fmla="*/ 0 h 70278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027817" h="7027818">
                <a:moveTo>
                  <a:pt x="3513909" y="0"/>
                </a:moveTo>
                <a:cubicBezTo>
                  <a:pt x="5454587" y="0"/>
                  <a:pt x="7027817" y="1573231"/>
                  <a:pt x="7027817" y="3513909"/>
                </a:cubicBezTo>
                <a:cubicBezTo>
                  <a:pt x="7027817" y="5454587"/>
                  <a:pt x="5454587" y="7027818"/>
                  <a:pt x="3513909" y="7027818"/>
                </a:cubicBezTo>
                <a:cubicBezTo>
                  <a:pt x="1573231" y="7027818"/>
                  <a:pt x="0" y="5454587"/>
                  <a:pt x="0" y="3513909"/>
                </a:cubicBezTo>
                <a:cubicBezTo>
                  <a:pt x="0" y="1573231"/>
                  <a:pt x="1573231" y="0"/>
                  <a:pt x="3513909" y="0"/>
                </a:cubicBezTo>
                <a:close/>
              </a:path>
            </a:pathLst>
          </a:custGeom>
          <a:pattFill prst="pct60">
            <a:fgClr>
              <a:schemeClr val="bg1"/>
            </a:fgClr>
            <a:bgClr>
              <a:schemeClr val="bg1">
                <a:lumMod val="85000"/>
              </a:schemeClr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FontTx/>
              <a:buNone/>
              <a:defRPr sz="24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152038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9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" name="Rectangle 2">
            <a:extLst>
              <a:ext uri="{FF2B5EF4-FFF2-40B4-BE49-F238E27FC236}">
                <a16:creationId xmlns="" xmlns:a16="http://schemas.microsoft.com/office/drawing/2014/main" id="{70C2095F-97D9-4094-BD36-0951741A08F7}"/>
              </a:ext>
            </a:extLst>
          </p:cNvPr>
          <p:cNvSpPr/>
          <p:nvPr userDrawn="1"/>
        </p:nvSpPr>
        <p:spPr>
          <a:xfrm rot="5400000">
            <a:off x="-1196240" y="10738435"/>
            <a:ext cx="4173803" cy="178132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8" name="Group 17">
            <a:extLst>
              <a:ext uri="{FF2B5EF4-FFF2-40B4-BE49-F238E27FC236}">
                <a16:creationId xmlns="" xmlns:a16="http://schemas.microsoft.com/office/drawing/2014/main" id="{45FB5C87-D273-4741-B8BC-9DDDF4ACCED6}"/>
              </a:ext>
            </a:extLst>
          </p:cNvPr>
          <p:cNvGrpSpPr/>
          <p:nvPr userDrawn="1"/>
        </p:nvGrpSpPr>
        <p:grpSpPr>
          <a:xfrm>
            <a:off x="949541" y="840709"/>
            <a:ext cx="102546" cy="1150016"/>
            <a:chOff x="447517" y="840709"/>
            <a:chExt cx="102546" cy="1150016"/>
          </a:xfrm>
        </p:grpSpPr>
        <p:sp>
          <p:nvSpPr>
            <p:cNvPr id="19" name="Oval 28">
              <a:extLst>
                <a:ext uri="{FF2B5EF4-FFF2-40B4-BE49-F238E27FC236}">
                  <a16:creationId xmlns="" xmlns:a16="http://schemas.microsoft.com/office/drawing/2014/main" id="{77A9FED8-8494-4471-996B-444CA69B5905}"/>
                </a:ext>
              </a:extLst>
            </p:cNvPr>
            <p:cNvSpPr/>
            <p:nvPr userDrawn="1"/>
          </p:nvSpPr>
          <p:spPr>
            <a:xfrm>
              <a:off x="447517" y="840709"/>
              <a:ext cx="102546" cy="102546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accent3"/>
                </a:solidFill>
              </a:endParaRPr>
            </a:p>
          </p:txBody>
        </p:sp>
        <p:sp>
          <p:nvSpPr>
            <p:cNvPr id="20" name="Oval 19">
              <a:extLst>
                <a:ext uri="{FF2B5EF4-FFF2-40B4-BE49-F238E27FC236}">
                  <a16:creationId xmlns="" xmlns:a16="http://schemas.microsoft.com/office/drawing/2014/main" id="{1456D321-15D2-4AFE-99BB-E6FF0048B358}"/>
                </a:ext>
              </a:extLst>
            </p:cNvPr>
            <p:cNvSpPr/>
            <p:nvPr userDrawn="1"/>
          </p:nvSpPr>
          <p:spPr>
            <a:xfrm>
              <a:off x="447517" y="1192253"/>
              <a:ext cx="102546" cy="102546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accent3"/>
                </a:solidFill>
              </a:endParaRPr>
            </a:p>
          </p:txBody>
        </p:sp>
        <p:sp>
          <p:nvSpPr>
            <p:cNvPr id="21" name="Oval 20">
              <a:extLst>
                <a:ext uri="{FF2B5EF4-FFF2-40B4-BE49-F238E27FC236}">
                  <a16:creationId xmlns="" xmlns:a16="http://schemas.microsoft.com/office/drawing/2014/main" id="{3DF4838A-6FF2-49AF-9BE3-76AE8F2D9BC2}"/>
                </a:ext>
              </a:extLst>
            </p:cNvPr>
            <p:cNvSpPr/>
            <p:nvPr userDrawn="1"/>
          </p:nvSpPr>
          <p:spPr>
            <a:xfrm>
              <a:off x="447517" y="1540216"/>
              <a:ext cx="102546" cy="102546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accent3"/>
                </a:solidFill>
              </a:endParaRPr>
            </a:p>
          </p:txBody>
        </p:sp>
        <p:sp>
          <p:nvSpPr>
            <p:cNvPr id="22" name="Oval 21">
              <a:extLst>
                <a:ext uri="{FF2B5EF4-FFF2-40B4-BE49-F238E27FC236}">
                  <a16:creationId xmlns="" xmlns:a16="http://schemas.microsoft.com/office/drawing/2014/main" id="{8B0876AB-E2E5-4728-B737-74306782D9BA}"/>
                </a:ext>
              </a:extLst>
            </p:cNvPr>
            <p:cNvSpPr/>
            <p:nvPr userDrawn="1"/>
          </p:nvSpPr>
          <p:spPr>
            <a:xfrm>
              <a:off x="447517" y="1888179"/>
              <a:ext cx="102546" cy="102546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accent3"/>
                </a:solidFill>
              </a:endParaRP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="" xmlns:a16="http://schemas.microsoft.com/office/drawing/2014/main" id="{075F4416-25C5-4530-A8BB-0DB995984C1E}"/>
              </a:ext>
            </a:extLst>
          </p:cNvPr>
          <p:cNvGrpSpPr/>
          <p:nvPr userDrawn="1"/>
        </p:nvGrpSpPr>
        <p:grpSpPr>
          <a:xfrm>
            <a:off x="23668358" y="12034374"/>
            <a:ext cx="102546" cy="1150016"/>
            <a:chOff x="447517" y="840709"/>
            <a:chExt cx="102546" cy="1150016"/>
          </a:xfrm>
          <a:solidFill>
            <a:schemeClr val="bg1">
              <a:lumMod val="65000"/>
            </a:schemeClr>
          </a:solidFill>
        </p:grpSpPr>
        <p:sp>
          <p:nvSpPr>
            <p:cNvPr id="24" name="Oval 28">
              <a:extLst>
                <a:ext uri="{FF2B5EF4-FFF2-40B4-BE49-F238E27FC236}">
                  <a16:creationId xmlns="" xmlns:a16="http://schemas.microsoft.com/office/drawing/2014/main" id="{3B70F7E5-CE4C-4884-B385-0FE696B474DF}"/>
                </a:ext>
              </a:extLst>
            </p:cNvPr>
            <p:cNvSpPr/>
            <p:nvPr userDrawn="1"/>
          </p:nvSpPr>
          <p:spPr>
            <a:xfrm>
              <a:off x="447517" y="840709"/>
              <a:ext cx="102546" cy="10254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accent3"/>
                </a:solidFill>
              </a:endParaRPr>
            </a:p>
          </p:txBody>
        </p:sp>
        <p:sp>
          <p:nvSpPr>
            <p:cNvPr id="25" name="Oval 24">
              <a:extLst>
                <a:ext uri="{FF2B5EF4-FFF2-40B4-BE49-F238E27FC236}">
                  <a16:creationId xmlns="" xmlns:a16="http://schemas.microsoft.com/office/drawing/2014/main" id="{DF4C602B-647A-493F-B078-429D1685D74E}"/>
                </a:ext>
              </a:extLst>
            </p:cNvPr>
            <p:cNvSpPr/>
            <p:nvPr userDrawn="1"/>
          </p:nvSpPr>
          <p:spPr>
            <a:xfrm>
              <a:off x="447517" y="1192253"/>
              <a:ext cx="102546" cy="10254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accent3"/>
                </a:solidFill>
              </a:endParaRPr>
            </a:p>
          </p:txBody>
        </p:sp>
        <p:sp>
          <p:nvSpPr>
            <p:cNvPr id="26" name="Oval 25">
              <a:extLst>
                <a:ext uri="{FF2B5EF4-FFF2-40B4-BE49-F238E27FC236}">
                  <a16:creationId xmlns="" xmlns:a16="http://schemas.microsoft.com/office/drawing/2014/main" id="{30110167-0DC5-4BDE-AF07-ADF6A3882B86}"/>
                </a:ext>
              </a:extLst>
            </p:cNvPr>
            <p:cNvSpPr/>
            <p:nvPr userDrawn="1"/>
          </p:nvSpPr>
          <p:spPr>
            <a:xfrm>
              <a:off x="447517" y="1540216"/>
              <a:ext cx="102546" cy="10254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accent3"/>
                </a:solidFill>
              </a:endParaRPr>
            </a:p>
          </p:txBody>
        </p:sp>
        <p:sp>
          <p:nvSpPr>
            <p:cNvPr id="27" name="Oval 26">
              <a:extLst>
                <a:ext uri="{FF2B5EF4-FFF2-40B4-BE49-F238E27FC236}">
                  <a16:creationId xmlns="" xmlns:a16="http://schemas.microsoft.com/office/drawing/2014/main" id="{F472FD95-278B-4473-9721-0ED692FED85A}"/>
                </a:ext>
              </a:extLst>
            </p:cNvPr>
            <p:cNvSpPr/>
            <p:nvPr userDrawn="1"/>
          </p:nvSpPr>
          <p:spPr>
            <a:xfrm>
              <a:off x="447517" y="1888179"/>
              <a:ext cx="102546" cy="10254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accent3"/>
                </a:solidFill>
              </a:endParaRPr>
            </a:p>
          </p:txBody>
        </p:sp>
      </p:grpSp>
      <p:sp>
        <p:nvSpPr>
          <p:cNvPr id="28" name="Rectangle 27">
            <a:extLst>
              <a:ext uri="{FF2B5EF4-FFF2-40B4-BE49-F238E27FC236}">
                <a16:creationId xmlns="" xmlns:a16="http://schemas.microsoft.com/office/drawing/2014/main" id="{D702B518-0A3F-4DEE-B644-E93AECCE4851}"/>
              </a:ext>
            </a:extLst>
          </p:cNvPr>
          <p:cNvSpPr/>
          <p:nvPr userDrawn="1"/>
        </p:nvSpPr>
        <p:spPr>
          <a:xfrm>
            <a:off x="2020888" y="1257300"/>
            <a:ext cx="21031200" cy="11049000"/>
          </a:xfrm>
          <a:prstGeom prst="rect">
            <a:avLst/>
          </a:prstGeom>
          <a:solidFill>
            <a:schemeClr val="bg1"/>
          </a:solidFill>
          <a:ln w="63500">
            <a:solidFill>
              <a:schemeClr val="bg1"/>
            </a:solidFill>
          </a:ln>
          <a:effectLst>
            <a:outerShdw blurRad="1041400" sx="98000" sy="98000" algn="ctr" rotWithShape="0">
              <a:schemeClr val="accent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8872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8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Isosceles Triangle 29">
            <a:extLst>
              <a:ext uri="{FF2B5EF4-FFF2-40B4-BE49-F238E27FC236}">
                <a16:creationId xmlns="" xmlns:a16="http://schemas.microsoft.com/office/drawing/2014/main" id="{DF185386-D3A2-48BD-866A-D2CEFFCA3DC4}"/>
              </a:ext>
            </a:extLst>
          </p:cNvPr>
          <p:cNvSpPr/>
          <p:nvPr userDrawn="1"/>
        </p:nvSpPr>
        <p:spPr>
          <a:xfrm>
            <a:off x="2073071" y="0"/>
            <a:ext cx="22314104" cy="13716000"/>
          </a:xfrm>
          <a:prstGeom prst="triangle">
            <a:avLst>
              <a:gd name="adj" fmla="val 10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3" name="Rectangle 2">
            <a:extLst>
              <a:ext uri="{FF2B5EF4-FFF2-40B4-BE49-F238E27FC236}">
                <a16:creationId xmlns="" xmlns:a16="http://schemas.microsoft.com/office/drawing/2014/main" id="{70C2095F-97D9-4094-BD36-0951741A08F7}"/>
              </a:ext>
            </a:extLst>
          </p:cNvPr>
          <p:cNvSpPr/>
          <p:nvPr userDrawn="1"/>
        </p:nvSpPr>
        <p:spPr>
          <a:xfrm rot="5400000">
            <a:off x="-1196240" y="10738435"/>
            <a:ext cx="4173803" cy="178132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8" name="Group 17">
            <a:extLst>
              <a:ext uri="{FF2B5EF4-FFF2-40B4-BE49-F238E27FC236}">
                <a16:creationId xmlns="" xmlns:a16="http://schemas.microsoft.com/office/drawing/2014/main" id="{45FB5C87-D273-4741-B8BC-9DDDF4ACCED6}"/>
              </a:ext>
            </a:extLst>
          </p:cNvPr>
          <p:cNvGrpSpPr/>
          <p:nvPr userDrawn="1"/>
        </p:nvGrpSpPr>
        <p:grpSpPr>
          <a:xfrm>
            <a:off x="949541" y="840709"/>
            <a:ext cx="102546" cy="1150016"/>
            <a:chOff x="447517" y="840709"/>
            <a:chExt cx="102546" cy="1150016"/>
          </a:xfrm>
        </p:grpSpPr>
        <p:sp>
          <p:nvSpPr>
            <p:cNvPr id="19" name="Oval 28">
              <a:extLst>
                <a:ext uri="{FF2B5EF4-FFF2-40B4-BE49-F238E27FC236}">
                  <a16:creationId xmlns="" xmlns:a16="http://schemas.microsoft.com/office/drawing/2014/main" id="{77A9FED8-8494-4471-996B-444CA69B5905}"/>
                </a:ext>
              </a:extLst>
            </p:cNvPr>
            <p:cNvSpPr/>
            <p:nvPr userDrawn="1"/>
          </p:nvSpPr>
          <p:spPr>
            <a:xfrm>
              <a:off x="447517" y="840709"/>
              <a:ext cx="102546" cy="102546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accent3"/>
                </a:solidFill>
              </a:endParaRPr>
            </a:p>
          </p:txBody>
        </p:sp>
        <p:sp>
          <p:nvSpPr>
            <p:cNvPr id="20" name="Oval 19">
              <a:extLst>
                <a:ext uri="{FF2B5EF4-FFF2-40B4-BE49-F238E27FC236}">
                  <a16:creationId xmlns="" xmlns:a16="http://schemas.microsoft.com/office/drawing/2014/main" id="{1456D321-15D2-4AFE-99BB-E6FF0048B358}"/>
                </a:ext>
              </a:extLst>
            </p:cNvPr>
            <p:cNvSpPr/>
            <p:nvPr userDrawn="1"/>
          </p:nvSpPr>
          <p:spPr>
            <a:xfrm>
              <a:off x="447517" y="1192253"/>
              <a:ext cx="102546" cy="102546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accent3"/>
                </a:solidFill>
              </a:endParaRPr>
            </a:p>
          </p:txBody>
        </p:sp>
        <p:sp>
          <p:nvSpPr>
            <p:cNvPr id="21" name="Oval 20">
              <a:extLst>
                <a:ext uri="{FF2B5EF4-FFF2-40B4-BE49-F238E27FC236}">
                  <a16:creationId xmlns="" xmlns:a16="http://schemas.microsoft.com/office/drawing/2014/main" id="{3DF4838A-6FF2-49AF-9BE3-76AE8F2D9BC2}"/>
                </a:ext>
              </a:extLst>
            </p:cNvPr>
            <p:cNvSpPr/>
            <p:nvPr userDrawn="1"/>
          </p:nvSpPr>
          <p:spPr>
            <a:xfrm>
              <a:off x="447517" y="1540216"/>
              <a:ext cx="102546" cy="102546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accent3"/>
                </a:solidFill>
              </a:endParaRPr>
            </a:p>
          </p:txBody>
        </p:sp>
        <p:sp>
          <p:nvSpPr>
            <p:cNvPr id="22" name="Oval 21">
              <a:extLst>
                <a:ext uri="{FF2B5EF4-FFF2-40B4-BE49-F238E27FC236}">
                  <a16:creationId xmlns="" xmlns:a16="http://schemas.microsoft.com/office/drawing/2014/main" id="{8B0876AB-E2E5-4728-B737-74306782D9BA}"/>
                </a:ext>
              </a:extLst>
            </p:cNvPr>
            <p:cNvSpPr/>
            <p:nvPr userDrawn="1"/>
          </p:nvSpPr>
          <p:spPr>
            <a:xfrm>
              <a:off x="447517" y="1888179"/>
              <a:ext cx="102546" cy="102546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accent3"/>
                </a:solidFill>
              </a:endParaRPr>
            </a:p>
          </p:txBody>
        </p:sp>
      </p:grpSp>
      <p:sp>
        <p:nvSpPr>
          <p:cNvPr id="28" name="Rectangle 27">
            <a:extLst>
              <a:ext uri="{FF2B5EF4-FFF2-40B4-BE49-F238E27FC236}">
                <a16:creationId xmlns="" xmlns:a16="http://schemas.microsoft.com/office/drawing/2014/main" id="{97EC2A17-D248-4829-B17C-8D4A721307A7}"/>
              </a:ext>
            </a:extLst>
          </p:cNvPr>
          <p:cNvSpPr/>
          <p:nvPr userDrawn="1"/>
        </p:nvSpPr>
        <p:spPr>
          <a:xfrm>
            <a:off x="2020888" y="1257300"/>
            <a:ext cx="21031200" cy="11049000"/>
          </a:xfrm>
          <a:prstGeom prst="rect">
            <a:avLst/>
          </a:prstGeom>
          <a:solidFill>
            <a:schemeClr val="bg1"/>
          </a:solidFill>
          <a:ln w="635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0" name="Group 39">
            <a:extLst>
              <a:ext uri="{FF2B5EF4-FFF2-40B4-BE49-F238E27FC236}">
                <a16:creationId xmlns="" xmlns:a16="http://schemas.microsoft.com/office/drawing/2014/main" id="{16576332-F87B-4FFA-BE75-3197AC9B8F16}"/>
              </a:ext>
            </a:extLst>
          </p:cNvPr>
          <p:cNvGrpSpPr/>
          <p:nvPr userDrawn="1"/>
        </p:nvGrpSpPr>
        <p:grpSpPr>
          <a:xfrm>
            <a:off x="23668358" y="12034374"/>
            <a:ext cx="102546" cy="1150016"/>
            <a:chOff x="447517" y="840709"/>
            <a:chExt cx="102546" cy="1150016"/>
          </a:xfrm>
          <a:solidFill>
            <a:schemeClr val="bg1">
              <a:lumMod val="65000"/>
            </a:schemeClr>
          </a:solidFill>
        </p:grpSpPr>
        <p:sp>
          <p:nvSpPr>
            <p:cNvPr id="41" name="Oval 28">
              <a:extLst>
                <a:ext uri="{FF2B5EF4-FFF2-40B4-BE49-F238E27FC236}">
                  <a16:creationId xmlns="" xmlns:a16="http://schemas.microsoft.com/office/drawing/2014/main" id="{D585CAB1-4FE2-41C9-A292-5AC2514B8D43}"/>
                </a:ext>
              </a:extLst>
            </p:cNvPr>
            <p:cNvSpPr/>
            <p:nvPr userDrawn="1"/>
          </p:nvSpPr>
          <p:spPr>
            <a:xfrm>
              <a:off x="447517" y="840709"/>
              <a:ext cx="102546" cy="10254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accent3"/>
                </a:solidFill>
              </a:endParaRPr>
            </a:p>
          </p:txBody>
        </p:sp>
        <p:sp>
          <p:nvSpPr>
            <p:cNvPr id="42" name="Oval 41">
              <a:extLst>
                <a:ext uri="{FF2B5EF4-FFF2-40B4-BE49-F238E27FC236}">
                  <a16:creationId xmlns="" xmlns:a16="http://schemas.microsoft.com/office/drawing/2014/main" id="{D7C39CAB-7080-4C79-BA6A-5B8CB18A73BD}"/>
                </a:ext>
              </a:extLst>
            </p:cNvPr>
            <p:cNvSpPr/>
            <p:nvPr userDrawn="1"/>
          </p:nvSpPr>
          <p:spPr>
            <a:xfrm>
              <a:off x="447517" y="1192253"/>
              <a:ext cx="102546" cy="10254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accent3"/>
                </a:solidFill>
              </a:endParaRPr>
            </a:p>
          </p:txBody>
        </p:sp>
        <p:sp>
          <p:nvSpPr>
            <p:cNvPr id="43" name="Oval 42">
              <a:extLst>
                <a:ext uri="{FF2B5EF4-FFF2-40B4-BE49-F238E27FC236}">
                  <a16:creationId xmlns="" xmlns:a16="http://schemas.microsoft.com/office/drawing/2014/main" id="{96F6B0D3-CDC3-4055-BE6C-6686AD9EB924}"/>
                </a:ext>
              </a:extLst>
            </p:cNvPr>
            <p:cNvSpPr/>
            <p:nvPr userDrawn="1"/>
          </p:nvSpPr>
          <p:spPr>
            <a:xfrm>
              <a:off x="447517" y="1540216"/>
              <a:ext cx="102546" cy="10254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accent3"/>
                </a:solidFill>
              </a:endParaRPr>
            </a:p>
          </p:txBody>
        </p:sp>
        <p:sp>
          <p:nvSpPr>
            <p:cNvPr id="44" name="Oval 43">
              <a:extLst>
                <a:ext uri="{FF2B5EF4-FFF2-40B4-BE49-F238E27FC236}">
                  <a16:creationId xmlns="" xmlns:a16="http://schemas.microsoft.com/office/drawing/2014/main" id="{2C328B9A-9549-44B8-9E48-E04315E3A3C4}"/>
                </a:ext>
              </a:extLst>
            </p:cNvPr>
            <p:cNvSpPr/>
            <p:nvPr userDrawn="1"/>
          </p:nvSpPr>
          <p:spPr>
            <a:xfrm>
              <a:off x="447517" y="1888179"/>
              <a:ext cx="102546" cy="10254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accent3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903395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" name="Rectangle 2">
            <a:extLst>
              <a:ext uri="{FF2B5EF4-FFF2-40B4-BE49-F238E27FC236}">
                <a16:creationId xmlns="" xmlns:a16="http://schemas.microsoft.com/office/drawing/2014/main" id="{70C2095F-97D9-4094-BD36-0951741A08F7}"/>
              </a:ext>
            </a:extLst>
          </p:cNvPr>
          <p:cNvSpPr/>
          <p:nvPr userDrawn="1"/>
        </p:nvSpPr>
        <p:spPr>
          <a:xfrm rot="5400000">
            <a:off x="-1196240" y="10738435"/>
            <a:ext cx="4173803" cy="178132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8" name="Group 17">
            <a:extLst>
              <a:ext uri="{FF2B5EF4-FFF2-40B4-BE49-F238E27FC236}">
                <a16:creationId xmlns="" xmlns:a16="http://schemas.microsoft.com/office/drawing/2014/main" id="{45FB5C87-D273-4741-B8BC-9DDDF4ACCED6}"/>
              </a:ext>
            </a:extLst>
          </p:cNvPr>
          <p:cNvGrpSpPr/>
          <p:nvPr userDrawn="1"/>
        </p:nvGrpSpPr>
        <p:grpSpPr>
          <a:xfrm>
            <a:off x="949541" y="840709"/>
            <a:ext cx="102546" cy="1150016"/>
            <a:chOff x="447517" y="840709"/>
            <a:chExt cx="102546" cy="1150016"/>
          </a:xfrm>
        </p:grpSpPr>
        <p:sp>
          <p:nvSpPr>
            <p:cNvPr id="19" name="Oval 28">
              <a:extLst>
                <a:ext uri="{FF2B5EF4-FFF2-40B4-BE49-F238E27FC236}">
                  <a16:creationId xmlns="" xmlns:a16="http://schemas.microsoft.com/office/drawing/2014/main" id="{77A9FED8-8494-4471-996B-444CA69B5905}"/>
                </a:ext>
              </a:extLst>
            </p:cNvPr>
            <p:cNvSpPr/>
            <p:nvPr userDrawn="1"/>
          </p:nvSpPr>
          <p:spPr>
            <a:xfrm>
              <a:off x="447517" y="840709"/>
              <a:ext cx="102546" cy="102546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accent3"/>
                </a:solidFill>
              </a:endParaRPr>
            </a:p>
          </p:txBody>
        </p:sp>
        <p:sp>
          <p:nvSpPr>
            <p:cNvPr id="20" name="Oval 19">
              <a:extLst>
                <a:ext uri="{FF2B5EF4-FFF2-40B4-BE49-F238E27FC236}">
                  <a16:creationId xmlns="" xmlns:a16="http://schemas.microsoft.com/office/drawing/2014/main" id="{1456D321-15D2-4AFE-99BB-E6FF0048B358}"/>
                </a:ext>
              </a:extLst>
            </p:cNvPr>
            <p:cNvSpPr/>
            <p:nvPr userDrawn="1"/>
          </p:nvSpPr>
          <p:spPr>
            <a:xfrm>
              <a:off x="447517" y="1192253"/>
              <a:ext cx="102546" cy="102546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accent3"/>
                </a:solidFill>
              </a:endParaRPr>
            </a:p>
          </p:txBody>
        </p:sp>
        <p:sp>
          <p:nvSpPr>
            <p:cNvPr id="21" name="Oval 20">
              <a:extLst>
                <a:ext uri="{FF2B5EF4-FFF2-40B4-BE49-F238E27FC236}">
                  <a16:creationId xmlns="" xmlns:a16="http://schemas.microsoft.com/office/drawing/2014/main" id="{3DF4838A-6FF2-49AF-9BE3-76AE8F2D9BC2}"/>
                </a:ext>
              </a:extLst>
            </p:cNvPr>
            <p:cNvSpPr/>
            <p:nvPr userDrawn="1"/>
          </p:nvSpPr>
          <p:spPr>
            <a:xfrm>
              <a:off x="447517" y="1540216"/>
              <a:ext cx="102546" cy="102546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accent3"/>
                </a:solidFill>
              </a:endParaRPr>
            </a:p>
          </p:txBody>
        </p:sp>
        <p:sp>
          <p:nvSpPr>
            <p:cNvPr id="22" name="Oval 21">
              <a:extLst>
                <a:ext uri="{FF2B5EF4-FFF2-40B4-BE49-F238E27FC236}">
                  <a16:creationId xmlns="" xmlns:a16="http://schemas.microsoft.com/office/drawing/2014/main" id="{8B0876AB-E2E5-4728-B737-74306782D9BA}"/>
                </a:ext>
              </a:extLst>
            </p:cNvPr>
            <p:cNvSpPr/>
            <p:nvPr userDrawn="1"/>
          </p:nvSpPr>
          <p:spPr>
            <a:xfrm>
              <a:off x="447517" y="1888179"/>
              <a:ext cx="102546" cy="102546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accent3"/>
                </a:solidFill>
              </a:endParaRP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="" xmlns:a16="http://schemas.microsoft.com/office/drawing/2014/main" id="{075F4416-25C5-4530-A8BB-0DB995984C1E}"/>
              </a:ext>
            </a:extLst>
          </p:cNvPr>
          <p:cNvGrpSpPr/>
          <p:nvPr userDrawn="1"/>
        </p:nvGrpSpPr>
        <p:grpSpPr>
          <a:xfrm>
            <a:off x="23668358" y="12034374"/>
            <a:ext cx="102546" cy="1150016"/>
            <a:chOff x="447517" y="840709"/>
            <a:chExt cx="102546" cy="1150016"/>
          </a:xfrm>
          <a:solidFill>
            <a:schemeClr val="bg1">
              <a:lumMod val="65000"/>
            </a:schemeClr>
          </a:solidFill>
        </p:grpSpPr>
        <p:sp>
          <p:nvSpPr>
            <p:cNvPr id="24" name="Oval 28">
              <a:extLst>
                <a:ext uri="{FF2B5EF4-FFF2-40B4-BE49-F238E27FC236}">
                  <a16:creationId xmlns="" xmlns:a16="http://schemas.microsoft.com/office/drawing/2014/main" id="{3B70F7E5-CE4C-4884-B385-0FE696B474DF}"/>
                </a:ext>
              </a:extLst>
            </p:cNvPr>
            <p:cNvSpPr/>
            <p:nvPr userDrawn="1"/>
          </p:nvSpPr>
          <p:spPr>
            <a:xfrm>
              <a:off x="447517" y="840709"/>
              <a:ext cx="102546" cy="10254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accent3"/>
                </a:solidFill>
              </a:endParaRPr>
            </a:p>
          </p:txBody>
        </p:sp>
        <p:sp>
          <p:nvSpPr>
            <p:cNvPr id="25" name="Oval 24">
              <a:extLst>
                <a:ext uri="{FF2B5EF4-FFF2-40B4-BE49-F238E27FC236}">
                  <a16:creationId xmlns="" xmlns:a16="http://schemas.microsoft.com/office/drawing/2014/main" id="{DF4C602B-647A-493F-B078-429D1685D74E}"/>
                </a:ext>
              </a:extLst>
            </p:cNvPr>
            <p:cNvSpPr/>
            <p:nvPr userDrawn="1"/>
          </p:nvSpPr>
          <p:spPr>
            <a:xfrm>
              <a:off x="447517" y="1192253"/>
              <a:ext cx="102546" cy="10254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accent3"/>
                </a:solidFill>
              </a:endParaRPr>
            </a:p>
          </p:txBody>
        </p:sp>
        <p:sp>
          <p:nvSpPr>
            <p:cNvPr id="26" name="Oval 25">
              <a:extLst>
                <a:ext uri="{FF2B5EF4-FFF2-40B4-BE49-F238E27FC236}">
                  <a16:creationId xmlns="" xmlns:a16="http://schemas.microsoft.com/office/drawing/2014/main" id="{30110167-0DC5-4BDE-AF07-ADF6A3882B86}"/>
                </a:ext>
              </a:extLst>
            </p:cNvPr>
            <p:cNvSpPr/>
            <p:nvPr userDrawn="1"/>
          </p:nvSpPr>
          <p:spPr>
            <a:xfrm>
              <a:off x="447517" y="1540216"/>
              <a:ext cx="102546" cy="10254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accent3"/>
                </a:solidFill>
              </a:endParaRPr>
            </a:p>
          </p:txBody>
        </p:sp>
        <p:sp>
          <p:nvSpPr>
            <p:cNvPr id="27" name="Oval 26">
              <a:extLst>
                <a:ext uri="{FF2B5EF4-FFF2-40B4-BE49-F238E27FC236}">
                  <a16:creationId xmlns="" xmlns:a16="http://schemas.microsoft.com/office/drawing/2014/main" id="{F472FD95-278B-4473-9721-0ED692FED85A}"/>
                </a:ext>
              </a:extLst>
            </p:cNvPr>
            <p:cNvSpPr/>
            <p:nvPr userDrawn="1"/>
          </p:nvSpPr>
          <p:spPr>
            <a:xfrm>
              <a:off x="447517" y="1888179"/>
              <a:ext cx="102546" cy="10254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accent3"/>
                </a:solidFill>
              </a:endParaRPr>
            </a:p>
          </p:txBody>
        </p:sp>
      </p:grpSp>
      <p:sp>
        <p:nvSpPr>
          <p:cNvPr id="30" name="Picture Placeholder 29">
            <a:extLst>
              <a:ext uri="{FF2B5EF4-FFF2-40B4-BE49-F238E27FC236}">
                <a16:creationId xmlns="" xmlns:a16="http://schemas.microsoft.com/office/drawing/2014/main" id="{9B0C6B9E-61F3-4C89-8C44-6B11484DE747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5416740" y="1989735"/>
            <a:ext cx="13553694" cy="9736531"/>
          </a:xfrm>
          <a:custGeom>
            <a:avLst/>
            <a:gdLst>
              <a:gd name="connsiteX0" fmla="*/ 0 w 13553694"/>
              <a:gd name="connsiteY0" fmla="*/ 0 h 9736531"/>
              <a:gd name="connsiteX1" fmla="*/ 13553694 w 13553694"/>
              <a:gd name="connsiteY1" fmla="*/ 0 h 9736531"/>
              <a:gd name="connsiteX2" fmla="*/ 13553694 w 13553694"/>
              <a:gd name="connsiteY2" fmla="*/ 9736531 h 9736531"/>
              <a:gd name="connsiteX3" fmla="*/ 0 w 13553694"/>
              <a:gd name="connsiteY3" fmla="*/ 9736531 h 97365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553694" h="9736531">
                <a:moveTo>
                  <a:pt x="0" y="0"/>
                </a:moveTo>
                <a:lnTo>
                  <a:pt x="13553694" y="0"/>
                </a:lnTo>
                <a:lnTo>
                  <a:pt x="13553694" y="9736531"/>
                </a:lnTo>
                <a:lnTo>
                  <a:pt x="0" y="9736531"/>
                </a:lnTo>
                <a:close/>
              </a:path>
            </a:pathLst>
          </a:custGeom>
          <a:pattFill prst="pct60">
            <a:fgClr>
              <a:schemeClr val="bg1"/>
            </a:fgClr>
            <a:bgClr>
              <a:schemeClr val="bg1">
                <a:lumMod val="85000"/>
              </a:schemeClr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FontTx/>
              <a:buNone/>
              <a:defRPr sz="24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935863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facebook.com" TargetMode="External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5" Type="http://schemas.openxmlformats.org/officeDocument/2006/relationships/hyperlink" Target="https://www.linkedin.com/" TargetMode="External"/><Relationship Id="rId4" Type="http://schemas.openxmlformats.org/officeDocument/2006/relationships/hyperlink" Target="https://twitter.com/" TargetMode="External"/></Relationships>
</file>

<file path=ppt/slideMasters/_rels/slideMaster2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4.xml"/><Relationship Id="rId18" Type="http://schemas.openxmlformats.org/officeDocument/2006/relationships/slideLayout" Target="../slideLayouts/slideLayout19.xml"/><Relationship Id="rId26" Type="http://schemas.openxmlformats.org/officeDocument/2006/relationships/slideLayout" Target="../slideLayouts/slideLayout27.xml"/><Relationship Id="rId39" Type="http://schemas.openxmlformats.org/officeDocument/2006/relationships/slideLayout" Target="../slideLayouts/slideLayout40.xml"/><Relationship Id="rId21" Type="http://schemas.openxmlformats.org/officeDocument/2006/relationships/slideLayout" Target="../slideLayouts/slideLayout22.xml"/><Relationship Id="rId34" Type="http://schemas.openxmlformats.org/officeDocument/2006/relationships/slideLayout" Target="../slideLayouts/slideLayout35.xml"/><Relationship Id="rId42" Type="http://schemas.openxmlformats.org/officeDocument/2006/relationships/slideLayout" Target="../slideLayouts/slideLayout43.xml"/><Relationship Id="rId47" Type="http://schemas.openxmlformats.org/officeDocument/2006/relationships/slideLayout" Target="../slideLayouts/slideLayout48.xml"/><Relationship Id="rId50" Type="http://schemas.openxmlformats.org/officeDocument/2006/relationships/slideLayout" Target="../slideLayouts/slideLayout51.xml"/><Relationship Id="rId55" Type="http://schemas.openxmlformats.org/officeDocument/2006/relationships/slideLayout" Target="../slideLayouts/slideLayout56.xml"/><Relationship Id="rId7" Type="http://schemas.openxmlformats.org/officeDocument/2006/relationships/slideLayout" Target="../slideLayouts/slideLayout8.xml"/><Relationship Id="rId12" Type="http://schemas.openxmlformats.org/officeDocument/2006/relationships/slideLayout" Target="../slideLayouts/slideLayout13.xml"/><Relationship Id="rId17" Type="http://schemas.openxmlformats.org/officeDocument/2006/relationships/slideLayout" Target="../slideLayouts/slideLayout18.xml"/><Relationship Id="rId25" Type="http://schemas.openxmlformats.org/officeDocument/2006/relationships/slideLayout" Target="../slideLayouts/slideLayout26.xml"/><Relationship Id="rId33" Type="http://schemas.openxmlformats.org/officeDocument/2006/relationships/slideLayout" Target="../slideLayouts/slideLayout34.xml"/><Relationship Id="rId38" Type="http://schemas.openxmlformats.org/officeDocument/2006/relationships/slideLayout" Target="../slideLayouts/slideLayout39.xml"/><Relationship Id="rId46" Type="http://schemas.openxmlformats.org/officeDocument/2006/relationships/slideLayout" Target="../slideLayouts/slideLayout47.xml"/><Relationship Id="rId2" Type="http://schemas.openxmlformats.org/officeDocument/2006/relationships/slideLayout" Target="../slideLayouts/slideLayout3.xml"/><Relationship Id="rId16" Type="http://schemas.openxmlformats.org/officeDocument/2006/relationships/slideLayout" Target="../slideLayouts/slideLayout17.xml"/><Relationship Id="rId20" Type="http://schemas.openxmlformats.org/officeDocument/2006/relationships/slideLayout" Target="../slideLayouts/slideLayout21.xml"/><Relationship Id="rId29" Type="http://schemas.openxmlformats.org/officeDocument/2006/relationships/slideLayout" Target="../slideLayouts/slideLayout30.xml"/><Relationship Id="rId41" Type="http://schemas.openxmlformats.org/officeDocument/2006/relationships/slideLayout" Target="../slideLayouts/slideLayout42.xml"/><Relationship Id="rId54" Type="http://schemas.openxmlformats.org/officeDocument/2006/relationships/slideLayout" Target="../slideLayouts/slideLayout55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24" Type="http://schemas.openxmlformats.org/officeDocument/2006/relationships/slideLayout" Target="../slideLayouts/slideLayout25.xml"/><Relationship Id="rId32" Type="http://schemas.openxmlformats.org/officeDocument/2006/relationships/slideLayout" Target="../slideLayouts/slideLayout33.xml"/><Relationship Id="rId37" Type="http://schemas.openxmlformats.org/officeDocument/2006/relationships/slideLayout" Target="../slideLayouts/slideLayout38.xml"/><Relationship Id="rId40" Type="http://schemas.openxmlformats.org/officeDocument/2006/relationships/slideLayout" Target="../slideLayouts/slideLayout41.xml"/><Relationship Id="rId45" Type="http://schemas.openxmlformats.org/officeDocument/2006/relationships/slideLayout" Target="../slideLayouts/slideLayout46.xml"/><Relationship Id="rId53" Type="http://schemas.openxmlformats.org/officeDocument/2006/relationships/slideLayout" Target="../slideLayouts/slideLayout54.xml"/><Relationship Id="rId58" Type="http://schemas.openxmlformats.org/officeDocument/2006/relationships/theme" Target="../theme/theme2.xml"/><Relationship Id="rId5" Type="http://schemas.openxmlformats.org/officeDocument/2006/relationships/slideLayout" Target="../slideLayouts/slideLayout6.xml"/><Relationship Id="rId15" Type="http://schemas.openxmlformats.org/officeDocument/2006/relationships/slideLayout" Target="../slideLayouts/slideLayout16.xml"/><Relationship Id="rId23" Type="http://schemas.openxmlformats.org/officeDocument/2006/relationships/slideLayout" Target="../slideLayouts/slideLayout24.xml"/><Relationship Id="rId28" Type="http://schemas.openxmlformats.org/officeDocument/2006/relationships/slideLayout" Target="../slideLayouts/slideLayout29.xml"/><Relationship Id="rId36" Type="http://schemas.openxmlformats.org/officeDocument/2006/relationships/slideLayout" Target="../slideLayouts/slideLayout37.xml"/><Relationship Id="rId49" Type="http://schemas.openxmlformats.org/officeDocument/2006/relationships/slideLayout" Target="../slideLayouts/slideLayout50.xml"/><Relationship Id="rId57" Type="http://schemas.openxmlformats.org/officeDocument/2006/relationships/slideLayout" Target="../slideLayouts/slideLayout58.xml"/><Relationship Id="rId10" Type="http://schemas.openxmlformats.org/officeDocument/2006/relationships/slideLayout" Target="../slideLayouts/slideLayout11.xml"/><Relationship Id="rId19" Type="http://schemas.openxmlformats.org/officeDocument/2006/relationships/slideLayout" Target="../slideLayouts/slideLayout20.xml"/><Relationship Id="rId31" Type="http://schemas.openxmlformats.org/officeDocument/2006/relationships/slideLayout" Target="../slideLayouts/slideLayout32.xml"/><Relationship Id="rId44" Type="http://schemas.openxmlformats.org/officeDocument/2006/relationships/slideLayout" Target="../slideLayouts/slideLayout45.xml"/><Relationship Id="rId52" Type="http://schemas.openxmlformats.org/officeDocument/2006/relationships/slideLayout" Target="../slideLayouts/slideLayout53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Relationship Id="rId14" Type="http://schemas.openxmlformats.org/officeDocument/2006/relationships/slideLayout" Target="../slideLayouts/slideLayout15.xml"/><Relationship Id="rId22" Type="http://schemas.openxmlformats.org/officeDocument/2006/relationships/slideLayout" Target="../slideLayouts/slideLayout23.xml"/><Relationship Id="rId27" Type="http://schemas.openxmlformats.org/officeDocument/2006/relationships/slideLayout" Target="../slideLayouts/slideLayout28.xml"/><Relationship Id="rId30" Type="http://schemas.openxmlformats.org/officeDocument/2006/relationships/slideLayout" Target="../slideLayouts/slideLayout31.xml"/><Relationship Id="rId35" Type="http://schemas.openxmlformats.org/officeDocument/2006/relationships/slideLayout" Target="../slideLayouts/slideLayout36.xml"/><Relationship Id="rId43" Type="http://schemas.openxmlformats.org/officeDocument/2006/relationships/slideLayout" Target="../slideLayouts/slideLayout44.xml"/><Relationship Id="rId48" Type="http://schemas.openxmlformats.org/officeDocument/2006/relationships/slideLayout" Target="../slideLayouts/slideLayout49.xml"/><Relationship Id="rId56" Type="http://schemas.openxmlformats.org/officeDocument/2006/relationships/slideLayout" Target="../slideLayouts/slideLayout57.xml"/><Relationship Id="rId8" Type="http://schemas.openxmlformats.org/officeDocument/2006/relationships/slideLayout" Target="../slideLayouts/slideLayout9.xml"/><Relationship Id="rId51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3" name="Rectangle 42">
            <a:extLst>
              <a:ext uri="{FF2B5EF4-FFF2-40B4-BE49-F238E27FC236}">
                <a16:creationId xmlns="" xmlns:a16="http://schemas.microsoft.com/office/drawing/2014/main" id="{560CDCC9-8BB1-42BB-BBB1-9B0764923C2E}"/>
              </a:ext>
            </a:extLst>
          </p:cNvPr>
          <p:cNvSpPr/>
          <p:nvPr userDrawn="1"/>
        </p:nvSpPr>
        <p:spPr>
          <a:xfrm>
            <a:off x="-1" y="11934673"/>
            <a:ext cx="973403" cy="178132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>
            <a:hlinkClick r:id="rId3"/>
            <a:extLst>
              <a:ext uri="{FF2B5EF4-FFF2-40B4-BE49-F238E27FC236}">
                <a16:creationId xmlns="" xmlns:a16="http://schemas.microsoft.com/office/drawing/2014/main" id="{887EE3FC-FFC2-4AB9-8293-9E61426C62C1}"/>
              </a:ext>
            </a:extLst>
          </p:cNvPr>
          <p:cNvSpPr/>
          <p:nvPr userDrawn="1"/>
        </p:nvSpPr>
        <p:spPr>
          <a:xfrm>
            <a:off x="21824690" y="12757785"/>
            <a:ext cx="713731" cy="713731"/>
          </a:xfrm>
          <a:prstGeom prst="rect">
            <a:avLst/>
          </a:prstGeom>
          <a:solidFill>
            <a:srgbClr val="00CAC5">
              <a:alpha val="0"/>
            </a:srgb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Oval 39">
            <a:extLst>
              <a:ext uri="{FF2B5EF4-FFF2-40B4-BE49-F238E27FC236}">
                <a16:creationId xmlns="" xmlns:a16="http://schemas.microsoft.com/office/drawing/2014/main" id="{A0C61390-D971-4254-8627-6CD9B898A0C8}"/>
              </a:ext>
            </a:extLst>
          </p:cNvPr>
          <p:cNvSpPr/>
          <p:nvPr userDrawn="1"/>
        </p:nvSpPr>
        <p:spPr>
          <a:xfrm rot="2700000">
            <a:off x="21908677" y="12837983"/>
            <a:ext cx="566041" cy="566041"/>
          </a:xfrm>
          <a:prstGeom prst="ellipse">
            <a:avLst/>
          </a:prstGeom>
          <a:noFill/>
          <a:ln w="6350">
            <a:solidFill>
              <a:schemeClr val="tx1"/>
            </a:solidFill>
          </a:ln>
          <a:effectLst>
            <a:outerShdw blurRad="685800" sx="102000" sy="102000" algn="ctr" rotWithShape="0">
              <a:schemeClr val="accent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>
            <a:hlinkClick r:id="rId4"/>
            <a:extLst>
              <a:ext uri="{FF2B5EF4-FFF2-40B4-BE49-F238E27FC236}">
                <a16:creationId xmlns="" xmlns:a16="http://schemas.microsoft.com/office/drawing/2014/main" id="{C95A5747-8E1F-4A14-838A-AC8BB94CE48F}"/>
              </a:ext>
            </a:extLst>
          </p:cNvPr>
          <p:cNvSpPr/>
          <p:nvPr userDrawn="1"/>
        </p:nvSpPr>
        <p:spPr>
          <a:xfrm>
            <a:off x="23382137" y="12757785"/>
            <a:ext cx="713731" cy="713731"/>
          </a:xfrm>
          <a:prstGeom prst="rect">
            <a:avLst/>
          </a:prstGeom>
          <a:solidFill>
            <a:srgbClr val="00CAC5">
              <a:alpha val="0"/>
            </a:srgb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>
            <a:hlinkClick r:id="rId5"/>
            <a:extLst>
              <a:ext uri="{FF2B5EF4-FFF2-40B4-BE49-F238E27FC236}">
                <a16:creationId xmlns="" xmlns:a16="http://schemas.microsoft.com/office/drawing/2014/main" id="{59902F39-0B20-4808-885C-048810F8B2DA}"/>
              </a:ext>
            </a:extLst>
          </p:cNvPr>
          <p:cNvSpPr/>
          <p:nvPr userDrawn="1"/>
        </p:nvSpPr>
        <p:spPr>
          <a:xfrm>
            <a:off x="22594605" y="12757785"/>
            <a:ext cx="713731" cy="713731"/>
          </a:xfrm>
          <a:prstGeom prst="rect">
            <a:avLst/>
          </a:prstGeom>
          <a:solidFill>
            <a:srgbClr val="00CAC5">
              <a:alpha val="0"/>
            </a:srgb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Freeform 6">
            <a:extLst>
              <a:ext uri="{FF2B5EF4-FFF2-40B4-BE49-F238E27FC236}">
                <a16:creationId xmlns="" xmlns:a16="http://schemas.microsoft.com/office/drawing/2014/main" id="{29218489-1F05-4F7C-892F-316704015762}"/>
              </a:ext>
            </a:extLst>
          </p:cNvPr>
          <p:cNvSpPr>
            <a:spLocks/>
          </p:cNvSpPr>
          <p:nvPr userDrawn="1"/>
        </p:nvSpPr>
        <p:spPr bwMode="auto">
          <a:xfrm>
            <a:off x="22134462" y="12998775"/>
            <a:ext cx="113773" cy="244458"/>
          </a:xfrm>
          <a:custGeom>
            <a:avLst/>
            <a:gdLst>
              <a:gd name="T0" fmla="*/ 573 w 704"/>
              <a:gd name="T1" fmla="*/ 255 h 1506"/>
              <a:gd name="T2" fmla="*/ 573 w 704"/>
              <a:gd name="T3" fmla="*/ 255 h 1506"/>
              <a:gd name="T4" fmla="*/ 704 w 704"/>
              <a:gd name="T5" fmla="*/ 255 h 1506"/>
              <a:gd name="T6" fmla="*/ 704 w 704"/>
              <a:gd name="T7" fmla="*/ 0 h 1506"/>
              <a:gd name="T8" fmla="*/ 492 w 704"/>
              <a:gd name="T9" fmla="*/ 0 h 1506"/>
              <a:gd name="T10" fmla="*/ 155 w 704"/>
              <a:gd name="T11" fmla="*/ 336 h 1506"/>
              <a:gd name="T12" fmla="*/ 155 w 704"/>
              <a:gd name="T13" fmla="*/ 493 h 1506"/>
              <a:gd name="T14" fmla="*/ 0 w 704"/>
              <a:gd name="T15" fmla="*/ 493 h 1506"/>
              <a:gd name="T16" fmla="*/ 0 w 704"/>
              <a:gd name="T17" fmla="*/ 749 h 1506"/>
              <a:gd name="T18" fmla="*/ 155 w 704"/>
              <a:gd name="T19" fmla="*/ 749 h 1506"/>
              <a:gd name="T20" fmla="*/ 155 w 704"/>
              <a:gd name="T21" fmla="*/ 1506 h 1506"/>
              <a:gd name="T22" fmla="*/ 467 w 704"/>
              <a:gd name="T23" fmla="*/ 1506 h 1506"/>
              <a:gd name="T24" fmla="*/ 467 w 704"/>
              <a:gd name="T25" fmla="*/ 749 h 1506"/>
              <a:gd name="T26" fmla="*/ 679 w 704"/>
              <a:gd name="T27" fmla="*/ 749 h 1506"/>
              <a:gd name="T28" fmla="*/ 704 w 704"/>
              <a:gd name="T29" fmla="*/ 493 h 1506"/>
              <a:gd name="T30" fmla="*/ 467 w 704"/>
              <a:gd name="T31" fmla="*/ 493 h 1506"/>
              <a:gd name="T32" fmla="*/ 467 w 704"/>
              <a:gd name="T33" fmla="*/ 362 h 1506"/>
              <a:gd name="T34" fmla="*/ 573 w 704"/>
              <a:gd name="T35" fmla="*/ 255 h 15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704" h="1506">
                <a:moveTo>
                  <a:pt x="573" y="255"/>
                </a:moveTo>
                <a:lnTo>
                  <a:pt x="573" y="255"/>
                </a:lnTo>
                <a:lnTo>
                  <a:pt x="704" y="255"/>
                </a:lnTo>
                <a:lnTo>
                  <a:pt x="704" y="0"/>
                </a:lnTo>
                <a:lnTo>
                  <a:pt x="492" y="0"/>
                </a:lnTo>
                <a:cubicBezTo>
                  <a:pt x="243" y="0"/>
                  <a:pt x="155" y="124"/>
                  <a:pt x="155" y="336"/>
                </a:cubicBezTo>
                <a:lnTo>
                  <a:pt x="155" y="493"/>
                </a:lnTo>
                <a:lnTo>
                  <a:pt x="0" y="493"/>
                </a:lnTo>
                <a:lnTo>
                  <a:pt x="0" y="749"/>
                </a:lnTo>
                <a:lnTo>
                  <a:pt x="155" y="749"/>
                </a:lnTo>
                <a:lnTo>
                  <a:pt x="155" y="1506"/>
                </a:lnTo>
                <a:lnTo>
                  <a:pt x="467" y="1506"/>
                </a:lnTo>
                <a:lnTo>
                  <a:pt x="467" y="749"/>
                </a:lnTo>
                <a:lnTo>
                  <a:pt x="679" y="749"/>
                </a:lnTo>
                <a:lnTo>
                  <a:pt x="704" y="493"/>
                </a:lnTo>
                <a:lnTo>
                  <a:pt x="467" y="493"/>
                </a:lnTo>
                <a:lnTo>
                  <a:pt x="467" y="362"/>
                </a:lnTo>
                <a:cubicBezTo>
                  <a:pt x="467" y="293"/>
                  <a:pt x="473" y="255"/>
                  <a:pt x="573" y="255"/>
                </a:cubicBezTo>
                <a:close/>
              </a:path>
            </a:pathLst>
          </a:custGeom>
          <a:solidFill>
            <a:schemeClr val="tx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3200"/>
          </a:p>
        </p:txBody>
      </p:sp>
      <p:sp>
        <p:nvSpPr>
          <p:cNvPr id="21" name="Freeform 7">
            <a:extLst>
              <a:ext uri="{FF2B5EF4-FFF2-40B4-BE49-F238E27FC236}">
                <a16:creationId xmlns="" xmlns:a16="http://schemas.microsoft.com/office/drawing/2014/main" id="{441C5F2B-D249-4F9C-863F-444BFA3540BA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22839029" y="12993577"/>
            <a:ext cx="252294" cy="242147"/>
          </a:xfrm>
          <a:custGeom>
            <a:avLst/>
            <a:gdLst>
              <a:gd name="T0" fmla="*/ 1176 w 1562"/>
              <a:gd name="T1" fmla="*/ 466 h 1491"/>
              <a:gd name="T2" fmla="*/ 1176 w 1562"/>
              <a:gd name="T3" fmla="*/ 466 h 1491"/>
              <a:gd name="T4" fmla="*/ 871 w 1562"/>
              <a:gd name="T5" fmla="*/ 636 h 1491"/>
              <a:gd name="T6" fmla="*/ 871 w 1562"/>
              <a:gd name="T7" fmla="*/ 488 h 1491"/>
              <a:gd name="T8" fmla="*/ 538 w 1562"/>
              <a:gd name="T9" fmla="*/ 488 h 1491"/>
              <a:gd name="T10" fmla="*/ 538 w 1562"/>
              <a:gd name="T11" fmla="*/ 1491 h 1491"/>
              <a:gd name="T12" fmla="*/ 871 w 1562"/>
              <a:gd name="T13" fmla="*/ 1491 h 1491"/>
              <a:gd name="T14" fmla="*/ 871 w 1562"/>
              <a:gd name="T15" fmla="*/ 931 h 1491"/>
              <a:gd name="T16" fmla="*/ 886 w 1562"/>
              <a:gd name="T17" fmla="*/ 850 h 1491"/>
              <a:gd name="T18" fmla="*/ 1057 w 1562"/>
              <a:gd name="T19" fmla="*/ 724 h 1491"/>
              <a:gd name="T20" fmla="*/ 1228 w 1562"/>
              <a:gd name="T21" fmla="*/ 953 h 1491"/>
              <a:gd name="T22" fmla="*/ 1228 w 1562"/>
              <a:gd name="T23" fmla="*/ 1491 h 1491"/>
              <a:gd name="T24" fmla="*/ 1562 w 1562"/>
              <a:gd name="T25" fmla="*/ 1491 h 1491"/>
              <a:gd name="T26" fmla="*/ 1562 w 1562"/>
              <a:gd name="T27" fmla="*/ 916 h 1491"/>
              <a:gd name="T28" fmla="*/ 1176 w 1562"/>
              <a:gd name="T29" fmla="*/ 466 h 1491"/>
              <a:gd name="T30" fmla="*/ 22 w 1562"/>
              <a:gd name="T31" fmla="*/ 1491 h 1491"/>
              <a:gd name="T32" fmla="*/ 22 w 1562"/>
              <a:gd name="T33" fmla="*/ 1491 h 1491"/>
              <a:gd name="T34" fmla="*/ 357 w 1562"/>
              <a:gd name="T35" fmla="*/ 1491 h 1491"/>
              <a:gd name="T36" fmla="*/ 357 w 1562"/>
              <a:gd name="T37" fmla="*/ 487 h 1491"/>
              <a:gd name="T38" fmla="*/ 22 w 1562"/>
              <a:gd name="T39" fmla="*/ 487 h 1491"/>
              <a:gd name="T40" fmla="*/ 22 w 1562"/>
              <a:gd name="T41" fmla="*/ 1491 h 1491"/>
              <a:gd name="T42" fmla="*/ 193 w 1562"/>
              <a:gd name="T43" fmla="*/ 0 h 1491"/>
              <a:gd name="T44" fmla="*/ 193 w 1562"/>
              <a:gd name="T45" fmla="*/ 0 h 1491"/>
              <a:gd name="T46" fmla="*/ 0 w 1562"/>
              <a:gd name="T47" fmla="*/ 178 h 1491"/>
              <a:gd name="T48" fmla="*/ 186 w 1562"/>
              <a:gd name="T49" fmla="*/ 347 h 1491"/>
              <a:gd name="T50" fmla="*/ 379 w 1562"/>
              <a:gd name="T51" fmla="*/ 178 h 1491"/>
              <a:gd name="T52" fmla="*/ 193 w 1562"/>
              <a:gd name="T53" fmla="*/ 0 h 14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562" h="1491">
                <a:moveTo>
                  <a:pt x="1176" y="466"/>
                </a:moveTo>
                <a:lnTo>
                  <a:pt x="1176" y="466"/>
                </a:lnTo>
                <a:cubicBezTo>
                  <a:pt x="990" y="466"/>
                  <a:pt x="916" y="562"/>
                  <a:pt x="871" y="636"/>
                </a:cubicBezTo>
                <a:lnTo>
                  <a:pt x="871" y="488"/>
                </a:lnTo>
                <a:lnTo>
                  <a:pt x="538" y="488"/>
                </a:lnTo>
                <a:cubicBezTo>
                  <a:pt x="545" y="584"/>
                  <a:pt x="538" y="1491"/>
                  <a:pt x="538" y="1491"/>
                </a:cubicBezTo>
                <a:lnTo>
                  <a:pt x="871" y="1491"/>
                </a:lnTo>
                <a:lnTo>
                  <a:pt x="871" y="931"/>
                </a:lnTo>
                <a:cubicBezTo>
                  <a:pt x="871" y="901"/>
                  <a:pt x="871" y="872"/>
                  <a:pt x="886" y="850"/>
                </a:cubicBezTo>
                <a:cubicBezTo>
                  <a:pt x="909" y="791"/>
                  <a:pt x="961" y="724"/>
                  <a:pt x="1057" y="724"/>
                </a:cubicBezTo>
                <a:cubicBezTo>
                  <a:pt x="1176" y="724"/>
                  <a:pt x="1228" y="820"/>
                  <a:pt x="1228" y="953"/>
                </a:cubicBezTo>
                <a:lnTo>
                  <a:pt x="1228" y="1491"/>
                </a:lnTo>
                <a:lnTo>
                  <a:pt x="1562" y="1491"/>
                </a:lnTo>
                <a:lnTo>
                  <a:pt x="1562" y="916"/>
                </a:lnTo>
                <a:cubicBezTo>
                  <a:pt x="1562" y="606"/>
                  <a:pt x="1398" y="466"/>
                  <a:pt x="1176" y="466"/>
                </a:cubicBezTo>
                <a:close/>
                <a:moveTo>
                  <a:pt x="22" y="1491"/>
                </a:moveTo>
                <a:lnTo>
                  <a:pt x="22" y="1491"/>
                </a:lnTo>
                <a:lnTo>
                  <a:pt x="357" y="1491"/>
                </a:lnTo>
                <a:lnTo>
                  <a:pt x="357" y="487"/>
                </a:lnTo>
                <a:lnTo>
                  <a:pt x="22" y="487"/>
                </a:lnTo>
                <a:lnTo>
                  <a:pt x="22" y="1491"/>
                </a:lnTo>
                <a:close/>
                <a:moveTo>
                  <a:pt x="193" y="0"/>
                </a:moveTo>
                <a:lnTo>
                  <a:pt x="193" y="0"/>
                </a:lnTo>
                <a:cubicBezTo>
                  <a:pt x="74" y="0"/>
                  <a:pt x="0" y="82"/>
                  <a:pt x="0" y="178"/>
                </a:cubicBezTo>
                <a:cubicBezTo>
                  <a:pt x="0" y="273"/>
                  <a:pt x="74" y="347"/>
                  <a:pt x="186" y="347"/>
                </a:cubicBezTo>
                <a:cubicBezTo>
                  <a:pt x="305" y="347"/>
                  <a:pt x="379" y="273"/>
                  <a:pt x="379" y="178"/>
                </a:cubicBezTo>
                <a:cubicBezTo>
                  <a:pt x="379" y="82"/>
                  <a:pt x="305" y="0"/>
                  <a:pt x="193" y="0"/>
                </a:cubicBezTo>
                <a:close/>
              </a:path>
            </a:pathLst>
          </a:custGeom>
          <a:solidFill>
            <a:schemeClr val="tx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3200"/>
          </a:p>
        </p:txBody>
      </p:sp>
      <p:sp>
        <p:nvSpPr>
          <p:cNvPr id="22" name="Freeform 8">
            <a:extLst>
              <a:ext uri="{FF2B5EF4-FFF2-40B4-BE49-F238E27FC236}">
                <a16:creationId xmlns="" xmlns:a16="http://schemas.microsoft.com/office/drawing/2014/main" id="{C6A9D6E8-A892-401D-BF46-00CFA12EA2C8}"/>
              </a:ext>
            </a:extLst>
          </p:cNvPr>
          <p:cNvSpPr>
            <a:spLocks/>
          </p:cNvSpPr>
          <p:nvPr userDrawn="1"/>
        </p:nvSpPr>
        <p:spPr bwMode="auto">
          <a:xfrm>
            <a:off x="23602442" y="13015573"/>
            <a:ext cx="273127" cy="223096"/>
          </a:xfrm>
          <a:custGeom>
            <a:avLst/>
            <a:gdLst>
              <a:gd name="T0" fmla="*/ 1491 w 1690"/>
              <a:gd name="T1" fmla="*/ 223 h 1374"/>
              <a:gd name="T2" fmla="*/ 1491 w 1690"/>
              <a:gd name="T3" fmla="*/ 223 h 1374"/>
              <a:gd name="T4" fmla="*/ 1647 w 1690"/>
              <a:gd name="T5" fmla="*/ 30 h 1374"/>
              <a:gd name="T6" fmla="*/ 1424 w 1690"/>
              <a:gd name="T7" fmla="*/ 108 h 1374"/>
              <a:gd name="T8" fmla="*/ 1171 w 1690"/>
              <a:gd name="T9" fmla="*/ 0 h 1374"/>
              <a:gd name="T10" fmla="*/ 821 w 1690"/>
              <a:gd name="T11" fmla="*/ 356 h 1374"/>
              <a:gd name="T12" fmla="*/ 827 w 1690"/>
              <a:gd name="T13" fmla="*/ 428 h 1374"/>
              <a:gd name="T14" fmla="*/ 114 w 1690"/>
              <a:gd name="T15" fmla="*/ 66 h 1374"/>
              <a:gd name="T16" fmla="*/ 72 w 1690"/>
              <a:gd name="T17" fmla="*/ 241 h 1374"/>
              <a:gd name="T18" fmla="*/ 223 w 1690"/>
              <a:gd name="T19" fmla="*/ 530 h 1374"/>
              <a:gd name="T20" fmla="*/ 66 w 1690"/>
              <a:gd name="T21" fmla="*/ 488 h 1374"/>
              <a:gd name="T22" fmla="*/ 66 w 1690"/>
              <a:gd name="T23" fmla="*/ 494 h 1374"/>
              <a:gd name="T24" fmla="*/ 344 w 1690"/>
              <a:gd name="T25" fmla="*/ 832 h 1374"/>
              <a:gd name="T26" fmla="*/ 253 w 1690"/>
              <a:gd name="T27" fmla="*/ 844 h 1374"/>
              <a:gd name="T28" fmla="*/ 187 w 1690"/>
              <a:gd name="T29" fmla="*/ 838 h 1374"/>
              <a:gd name="T30" fmla="*/ 513 w 1690"/>
              <a:gd name="T31" fmla="*/ 1079 h 1374"/>
              <a:gd name="T32" fmla="*/ 78 w 1690"/>
              <a:gd name="T33" fmla="*/ 1230 h 1374"/>
              <a:gd name="T34" fmla="*/ 0 w 1690"/>
              <a:gd name="T35" fmla="*/ 1224 h 1374"/>
              <a:gd name="T36" fmla="*/ 525 w 1690"/>
              <a:gd name="T37" fmla="*/ 1374 h 1374"/>
              <a:gd name="T38" fmla="*/ 1521 w 1690"/>
              <a:gd name="T39" fmla="*/ 392 h 1374"/>
              <a:gd name="T40" fmla="*/ 1521 w 1690"/>
              <a:gd name="T41" fmla="*/ 344 h 1374"/>
              <a:gd name="T42" fmla="*/ 1690 w 1690"/>
              <a:gd name="T43" fmla="*/ 163 h 1374"/>
              <a:gd name="T44" fmla="*/ 1491 w 1690"/>
              <a:gd name="T45" fmla="*/ 223 h 13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690" h="1374">
                <a:moveTo>
                  <a:pt x="1491" y="223"/>
                </a:moveTo>
                <a:lnTo>
                  <a:pt x="1491" y="223"/>
                </a:lnTo>
                <a:cubicBezTo>
                  <a:pt x="1569" y="175"/>
                  <a:pt x="1617" y="108"/>
                  <a:pt x="1647" y="30"/>
                </a:cubicBezTo>
                <a:cubicBezTo>
                  <a:pt x="1581" y="66"/>
                  <a:pt x="1509" y="96"/>
                  <a:pt x="1424" y="108"/>
                </a:cubicBezTo>
                <a:cubicBezTo>
                  <a:pt x="1358" y="42"/>
                  <a:pt x="1273" y="0"/>
                  <a:pt x="1171" y="0"/>
                </a:cubicBezTo>
                <a:cubicBezTo>
                  <a:pt x="977" y="0"/>
                  <a:pt x="821" y="157"/>
                  <a:pt x="821" y="356"/>
                </a:cubicBezTo>
                <a:cubicBezTo>
                  <a:pt x="821" y="374"/>
                  <a:pt x="827" y="404"/>
                  <a:pt x="827" y="428"/>
                </a:cubicBezTo>
                <a:cubicBezTo>
                  <a:pt x="543" y="410"/>
                  <a:pt x="283" y="277"/>
                  <a:pt x="114" y="66"/>
                </a:cubicBezTo>
                <a:cubicBezTo>
                  <a:pt x="84" y="120"/>
                  <a:pt x="72" y="175"/>
                  <a:pt x="72" y="241"/>
                </a:cubicBezTo>
                <a:cubicBezTo>
                  <a:pt x="72" y="362"/>
                  <a:pt x="132" y="470"/>
                  <a:pt x="223" y="530"/>
                </a:cubicBezTo>
                <a:cubicBezTo>
                  <a:pt x="169" y="530"/>
                  <a:pt x="114" y="512"/>
                  <a:pt x="66" y="488"/>
                </a:cubicBezTo>
                <a:lnTo>
                  <a:pt x="66" y="494"/>
                </a:lnTo>
                <a:cubicBezTo>
                  <a:pt x="66" y="663"/>
                  <a:pt x="187" y="802"/>
                  <a:pt x="344" y="832"/>
                </a:cubicBezTo>
                <a:cubicBezTo>
                  <a:pt x="313" y="838"/>
                  <a:pt x="283" y="844"/>
                  <a:pt x="253" y="844"/>
                </a:cubicBezTo>
                <a:cubicBezTo>
                  <a:pt x="235" y="844"/>
                  <a:pt x="211" y="838"/>
                  <a:pt x="187" y="838"/>
                </a:cubicBezTo>
                <a:cubicBezTo>
                  <a:pt x="235" y="977"/>
                  <a:pt x="356" y="1073"/>
                  <a:pt x="513" y="1079"/>
                </a:cubicBezTo>
                <a:cubicBezTo>
                  <a:pt x="392" y="1170"/>
                  <a:pt x="241" y="1230"/>
                  <a:pt x="78" y="1230"/>
                </a:cubicBezTo>
                <a:cubicBezTo>
                  <a:pt x="54" y="1230"/>
                  <a:pt x="24" y="1230"/>
                  <a:pt x="0" y="1224"/>
                </a:cubicBezTo>
                <a:cubicBezTo>
                  <a:pt x="151" y="1326"/>
                  <a:pt x="338" y="1374"/>
                  <a:pt x="525" y="1374"/>
                </a:cubicBezTo>
                <a:cubicBezTo>
                  <a:pt x="1171" y="1374"/>
                  <a:pt x="1521" y="844"/>
                  <a:pt x="1521" y="392"/>
                </a:cubicBezTo>
                <a:lnTo>
                  <a:pt x="1521" y="344"/>
                </a:lnTo>
                <a:cubicBezTo>
                  <a:pt x="1587" y="295"/>
                  <a:pt x="1647" y="235"/>
                  <a:pt x="1690" y="163"/>
                </a:cubicBezTo>
                <a:cubicBezTo>
                  <a:pt x="1635" y="193"/>
                  <a:pt x="1569" y="211"/>
                  <a:pt x="1491" y="223"/>
                </a:cubicBezTo>
                <a:close/>
              </a:path>
            </a:pathLst>
          </a:custGeom>
          <a:solidFill>
            <a:schemeClr val="tx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3200"/>
          </a:p>
        </p:txBody>
      </p:sp>
      <p:sp>
        <p:nvSpPr>
          <p:cNvPr id="41" name="Oval 40">
            <a:extLst>
              <a:ext uri="{FF2B5EF4-FFF2-40B4-BE49-F238E27FC236}">
                <a16:creationId xmlns="" xmlns:a16="http://schemas.microsoft.com/office/drawing/2014/main" id="{04FD1E46-DF95-4967-9552-5A53C920C217}"/>
              </a:ext>
            </a:extLst>
          </p:cNvPr>
          <p:cNvSpPr/>
          <p:nvPr userDrawn="1"/>
        </p:nvSpPr>
        <p:spPr>
          <a:xfrm rot="2700000">
            <a:off x="22665285" y="12837983"/>
            <a:ext cx="566041" cy="566041"/>
          </a:xfrm>
          <a:prstGeom prst="ellipse">
            <a:avLst/>
          </a:prstGeom>
          <a:noFill/>
          <a:ln w="6350">
            <a:solidFill>
              <a:schemeClr val="tx1"/>
            </a:solidFill>
          </a:ln>
          <a:effectLst>
            <a:outerShdw blurRad="685800" sx="102000" sy="102000" algn="ctr" rotWithShape="0">
              <a:schemeClr val="accent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Oval 41">
            <a:extLst>
              <a:ext uri="{FF2B5EF4-FFF2-40B4-BE49-F238E27FC236}">
                <a16:creationId xmlns="" xmlns:a16="http://schemas.microsoft.com/office/drawing/2014/main" id="{737B0F33-712A-4880-8852-0B2126BF2F57}"/>
              </a:ext>
            </a:extLst>
          </p:cNvPr>
          <p:cNvSpPr/>
          <p:nvPr userDrawn="1"/>
        </p:nvSpPr>
        <p:spPr>
          <a:xfrm rot="2700000">
            <a:off x="23455980" y="12837983"/>
            <a:ext cx="566041" cy="566041"/>
          </a:xfrm>
          <a:prstGeom prst="ellipse">
            <a:avLst/>
          </a:prstGeom>
          <a:noFill/>
          <a:ln w="6350">
            <a:solidFill>
              <a:schemeClr val="tx1"/>
            </a:solidFill>
          </a:ln>
          <a:effectLst>
            <a:outerShdw blurRad="685800" sx="102000" sy="102000" algn="ctr" rotWithShape="0">
              <a:schemeClr val="accent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7960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9" presetClass="entr" presetSubtype="0" decel="100000" fill="hold" grpId="0" nodeType="withEffect" nodePh="1">
                                  <p:stCondLst>
                                    <p:cond delay="100"/>
                                  </p:stCondLst>
                                  <p:endCondLst>
                                    <p:cond evt="begin" delay="0">
                                      <p:tn val="1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9" presetClass="entr" presetSubtype="0" decel="100000" fill="hold" grpId="0" nodeType="withEffect" nodePh="1">
                                  <p:stCondLst>
                                    <p:cond delay="200"/>
                                  </p:stCondLst>
                                  <p:endCondLst>
                                    <p:cond evt="begin" delay="0">
                                      <p:tn val="1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animBg="1"/>
      <p:bldP spid="41" grpId="0" animBg="1"/>
      <p:bldP spid="42" grpId="0" animBg="1"/>
    </p:bldLst>
  </p:timing>
  <p:txStyles>
    <p:titleStyle>
      <a:lvl1pPr algn="l" defTabSz="1828800" rtl="0" eaLnBrk="1" latinLnBrk="0" hangingPunct="1">
        <a:lnSpc>
          <a:spcPct val="90000"/>
        </a:lnSpc>
        <a:spcBef>
          <a:spcPct val="0"/>
        </a:spcBef>
        <a:buNone/>
        <a:defRPr sz="8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200" indent="-457200" algn="l" defTabSz="1828800" rtl="0" eaLnBrk="1" latinLnBrk="0" hangingPunct="1">
        <a:lnSpc>
          <a:spcPct val="90000"/>
        </a:lnSpc>
        <a:spcBef>
          <a:spcPts val="2000"/>
        </a:spcBef>
        <a:buFont typeface="Arial" panose="020B0604020202020204" pitchFamily="34" charset="0"/>
        <a:buChar char="•"/>
        <a:defRPr sz="5600" kern="1200">
          <a:solidFill>
            <a:schemeClr val="tx1"/>
          </a:solidFill>
          <a:latin typeface="+mn-lt"/>
          <a:ea typeface="+mn-ea"/>
          <a:cs typeface="+mn-cs"/>
        </a:defRPr>
      </a:lvl1pPr>
      <a:lvl2pPr marL="13716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800" kern="1200">
          <a:solidFill>
            <a:schemeClr val="tx1"/>
          </a:solidFill>
          <a:latin typeface="+mn-lt"/>
          <a:ea typeface="+mn-ea"/>
          <a:cs typeface="+mn-cs"/>
        </a:defRPr>
      </a:lvl2pPr>
      <a:lvl3pPr marL="22860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000" kern="1200">
          <a:solidFill>
            <a:schemeClr val="tx1"/>
          </a:solidFill>
          <a:latin typeface="+mn-lt"/>
          <a:ea typeface="+mn-ea"/>
          <a:cs typeface="+mn-cs"/>
        </a:defRPr>
      </a:lvl3pPr>
      <a:lvl4pPr marL="32004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41148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50292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9436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8580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7724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9144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8288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3pPr>
      <a:lvl4pPr marL="27432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36576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45720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4864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4008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3152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493007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729" r:id="rId2"/>
    <p:sldLayoutId id="2147483728" r:id="rId3"/>
    <p:sldLayoutId id="2147483727" r:id="rId4"/>
    <p:sldLayoutId id="2147483726" r:id="rId5"/>
    <p:sldLayoutId id="2147483725" r:id="rId6"/>
    <p:sldLayoutId id="2147483724" r:id="rId7"/>
    <p:sldLayoutId id="2147483720" r:id="rId8"/>
    <p:sldLayoutId id="2147483717" r:id="rId9"/>
    <p:sldLayoutId id="2147483718" r:id="rId10"/>
    <p:sldLayoutId id="2147483716" r:id="rId11"/>
    <p:sldLayoutId id="2147483715" r:id="rId12"/>
    <p:sldLayoutId id="2147483713" r:id="rId13"/>
    <p:sldLayoutId id="2147483712" r:id="rId14"/>
    <p:sldLayoutId id="2147483711" r:id="rId15"/>
    <p:sldLayoutId id="2147483714" r:id="rId16"/>
    <p:sldLayoutId id="2147483710" r:id="rId17"/>
    <p:sldLayoutId id="2147483708" r:id="rId18"/>
    <p:sldLayoutId id="2147483709" r:id="rId19"/>
    <p:sldLayoutId id="2147483707" r:id="rId20"/>
    <p:sldLayoutId id="2147483704" r:id="rId21"/>
    <p:sldLayoutId id="2147483705" r:id="rId22"/>
    <p:sldLayoutId id="2147483706" r:id="rId23"/>
    <p:sldLayoutId id="2147483701" r:id="rId24"/>
    <p:sldLayoutId id="2147483719" r:id="rId25"/>
    <p:sldLayoutId id="2147483699" r:id="rId26"/>
    <p:sldLayoutId id="2147483702" r:id="rId27"/>
    <p:sldLayoutId id="2147483703" r:id="rId28"/>
    <p:sldLayoutId id="2147483698" r:id="rId29"/>
    <p:sldLayoutId id="2147483697" r:id="rId30"/>
    <p:sldLayoutId id="2147483696" r:id="rId31"/>
    <p:sldLayoutId id="2147483692" r:id="rId32"/>
    <p:sldLayoutId id="2147483722" r:id="rId33"/>
    <p:sldLayoutId id="2147483721" r:id="rId34"/>
    <p:sldLayoutId id="2147483693" r:id="rId35"/>
    <p:sldLayoutId id="2147483695" r:id="rId36"/>
    <p:sldLayoutId id="2147483694" r:id="rId37"/>
    <p:sldLayoutId id="2147483691" r:id="rId38"/>
    <p:sldLayoutId id="2147483689" r:id="rId39"/>
    <p:sldLayoutId id="2147483690" r:id="rId40"/>
    <p:sldLayoutId id="2147483687" r:id="rId41"/>
    <p:sldLayoutId id="2147483686" r:id="rId42"/>
    <p:sldLayoutId id="2147483685" r:id="rId43"/>
    <p:sldLayoutId id="2147483684" r:id="rId44"/>
    <p:sldLayoutId id="2147483678" r:id="rId45"/>
    <p:sldLayoutId id="2147483688" r:id="rId46"/>
    <p:sldLayoutId id="2147483681" r:id="rId47"/>
    <p:sldLayoutId id="2147483679" r:id="rId48"/>
    <p:sldLayoutId id="2147483682" r:id="rId49"/>
    <p:sldLayoutId id="2147483683" r:id="rId50"/>
    <p:sldLayoutId id="2147483680" r:id="rId51"/>
    <p:sldLayoutId id="2147483676" r:id="rId52"/>
    <p:sldLayoutId id="2147483677" r:id="rId53"/>
    <p:sldLayoutId id="2147483673" r:id="rId54"/>
    <p:sldLayoutId id="2147483674" r:id="rId55"/>
    <p:sldLayoutId id="2147483675" r:id="rId56"/>
    <p:sldLayoutId id="2147483730" r:id="rId57"/>
  </p:sldLayoutIdLst>
  <p:timing>
    <p:tnLst>
      <p:par>
        <p:cTn id="1" dur="indefinite" restart="never" nodeType="tmRoot"/>
      </p:par>
    </p:tnLst>
  </p:timing>
  <p:txStyles>
    <p:titleStyle>
      <a:lvl1pPr algn="l" defTabSz="1828800" rtl="0" eaLnBrk="1" latinLnBrk="0" hangingPunct="1">
        <a:lnSpc>
          <a:spcPct val="90000"/>
        </a:lnSpc>
        <a:spcBef>
          <a:spcPct val="0"/>
        </a:spcBef>
        <a:buNone/>
        <a:defRPr sz="8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200" indent="-457200" algn="l" defTabSz="1828800" rtl="0" eaLnBrk="1" latinLnBrk="0" hangingPunct="1">
        <a:lnSpc>
          <a:spcPct val="90000"/>
        </a:lnSpc>
        <a:spcBef>
          <a:spcPts val="2000"/>
        </a:spcBef>
        <a:buFont typeface="Arial" panose="020B0604020202020204" pitchFamily="34" charset="0"/>
        <a:buChar char="•"/>
        <a:defRPr sz="5600" kern="1200">
          <a:solidFill>
            <a:schemeClr val="tx1"/>
          </a:solidFill>
          <a:latin typeface="+mn-lt"/>
          <a:ea typeface="+mn-ea"/>
          <a:cs typeface="+mn-cs"/>
        </a:defRPr>
      </a:lvl1pPr>
      <a:lvl2pPr marL="13716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800" kern="1200">
          <a:solidFill>
            <a:schemeClr val="tx1"/>
          </a:solidFill>
          <a:latin typeface="+mn-lt"/>
          <a:ea typeface="+mn-ea"/>
          <a:cs typeface="+mn-cs"/>
        </a:defRPr>
      </a:lvl2pPr>
      <a:lvl3pPr marL="22860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000" kern="1200">
          <a:solidFill>
            <a:schemeClr val="tx1"/>
          </a:solidFill>
          <a:latin typeface="+mn-lt"/>
          <a:ea typeface="+mn-ea"/>
          <a:cs typeface="+mn-cs"/>
        </a:defRPr>
      </a:lvl3pPr>
      <a:lvl4pPr marL="32004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41148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50292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9436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8580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7724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9144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8288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3pPr>
      <a:lvl4pPr marL="27432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36576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45720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4864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4008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3152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4320" userDrawn="1">
          <p15:clr>
            <a:srgbClr val="F26B43"/>
          </p15:clr>
        </p15:guide>
        <p15:guide id="2" pos="7681" userDrawn="1">
          <p15:clr>
            <a:srgbClr val="F26B43"/>
          </p15:clr>
        </p15:guide>
        <p15:guide id="3" pos="1273" userDrawn="1">
          <p15:clr>
            <a:srgbClr val="F26B43"/>
          </p15:clr>
        </p15:guide>
        <p15:guide id="4" pos="14521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audio" Target="../media/media1.mp3"/><Relationship Id="rId13" Type="http://schemas.openxmlformats.org/officeDocument/2006/relationships/image" Target="../media/image2.jpg"/><Relationship Id="rId3" Type="http://schemas.openxmlformats.org/officeDocument/2006/relationships/tags" Target="../tags/tag4.xml"/><Relationship Id="rId7" Type="http://schemas.microsoft.com/office/2007/relationships/media" Target="../media/media1.mp3"/><Relationship Id="rId12" Type="http://schemas.microsoft.com/office/2007/relationships/hdphoto" Target="../media/hdphoto1.wdp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image" Target="../media/image1.png"/><Relationship Id="rId5" Type="http://schemas.openxmlformats.org/officeDocument/2006/relationships/tags" Target="../tags/tag6.xml"/><Relationship Id="rId10" Type="http://schemas.openxmlformats.org/officeDocument/2006/relationships/notesSlide" Target="../notesSlides/notesSlide1.xml"/><Relationship Id="rId4" Type="http://schemas.openxmlformats.org/officeDocument/2006/relationships/tags" Target="../tags/tag5.xml"/><Relationship Id="rId9" Type="http://schemas.openxmlformats.org/officeDocument/2006/relationships/slideLayout" Target="../slideLayouts/slideLayout30.xml"/><Relationship Id="rId1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5.xml"/><Relationship Id="rId6" Type="http://schemas.openxmlformats.org/officeDocument/2006/relationships/hyperlink" Target="https://twitter.com/" TargetMode="External"/><Relationship Id="rId5" Type="http://schemas.openxmlformats.org/officeDocument/2006/relationships/hyperlink" Target="https://www.linkedin.com/" TargetMode="External"/><Relationship Id="rId4" Type="http://schemas.openxmlformats.org/officeDocument/2006/relationships/hyperlink" Target="https://www.facebook.com" TargetMode="Externa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facebook.com" TargetMode="Externa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4.xml"/><Relationship Id="rId6" Type="http://schemas.openxmlformats.org/officeDocument/2006/relationships/image" Target="../media/image18.jpg"/><Relationship Id="rId5" Type="http://schemas.openxmlformats.org/officeDocument/2006/relationships/hyperlink" Target="https://twitter.com/" TargetMode="External"/><Relationship Id="rId4" Type="http://schemas.openxmlformats.org/officeDocument/2006/relationships/hyperlink" Target="https://www.linkedin.com/" TargetMode="Externa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tags" Target="../tags/tag10.xml"/><Relationship Id="rId7" Type="http://schemas.openxmlformats.org/officeDocument/2006/relationships/image" Target="../media/image1.png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6" Type="http://schemas.openxmlformats.org/officeDocument/2006/relationships/notesSlide" Target="../notesSlides/notesSlide27.xml"/><Relationship Id="rId5" Type="http://schemas.openxmlformats.org/officeDocument/2006/relationships/slideLayout" Target="../slideLayouts/slideLayout30.xml"/><Relationship Id="rId10" Type="http://schemas.openxmlformats.org/officeDocument/2006/relationships/image" Target="../media/image4.png"/><Relationship Id="rId4" Type="http://schemas.openxmlformats.org/officeDocument/2006/relationships/tags" Target="../tags/tag11.xml"/><Relationship Id="rId9" Type="http://schemas.openxmlformats.org/officeDocument/2006/relationships/image" Target="../media/image2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8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6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A_图片 19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1" cstate="hqprint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0" b="94613" l="9992" r="93146">
                        <a14:foregroundMark x1="57391" y1="16533" x2="71759" y2="26130"/>
                        <a14:foregroundMark x1="62799" y1="47183" x2="73328" y2="60805"/>
                        <a14:foregroundMark x1="66020" y1="44520" x2="71924" y2="47183"/>
                        <a14:foregroundMark x1="58960" y1="38080" x2="69818" y2="51269"/>
                        <a14:foregroundMark x1="73493" y1="30898" x2="73658" y2="36409"/>
                        <a14:foregroundMark x1="50537" y1="17214" x2="59785" y2="19133"/>
                        <a14:foregroundMark x1="73328" y1="27307" x2="74773" y2="30650"/>
                        <a14:foregroundMark x1="30099" y1="1424" x2="26259" y2="2037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46473" y="-65314"/>
            <a:ext cx="20459155" cy="13636105"/>
          </a:xfrm>
          <a:prstGeom prst="rect">
            <a:avLst/>
          </a:prstGeom>
        </p:spPr>
      </p:pic>
      <p:pic>
        <p:nvPicPr>
          <p:cNvPr id="19" name="PA_PicturePlaceholder 18"/>
          <p:cNvPicPr>
            <a:picLocks noGrp="1" noChangeAspect="1"/>
          </p:cNvPicPr>
          <p:nvPr>
            <p:ph type="pic" sz="quarter" idx="11"/>
            <p:custDataLst>
              <p:tags r:id="rId2"/>
            </p:custDataLst>
          </p:nvPr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9" b="609"/>
          <a:stretch>
            <a:fillRect/>
          </a:stretch>
        </p:blipFill>
        <p:spPr/>
      </p:pic>
      <p:sp>
        <p:nvSpPr>
          <p:cNvPr id="4" name="PA_文本框 3">
            <a:extLst>
              <a:ext uri="{FF2B5EF4-FFF2-40B4-BE49-F238E27FC236}">
                <a16:creationId xmlns="" xmlns:a16="http://schemas.microsoft.com/office/drawing/2014/main" id="{AB849C92-0C4F-4631-B0C8-C905ED8FAC75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2570916" y="3595646"/>
            <a:ext cx="10828606" cy="2646878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zh-CN" altLang="en-US" sz="16600" dirty="0" smtClean="0">
                <a:solidFill>
                  <a:schemeClr val="accent2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森系植物纪</a:t>
            </a:r>
            <a:endParaRPr lang="en-US" sz="16600" dirty="0">
              <a:solidFill>
                <a:schemeClr val="accent2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5" name="PA_文本框 4">
            <a:extLst>
              <a:ext uri="{FF2B5EF4-FFF2-40B4-BE49-F238E27FC236}">
                <a16:creationId xmlns="" xmlns:a16="http://schemas.microsoft.com/office/drawing/2014/main" id="{7AD8403C-213E-448B-A02D-EC48022EFD52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2990755" y="6020593"/>
            <a:ext cx="7897023" cy="58907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 dirty="0">
                <a:solidFill>
                  <a:schemeClr val="tx1">
                    <a:lumMod val="90000"/>
                    <a:lumOff val="10000"/>
                  </a:schemeClr>
                </a:solidFill>
              </a:rPr>
              <a:t>It's useful for you to write something special</a:t>
            </a:r>
            <a:endParaRPr lang="en-US" dirty="0">
              <a:solidFill>
                <a:schemeClr val="tx1">
                  <a:lumMod val="90000"/>
                  <a:lumOff val="10000"/>
                </a:schemeClr>
              </a:solidFill>
            </a:endParaRPr>
          </a:p>
        </p:txBody>
      </p:sp>
      <p:sp>
        <p:nvSpPr>
          <p:cNvPr id="7" name="PA_文本框 6">
            <a:extLst>
              <a:ext uri="{FF2B5EF4-FFF2-40B4-BE49-F238E27FC236}">
                <a16:creationId xmlns="" xmlns:a16="http://schemas.microsoft.com/office/drawing/2014/main" id="{B14FD8A7-477E-4A6D-8DC9-282DEA267B01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2990755" y="6858000"/>
            <a:ext cx="5639695" cy="24357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chemeClr val="tx1">
                    <a:lumMod val="90000"/>
                    <a:lumOff val="10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手账</a:t>
            </a:r>
            <a:r>
              <a:rPr lang="en-US" sz="3200" dirty="0" smtClean="0">
                <a:solidFill>
                  <a:schemeClr val="tx1">
                    <a:lumMod val="90000"/>
                    <a:lumOff val="10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 </a:t>
            </a:r>
            <a:r>
              <a:rPr lang="zh-CN" altLang="en-US" sz="3200" dirty="0" smtClean="0">
                <a:solidFill>
                  <a:schemeClr val="tx1">
                    <a:lumMod val="90000"/>
                    <a:lumOff val="10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植物系</a:t>
            </a:r>
            <a:endParaRPr lang="en-US" altLang="zh-CN" sz="3200" dirty="0" smtClean="0">
              <a:solidFill>
                <a:schemeClr val="tx1">
                  <a:lumMod val="90000"/>
                  <a:lumOff val="10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en-US" sz="2400" dirty="0" err="1" smtClean="0">
                <a:solidFill>
                  <a:schemeClr val="tx1">
                    <a:lumMod val="90000"/>
                    <a:lumOff val="10000"/>
                  </a:schemeClr>
                </a:solidFill>
              </a:rPr>
              <a:t>Aliquam</a:t>
            </a:r>
            <a:r>
              <a:rPr lang="en-US" sz="2400" dirty="0" smtClean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sz="2400" dirty="0">
                <a:solidFill>
                  <a:schemeClr val="tx1">
                    <a:lumMod val="90000"/>
                    <a:lumOff val="10000"/>
                  </a:schemeClr>
                </a:solidFill>
              </a:rPr>
              <a:t>et ante nunc fusce tincidunt eget ligula vitae hendrerit. Phasellus id ligula ut enim elementum</a:t>
            </a:r>
          </a:p>
        </p:txBody>
      </p:sp>
      <p:sp>
        <p:nvSpPr>
          <p:cNvPr id="15" name="PA_矩形 14">
            <a:extLst>
              <a:ext uri="{FF2B5EF4-FFF2-40B4-BE49-F238E27FC236}">
                <a16:creationId xmlns="" xmlns:a16="http://schemas.microsoft.com/office/drawing/2014/main" id="{6C60D4FB-5B6F-45EB-A142-025BE5E49C8B}"/>
              </a:ext>
            </a:extLst>
          </p:cNvPr>
          <p:cNvSpPr/>
          <p:nvPr>
            <p:custDataLst>
              <p:tags r:id="rId6"/>
            </p:custDataLst>
          </p:nvPr>
        </p:nvSpPr>
        <p:spPr>
          <a:xfrm>
            <a:off x="8479179" y="11084457"/>
            <a:ext cx="2595733" cy="57948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>
                <a:solidFill>
                  <a:srgbClr val="FFFFFF"/>
                </a:solidFill>
              </a:rPr>
              <a:t>View Products &gt;&gt;</a:t>
            </a:r>
          </a:p>
        </p:txBody>
      </p:sp>
      <p:pic>
        <p:nvPicPr>
          <p:cNvPr id="2" name="まももP - 歴史を紡ぐ者">
            <a:hlinkClick r:id="" action="ppaction://media"/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3157010" y="9838170"/>
            <a:ext cx="1032605" cy="10607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16473"/>
      </p:ext>
    </p:extLst>
  </p:cSld>
  <p:clrMapOvr>
    <a:masterClrMapping/>
  </p:clrMapOvr>
  <p:transition spd="slow" advTm="3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decel="10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22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4" grpId="0"/>
      <p:bldP spid="5" grpId="0"/>
      <p:bldP spid="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占位符 4"/>
          <p:cNvPicPr>
            <a:picLocks noGrp="1" noChangeAspect="1"/>
          </p:cNvPicPr>
          <p:nvPr>
            <p:ph type="pic" sz="quarter" idx="1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01" r="16601"/>
          <a:stretch>
            <a:fillRect/>
          </a:stretch>
        </p:blipFill>
        <p:spPr/>
      </p:pic>
      <p:sp>
        <p:nvSpPr>
          <p:cNvPr id="3" name="Freeform: Shape 2">
            <a:extLst>
              <a:ext uri="{FF2B5EF4-FFF2-40B4-BE49-F238E27FC236}">
                <a16:creationId xmlns="" xmlns:a16="http://schemas.microsoft.com/office/drawing/2014/main" id="{96B5867D-900D-4426-ABBE-7219AED1736B}"/>
              </a:ext>
            </a:extLst>
          </p:cNvPr>
          <p:cNvSpPr/>
          <p:nvPr/>
        </p:nvSpPr>
        <p:spPr>
          <a:xfrm rot="18900000">
            <a:off x="-5155515" y="-5139685"/>
            <a:ext cx="24252534" cy="24252534"/>
          </a:xfrm>
          <a:custGeom>
            <a:avLst/>
            <a:gdLst>
              <a:gd name="connsiteX0" fmla="*/ 6904390 w 20043416"/>
              <a:gd name="connsiteY0" fmla="*/ 6690858 h 20043416"/>
              <a:gd name="connsiteX1" fmla="*/ 6261579 w 20043416"/>
              <a:gd name="connsiteY1" fmla="*/ 8242742 h 20043416"/>
              <a:gd name="connsiteX2" fmla="*/ 6261580 w 20043416"/>
              <a:gd name="connsiteY2" fmla="*/ 11587142 h 20043416"/>
              <a:gd name="connsiteX3" fmla="*/ 8456275 w 20043416"/>
              <a:gd name="connsiteY3" fmla="*/ 13781837 h 20043416"/>
              <a:gd name="connsiteX4" fmla="*/ 11800674 w 20043416"/>
              <a:gd name="connsiteY4" fmla="*/ 13781837 h 20043416"/>
              <a:gd name="connsiteX5" fmla="*/ 13995369 w 20043416"/>
              <a:gd name="connsiteY5" fmla="*/ 11587142 h 20043416"/>
              <a:gd name="connsiteX6" fmla="*/ 13995369 w 20043416"/>
              <a:gd name="connsiteY6" fmla="*/ 8242742 h 20043416"/>
              <a:gd name="connsiteX7" fmla="*/ 11800675 w 20043416"/>
              <a:gd name="connsiteY7" fmla="*/ 6048047 h 20043416"/>
              <a:gd name="connsiteX8" fmla="*/ 8456274 w 20043416"/>
              <a:gd name="connsiteY8" fmla="*/ 6048047 h 20043416"/>
              <a:gd name="connsiteX9" fmla="*/ 6904390 w 20043416"/>
              <a:gd name="connsiteY9" fmla="*/ 6690858 h 20043416"/>
              <a:gd name="connsiteX10" fmla="*/ 2935290 w 20043416"/>
              <a:gd name="connsiteY10" fmla="*/ 2935290 h 20043416"/>
              <a:gd name="connsiteX11" fmla="*/ 17108126 w 20043416"/>
              <a:gd name="connsiteY11" fmla="*/ 2935290 h 20043416"/>
              <a:gd name="connsiteX12" fmla="*/ 17108126 w 20043416"/>
              <a:gd name="connsiteY12" fmla="*/ 17108126 h 20043416"/>
              <a:gd name="connsiteX13" fmla="*/ 2935290 w 20043416"/>
              <a:gd name="connsiteY13" fmla="*/ 17108126 h 20043416"/>
              <a:gd name="connsiteX14" fmla="*/ 2935290 w 20043416"/>
              <a:gd name="connsiteY14" fmla="*/ 2935290 h 200434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0043416" h="20043416">
                <a:moveTo>
                  <a:pt x="6904390" y="6690858"/>
                </a:moveTo>
                <a:cubicBezTo>
                  <a:pt x="6507229" y="7088020"/>
                  <a:pt x="6261579" y="7636694"/>
                  <a:pt x="6261579" y="8242742"/>
                </a:cubicBezTo>
                <a:lnTo>
                  <a:pt x="6261580" y="11587142"/>
                </a:lnTo>
                <a:cubicBezTo>
                  <a:pt x="6261580" y="12799239"/>
                  <a:pt x="7244177" y="13781836"/>
                  <a:pt x="8456275" y="13781837"/>
                </a:cubicBezTo>
                <a:lnTo>
                  <a:pt x="11800674" y="13781837"/>
                </a:lnTo>
                <a:cubicBezTo>
                  <a:pt x="13012771" y="13781837"/>
                  <a:pt x="13995369" y="12799239"/>
                  <a:pt x="13995369" y="11587142"/>
                </a:cubicBezTo>
                <a:lnTo>
                  <a:pt x="13995369" y="8242742"/>
                </a:lnTo>
                <a:cubicBezTo>
                  <a:pt x="13995368" y="7030645"/>
                  <a:pt x="13012771" y="6048048"/>
                  <a:pt x="11800675" y="6048047"/>
                </a:cubicBezTo>
                <a:lnTo>
                  <a:pt x="8456274" y="6048047"/>
                </a:lnTo>
                <a:cubicBezTo>
                  <a:pt x="7850226" y="6048047"/>
                  <a:pt x="7301552" y="6293696"/>
                  <a:pt x="6904390" y="6690858"/>
                </a:cubicBezTo>
                <a:close/>
                <a:moveTo>
                  <a:pt x="2935290" y="2935290"/>
                </a:moveTo>
                <a:cubicBezTo>
                  <a:pt x="6849011" y="-978431"/>
                  <a:pt x="13194406" y="-978431"/>
                  <a:pt x="17108126" y="2935290"/>
                </a:cubicBezTo>
                <a:cubicBezTo>
                  <a:pt x="21021847" y="6849010"/>
                  <a:pt x="21021846" y="13194405"/>
                  <a:pt x="17108126" y="17108126"/>
                </a:cubicBezTo>
                <a:cubicBezTo>
                  <a:pt x="13194405" y="21021846"/>
                  <a:pt x="6849011" y="21021847"/>
                  <a:pt x="2935290" y="17108126"/>
                </a:cubicBezTo>
                <a:cubicBezTo>
                  <a:pt x="-978431" y="13194406"/>
                  <a:pt x="-978431" y="6849010"/>
                  <a:pt x="2935290" y="293529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1" name="Rectangle 30">
            <a:extLst>
              <a:ext uri="{FF2B5EF4-FFF2-40B4-BE49-F238E27FC236}">
                <a16:creationId xmlns="" xmlns:a16="http://schemas.microsoft.com/office/drawing/2014/main" id="{78EE2B06-5794-4604-94D4-4C1E62956A4A}"/>
              </a:ext>
            </a:extLst>
          </p:cNvPr>
          <p:cNvSpPr/>
          <p:nvPr/>
        </p:nvSpPr>
        <p:spPr>
          <a:xfrm rot="5400000">
            <a:off x="-1196240" y="10738435"/>
            <a:ext cx="4173803" cy="1781327"/>
          </a:xfrm>
          <a:prstGeom prst="rect">
            <a:avLst/>
          </a:prstGeom>
          <a:solidFill>
            <a:srgbClr val="F3F3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Rectangle 36">
            <a:hlinkClick r:id="rId4"/>
            <a:extLst>
              <a:ext uri="{FF2B5EF4-FFF2-40B4-BE49-F238E27FC236}">
                <a16:creationId xmlns="" xmlns:a16="http://schemas.microsoft.com/office/drawing/2014/main" id="{4B51E036-AC32-4E9A-B083-C178BD841363}"/>
              </a:ext>
            </a:extLst>
          </p:cNvPr>
          <p:cNvSpPr/>
          <p:nvPr/>
        </p:nvSpPr>
        <p:spPr>
          <a:xfrm>
            <a:off x="23362766" y="6501135"/>
            <a:ext cx="713731" cy="713731"/>
          </a:xfrm>
          <a:prstGeom prst="rect">
            <a:avLst/>
          </a:prstGeom>
          <a:solidFill>
            <a:srgbClr val="00CAC5">
              <a:alpha val="0"/>
            </a:srgb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Oval 37">
            <a:extLst>
              <a:ext uri="{FF2B5EF4-FFF2-40B4-BE49-F238E27FC236}">
                <a16:creationId xmlns="" xmlns:a16="http://schemas.microsoft.com/office/drawing/2014/main" id="{F56397BF-0A58-4410-9C7A-46326DA9EBF0}"/>
              </a:ext>
            </a:extLst>
          </p:cNvPr>
          <p:cNvSpPr/>
          <p:nvPr/>
        </p:nvSpPr>
        <p:spPr>
          <a:xfrm rot="2700000">
            <a:off x="23436611" y="6581333"/>
            <a:ext cx="566041" cy="566041"/>
          </a:xfrm>
          <a:prstGeom prst="ellipse">
            <a:avLst/>
          </a:prstGeom>
          <a:noFill/>
          <a:ln w="6350">
            <a:solidFill>
              <a:schemeClr val="tx1"/>
            </a:solidFill>
          </a:ln>
          <a:effectLst>
            <a:outerShdw blurRad="685800" sx="102000" sy="102000" algn="ctr" rotWithShape="0">
              <a:schemeClr val="accent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Freeform 6">
            <a:extLst>
              <a:ext uri="{FF2B5EF4-FFF2-40B4-BE49-F238E27FC236}">
                <a16:creationId xmlns="" xmlns:a16="http://schemas.microsoft.com/office/drawing/2014/main" id="{81C187EC-6FB8-4DB0-9EAF-BFBB34331D9B}"/>
              </a:ext>
            </a:extLst>
          </p:cNvPr>
          <p:cNvSpPr>
            <a:spLocks/>
          </p:cNvSpPr>
          <p:nvPr/>
        </p:nvSpPr>
        <p:spPr bwMode="auto">
          <a:xfrm>
            <a:off x="23662745" y="6742125"/>
            <a:ext cx="113773" cy="244458"/>
          </a:xfrm>
          <a:custGeom>
            <a:avLst/>
            <a:gdLst>
              <a:gd name="T0" fmla="*/ 573 w 704"/>
              <a:gd name="T1" fmla="*/ 255 h 1506"/>
              <a:gd name="T2" fmla="*/ 573 w 704"/>
              <a:gd name="T3" fmla="*/ 255 h 1506"/>
              <a:gd name="T4" fmla="*/ 704 w 704"/>
              <a:gd name="T5" fmla="*/ 255 h 1506"/>
              <a:gd name="T6" fmla="*/ 704 w 704"/>
              <a:gd name="T7" fmla="*/ 0 h 1506"/>
              <a:gd name="T8" fmla="*/ 492 w 704"/>
              <a:gd name="T9" fmla="*/ 0 h 1506"/>
              <a:gd name="T10" fmla="*/ 155 w 704"/>
              <a:gd name="T11" fmla="*/ 336 h 1506"/>
              <a:gd name="T12" fmla="*/ 155 w 704"/>
              <a:gd name="T13" fmla="*/ 493 h 1506"/>
              <a:gd name="T14" fmla="*/ 0 w 704"/>
              <a:gd name="T15" fmla="*/ 493 h 1506"/>
              <a:gd name="T16" fmla="*/ 0 w 704"/>
              <a:gd name="T17" fmla="*/ 749 h 1506"/>
              <a:gd name="T18" fmla="*/ 155 w 704"/>
              <a:gd name="T19" fmla="*/ 749 h 1506"/>
              <a:gd name="T20" fmla="*/ 155 w 704"/>
              <a:gd name="T21" fmla="*/ 1506 h 1506"/>
              <a:gd name="T22" fmla="*/ 467 w 704"/>
              <a:gd name="T23" fmla="*/ 1506 h 1506"/>
              <a:gd name="T24" fmla="*/ 467 w 704"/>
              <a:gd name="T25" fmla="*/ 749 h 1506"/>
              <a:gd name="T26" fmla="*/ 679 w 704"/>
              <a:gd name="T27" fmla="*/ 749 h 1506"/>
              <a:gd name="T28" fmla="*/ 704 w 704"/>
              <a:gd name="T29" fmla="*/ 493 h 1506"/>
              <a:gd name="T30" fmla="*/ 467 w 704"/>
              <a:gd name="T31" fmla="*/ 493 h 1506"/>
              <a:gd name="T32" fmla="*/ 467 w 704"/>
              <a:gd name="T33" fmla="*/ 362 h 1506"/>
              <a:gd name="T34" fmla="*/ 573 w 704"/>
              <a:gd name="T35" fmla="*/ 255 h 15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704" h="1506">
                <a:moveTo>
                  <a:pt x="573" y="255"/>
                </a:moveTo>
                <a:lnTo>
                  <a:pt x="573" y="255"/>
                </a:lnTo>
                <a:lnTo>
                  <a:pt x="704" y="255"/>
                </a:lnTo>
                <a:lnTo>
                  <a:pt x="704" y="0"/>
                </a:lnTo>
                <a:lnTo>
                  <a:pt x="492" y="0"/>
                </a:lnTo>
                <a:cubicBezTo>
                  <a:pt x="243" y="0"/>
                  <a:pt x="155" y="124"/>
                  <a:pt x="155" y="336"/>
                </a:cubicBezTo>
                <a:lnTo>
                  <a:pt x="155" y="493"/>
                </a:lnTo>
                <a:lnTo>
                  <a:pt x="0" y="493"/>
                </a:lnTo>
                <a:lnTo>
                  <a:pt x="0" y="749"/>
                </a:lnTo>
                <a:lnTo>
                  <a:pt x="155" y="749"/>
                </a:lnTo>
                <a:lnTo>
                  <a:pt x="155" y="1506"/>
                </a:lnTo>
                <a:lnTo>
                  <a:pt x="467" y="1506"/>
                </a:lnTo>
                <a:lnTo>
                  <a:pt x="467" y="749"/>
                </a:lnTo>
                <a:lnTo>
                  <a:pt x="679" y="749"/>
                </a:lnTo>
                <a:lnTo>
                  <a:pt x="704" y="493"/>
                </a:lnTo>
                <a:lnTo>
                  <a:pt x="467" y="493"/>
                </a:lnTo>
                <a:lnTo>
                  <a:pt x="467" y="362"/>
                </a:lnTo>
                <a:cubicBezTo>
                  <a:pt x="467" y="293"/>
                  <a:pt x="473" y="255"/>
                  <a:pt x="573" y="255"/>
                </a:cubicBezTo>
                <a:close/>
              </a:path>
            </a:pathLst>
          </a:custGeom>
          <a:solidFill>
            <a:schemeClr val="tx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3200"/>
          </a:p>
        </p:txBody>
      </p:sp>
      <p:sp>
        <p:nvSpPr>
          <p:cNvPr id="40" name="Rectangle 39">
            <a:hlinkClick r:id="rId5"/>
            <a:extLst>
              <a:ext uri="{FF2B5EF4-FFF2-40B4-BE49-F238E27FC236}">
                <a16:creationId xmlns="" xmlns:a16="http://schemas.microsoft.com/office/drawing/2014/main" id="{EC9F0328-7AF9-458D-BD6A-B08B1ED3B6C1}"/>
              </a:ext>
            </a:extLst>
          </p:cNvPr>
          <p:cNvSpPr/>
          <p:nvPr/>
        </p:nvSpPr>
        <p:spPr>
          <a:xfrm>
            <a:off x="23362766" y="5679998"/>
            <a:ext cx="713731" cy="713731"/>
          </a:xfrm>
          <a:prstGeom prst="rect">
            <a:avLst/>
          </a:prstGeom>
          <a:solidFill>
            <a:srgbClr val="00CAC5">
              <a:alpha val="0"/>
            </a:srgb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Freeform 7">
            <a:extLst>
              <a:ext uri="{FF2B5EF4-FFF2-40B4-BE49-F238E27FC236}">
                <a16:creationId xmlns="" xmlns:a16="http://schemas.microsoft.com/office/drawing/2014/main" id="{96337EE5-3238-491E-94FA-A226A8F9E2E0}"/>
              </a:ext>
            </a:extLst>
          </p:cNvPr>
          <p:cNvSpPr>
            <a:spLocks noEditPoints="1"/>
          </p:cNvSpPr>
          <p:nvPr/>
        </p:nvSpPr>
        <p:spPr bwMode="auto">
          <a:xfrm>
            <a:off x="23593484" y="5915790"/>
            <a:ext cx="252294" cy="242147"/>
          </a:xfrm>
          <a:custGeom>
            <a:avLst/>
            <a:gdLst>
              <a:gd name="T0" fmla="*/ 1176 w 1562"/>
              <a:gd name="T1" fmla="*/ 466 h 1491"/>
              <a:gd name="T2" fmla="*/ 1176 w 1562"/>
              <a:gd name="T3" fmla="*/ 466 h 1491"/>
              <a:gd name="T4" fmla="*/ 871 w 1562"/>
              <a:gd name="T5" fmla="*/ 636 h 1491"/>
              <a:gd name="T6" fmla="*/ 871 w 1562"/>
              <a:gd name="T7" fmla="*/ 488 h 1491"/>
              <a:gd name="T8" fmla="*/ 538 w 1562"/>
              <a:gd name="T9" fmla="*/ 488 h 1491"/>
              <a:gd name="T10" fmla="*/ 538 w 1562"/>
              <a:gd name="T11" fmla="*/ 1491 h 1491"/>
              <a:gd name="T12" fmla="*/ 871 w 1562"/>
              <a:gd name="T13" fmla="*/ 1491 h 1491"/>
              <a:gd name="T14" fmla="*/ 871 w 1562"/>
              <a:gd name="T15" fmla="*/ 931 h 1491"/>
              <a:gd name="T16" fmla="*/ 886 w 1562"/>
              <a:gd name="T17" fmla="*/ 850 h 1491"/>
              <a:gd name="T18" fmla="*/ 1057 w 1562"/>
              <a:gd name="T19" fmla="*/ 724 h 1491"/>
              <a:gd name="T20" fmla="*/ 1228 w 1562"/>
              <a:gd name="T21" fmla="*/ 953 h 1491"/>
              <a:gd name="T22" fmla="*/ 1228 w 1562"/>
              <a:gd name="T23" fmla="*/ 1491 h 1491"/>
              <a:gd name="T24" fmla="*/ 1562 w 1562"/>
              <a:gd name="T25" fmla="*/ 1491 h 1491"/>
              <a:gd name="T26" fmla="*/ 1562 w 1562"/>
              <a:gd name="T27" fmla="*/ 916 h 1491"/>
              <a:gd name="T28" fmla="*/ 1176 w 1562"/>
              <a:gd name="T29" fmla="*/ 466 h 1491"/>
              <a:gd name="T30" fmla="*/ 22 w 1562"/>
              <a:gd name="T31" fmla="*/ 1491 h 1491"/>
              <a:gd name="T32" fmla="*/ 22 w 1562"/>
              <a:gd name="T33" fmla="*/ 1491 h 1491"/>
              <a:gd name="T34" fmla="*/ 357 w 1562"/>
              <a:gd name="T35" fmla="*/ 1491 h 1491"/>
              <a:gd name="T36" fmla="*/ 357 w 1562"/>
              <a:gd name="T37" fmla="*/ 487 h 1491"/>
              <a:gd name="T38" fmla="*/ 22 w 1562"/>
              <a:gd name="T39" fmla="*/ 487 h 1491"/>
              <a:gd name="T40" fmla="*/ 22 w 1562"/>
              <a:gd name="T41" fmla="*/ 1491 h 1491"/>
              <a:gd name="T42" fmla="*/ 193 w 1562"/>
              <a:gd name="T43" fmla="*/ 0 h 1491"/>
              <a:gd name="T44" fmla="*/ 193 w 1562"/>
              <a:gd name="T45" fmla="*/ 0 h 1491"/>
              <a:gd name="T46" fmla="*/ 0 w 1562"/>
              <a:gd name="T47" fmla="*/ 178 h 1491"/>
              <a:gd name="T48" fmla="*/ 186 w 1562"/>
              <a:gd name="T49" fmla="*/ 347 h 1491"/>
              <a:gd name="T50" fmla="*/ 379 w 1562"/>
              <a:gd name="T51" fmla="*/ 178 h 1491"/>
              <a:gd name="T52" fmla="*/ 193 w 1562"/>
              <a:gd name="T53" fmla="*/ 0 h 14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562" h="1491">
                <a:moveTo>
                  <a:pt x="1176" y="466"/>
                </a:moveTo>
                <a:lnTo>
                  <a:pt x="1176" y="466"/>
                </a:lnTo>
                <a:cubicBezTo>
                  <a:pt x="990" y="466"/>
                  <a:pt x="916" y="562"/>
                  <a:pt x="871" y="636"/>
                </a:cubicBezTo>
                <a:lnTo>
                  <a:pt x="871" y="488"/>
                </a:lnTo>
                <a:lnTo>
                  <a:pt x="538" y="488"/>
                </a:lnTo>
                <a:cubicBezTo>
                  <a:pt x="545" y="584"/>
                  <a:pt x="538" y="1491"/>
                  <a:pt x="538" y="1491"/>
                </a:cubicBezTo>
                <a:lnTo>
                  <a:pt x="871" y="1491"/>
                </a:lnTo>
                <a:lnTo>
                  <a:pt x="871" y="931"/>
                </a:lnTo>
                <a:cubicBezTo>
                  <a:pt x="871" y="901"/>
                  <a:pt x="871" y="872"/>
                  <a:pt x="886" y="850"/>
                </a:cubicBezTo>
                <a:cubicBezTo>
                  <a:pt x="909" y="791"/>
                  <a:pt x="961" y="724"/>
                  <a:pt x="1057" y="724"/>
                </a:cubicBezTo>
                <a:cubicBezTo>
                  <a:pt x="1176" y="724"/>
                  <a:pt x="1228" y="820"/>
                  <a:pt x="1228" y="953"/>
                </a:cubicBezTo>
                <a:lnTo>
                  <a:pt x="1228" y="1491"/>
                </a:lnTo>
                <a:lnTo>
                  <a:pt x="1562" y="1491"/>
                </a:lnTo>
                <a:lnTo>
                  <a:pt x="1562" y="916"/>
                </a:lnTo>
                <a:cubicBezTo>
                  <a:pt x="1562" y="606"/>
                  <a:pt x="1398" y="466"/>
                  <a:pt x="1176" y="466"/>
                </a:cubicBezTo>
                <a:close/>
                <a:moveTo>
                  <a:pt x="22" y="1491"/>
                </a:moveTo>
                <a:lnTo>
                  <a:pt x="22" y="1491"/>
                </a:lnTo>
                <a:lnTo>
                  <a:pt x="357" y="1491"/>
                </a:lnTo>
                <a:lnTo>
                  <a:pt x="357" y="487"/>
                </a:lnTo>
                <a:lnTo>
                  <a:pt x="22" y="487"/>
                </a:lnTo>
                <a:lnTo>
                  <a:pt x="22" y="1491"/>
                </a:lnTo>
                <a:close/>
                <a:moveTo>
                  <a:pt x="193" y="0"/>
                </a:moveTo>
                <a:lnTo>
                  <a:pt x="193" y="0"/>
                </a:lnTo>
                <a:cubicBezTo>
                  <a:pt x="74" y="0"/>
                  <a:pt x="0" y="82"/>
                  <a:pt x="0" y="178"/>
                </a:cubicBezTo>
                <a:cubicBezTo>
                  <a:pt x="0" y="273"/>
                  <a:pt x="74" y="347"/>
                  <a:pt x="186" y="347"/>
                </a:cubicBezTo>
                <a:cubicBezTo>
                  <a:pt x="305" y="347"/>
                  <a:pt x="379" y="273"/>
                  <a:pt x="379" y="178"/>
                </a:cubicBezTo>
                <a:cubicBezTo>
                  <a:pt x="379" y="82"/>
                  <a:pt x="305" y="0"/>
                  <a:pt x="193" y="0"/>
                </a:cubicBezTo>
                <a:close/>
              </a:path>
            </a:pathLst>
          </a:custGeom>
          <a:solidFill>
            <a:schemeClr val="tx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3200"/>
          </a:p>
        </p:txBody>
      </p:sp>
      <p:sp>
        <p:nvSpPr>
          <p:cNvPr id="42" name="Oval 41">
            <a:extLst>
              <a:ext uri="{FF2B5EF4-FFF2-40B4-BE49-F238E27FC236}">
                <a16:creationId xmlns="" xmlns:a16="http://schemas.microsoft.com/office/drawing/2014/main" id="{C7A15D7A-EEBA-4080-A51A-44B09472082B}"/>
              </a:ext>
            </a:extLst>
          </p:cNvPr>
          <p:cNvSpPr/>
          <p:nvPr/>
        </p:nvSpPr>
        <p:spPr>
          <a:xfrm rot="2700000">
            <a:off x="23436611" y="5760196"/>
            <a:ext cx="566041" cy="566041"/>
          </a:xfrm>
          <a:prstGeom prst="ellipse">
            <a:avLst/>
          </a:prstGeom>
          <a:noFill/>
          <a:ln w="6350">
            <a:solidFill>
              <a:schemeClr val="tx1"/>
            </a:solidFill>
          </a:ln>
          <a:effectLst>
            <a:outerShdw blurRad="685800" sx="102000" sy="102000" algn="ctr" rotWithShape="0">
              <a:schemeClr val="accent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Rectangle 42">
            <a:hlinkClick r:id="rId6"/>
            <a:extLst>
              <a:ext uri="{FF2B5EF4-FFF2-40B4-BE49-F238E27FC236}">
                <a16:creationId xmlns="" xmlns:a16="http://schemas.microsoft.com/office/drawing/2014/main" id="{E16D04F4-58EA-410B-9F2D-D80FABDE9A39}"/>
              </a:ext>
            </a:extLst>
          </p:cNvPr>
          <p:cNvSpPr/>
          <p:nvPr/>
        </p:nvSpPr>
        <p:spPr>
          <a:xfrm>
            <a:off x="23362766" y="7322271"/>
            <a:ext cx="713731" cy="713731"/>
          </a:xfrm>
          <a:prstGeom prst="rect">
            <a:avLst/>
          </a:prstGeom>
          <a:solidFill>
            <a:srgbClr val="00CAC5">
              <a:alpha val="0"/>
            </a:srgb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Freeform 8">
            <a:extLst>
              <a:ext uri="{FF2B5EF4-FFF2-40B4-BE49-F238E27FC236}">
                <a16:creationId xmlns="" xmlns:a16="http://schemas.microsoft.com/office/drawing/2014/main" id="{CD3057F5-35BE-4238-BC02-7603F2DC0918}"/>
              </a:ext>
            </a:extLst>
          </p:cNvPr>
          <p:cNvSpPr>
            <a:spLocks/>
          </p:cNvSpPr>
          <p:nvPr/>
        </p:nvSpPr>
        <p:spPr bwMode="auto">
          <a:xfrm>
            <a:off x="23583068" y="7580059"/>
            <a:ext cx="273127" cy="223096"/>
          </a:xfrm>
          <a:custGeom>
            <a:avLst/>
            <a:gdLst>
              <a:gd name="T0" fmla="*/ 1491 w 1690"/>
              <a:gd name="T1" fmla="*/ 223 h 1374"/>
              <a:gd name="T2" fmla="*/ 1491 w 1690"/>
              <a:gd name="T3" fmla="*/ 223 h 1374"/>
              <a:gd name="T4" fmla="*/ 1647 w 1690"/>
              <a:gd name="T5" fmla="*/ 30 h 1374"/>
              <a:gd name="T6" fmla="*/ 1424 w 1690"/>
              <a:gd name="T7" fmla="*/ 108 h 1374"/>
              <a:gd name="T8" fmla="*/ 1171 w 1690"/>
              <a:gd name="T9" fmla="*/ 0 h 1374"/>
              <a:gd name="T10" fmla="*/ 821 w 1690"/>
              <a:gd name="T11" fmla="*/ 356 h 1374"/>
              <a:gd name="T12" fmla="*/ 827 w 1690"/>
              <a:gd name="T13" fmla="*/ 428 h 1374"/>
              <a:gd name="T14" fmla="*/ 114 w 1690"/>
              <a:gd name="T15" fmla="*/ 66 h 1374"/>
              <a:gd name="T16" fmla="*/ 72 w 1690"/>
              <a:gd name="T17" fmla="*/ 241 h 1374"/>
              <a:gd name="T18" fmla="*/ 223 w 1690"/>
              <a:gd name="T19" fmla="*/ 530 h 1374"/>
              <a:gd name="T20" fmla="*/ 66 w 1690"/>
              <a:gd name="T21" fmla="*/ 488 h 1374"/>
              <a:gd name="T22" fmla="*/ 66 w 1690"/>
              <a:gd name="T23" fmla="*/ 494 h 1374"/>
              <a:gd name="T24" fmla="*/ 344 w 1690"/>
              <a:gd name="T25" fmla="*/ 832 h 1374"/>
              <a:gd name="T26" fmla="*/ 253 w 1690"/>
              <a:gd name="T27" fmla="*/ 844 h 1374"/>
              <a:gd name="T28" fmla="*/ 187 w 1690"/>
              <a:gd name="T29" fmla="*/ 838 h 1374"/>
              <a:gd name="T30" fmla="*/ 513 w 1690"/>
              <a:gd name="T31" fmla="*/ 1079 h 1374"/>
              <a:gd name="T32" fmla="*/ 78 w 1690"/>
              <a:gd name="T33" fmla="*/ 1230 h 1374"/>
              <a:gd name="T34" fmla="*/ 0 w 1690"/>
              <a:gd name="T35" fmla="*/ 1224 h 1374"/>
              <a:gd name="T36" fmla="*/ 525 w 1690"/>
              <a:gd name="T37" fmla="*/ 1374 h 1374"/>
              <a:gd name="T38" fmla="*/ 1521 w 1690"/>
              <a:gd name="T39" fmla="*/ 392 h 1374"/>
              <a:gd name="T40" fmla="*/ 1521 w 1690"/>
              <a:gd name="T41" fmla="*/ 344 h 1374"/>
              <a:gd name="T42" fmla="*/ 1690 w 1690"/>
              <a:gd name="T43" fmla="*/ 163 h 1374"/>
              <a:gd name="T44" fmla="*/ 1491 w 1690"/>
              <a:gd name="T45" fmla="*/ 223 h 13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690" h="1374">
                <a:moveTo>
                  <a:pt x="1491" y="223"/>
                </a:moveTo>
                <a:lnTo>
                  <a:pt x="1491" y="223"/>
                </a:lnTo>
                <a:cubicBezTo>
                  <a:pt x="1569" y="175"/>
                  <a:pt x="1617" y="108"/>
                  <a:pt x="1647" y="30"/>
                </a:cubicBezTo>
                <a:cubicBezTo>
                  <a:pt x="1581" y="66"/>
                  <a:pt x="1509" y="96"/>
                  <a:pt x="1424" y="108"/>
                </a:cubicBezTo>
                <a:cubicBezTo>
                  <a:pt x="1358" y="42"/>
                  <a:pt x="1273" y="0"/>
                  <a:pt x="1171" y="0"/>
                </a:cubicBezTo>
                <a:cubicBezTo>
                  <a:pt x="977" y="0"/>
                  <a:pt x="821" y="157"/>
                  <a:pt x="821" y="356"/>
                </a:cubicBezTo>
                <a:cubicBezTo>
                  <a:pt x="821" y="374"/>
                  <a:pt x="827" y="404"/>
                  <a:pt x="827" y="428"/>
                </a:cubicBezTo>
                <a:cubicBezTo>
                  <a:pt x="543" y="410"/>
                  <a:pt x="283" y="277"/>
                  <a:pt x="114" y="66"/>
                </a:cubicBezTo>
                <a:cubicBezTo>
                  <a:pt x="84" y="120"/>
                  <a:pt x="72" y="175"/>
                  <a:pt x="72" y="241"/>
                </a:cubicBezTo>
                <a:cubicBezTo>
                  <a:pt x="72" y="362"/>
                  <a:pt x="132" y="470"/>
                  <a:pt x="223" y="530"/>
                </a:cubicBezTo>
                <a:cubicBezTo>
                  <a:pt x="169" y="530"/>
                  <a:pt x="114" y="512"/>
                  <a:pt x="66" y="488"/>
                </a:cubicBezTo>
                <a:lnTo>
                  <a:pt x="66" y="494"/>
                </a:lnTo>
                <a:cubicBezTo>
                  <a:pt x="66" y="663"/>
                  <a:pt x="187" y="802"/>
                  <a:pt x="344" y="832"/>
                </a:cubicBezTo>
                <a:cubicBezTo>
                  <a:pt x="313" y="838"/>
                  <a:pt x="283" y="844"/>
                  <a:pt x="253" y="844"/>
                </a:cubicBezTo>
                <a:cubicBezTo>
                  <a:pt x="235" y="844"/>
                  <a:pt x="211" y="838"/>
                  <a:pt x="187" y="838"/>
                </a:cubicBezTo>
                <a:cubicBezTo>
                  <a:pt x="235" y="977"/>
                  <a:pt x="356" y="1073"/>
                  <a:pt x="513" y="1079"/>
                </a:cubicBezTo>
                <a:cubicBezTo>
                  <a:pt x="392" y="1170"/>
                  <a:pt x="241" y="1230"/>
                  <a:pt x="78" y="1230"/>
                </a:cubicBezTo>
                <a:cubicBezTo>
                  <a:pt x="54" y="1230"/>
                  <a:pt x="24" y="1230"/>
                  <a:pt x="0" y="1224"/>
                </a:cubicBezTo>
                <a:cubicBezTo>
                  <a:pt x="151" y="1326"/>
                  <a:pt x="338" y="1374"/>
                  <a:pt x="525" y="1374"/>
                </a:cubicBezTo>
                <a:cubicBezTo>
                  <a:pt x="1171" y="1374"/>
                  <a:pt x="1521" y="844"/>
                  <a:pt x="1521" y="392"/>
                </a:cubicBezTo>
                <a:lnTo>
                  <a:pt x="1521" y="344"/>
                </a:lnTo>
                <a:cubicBezTo>
                  <a:pt x="1587" y="295"/>
                  <a:pt x="1647" y="235"/>
                  <a:pt x="1690" y="163"/>
                </a:cubicBezTo>
                <a:cubicBezTo>
                  <a:pt x="1635" y="193"/>
                  <a:pt x="1569" y="211"/>
                  <a:pt x="1491" y="223"/>
                </a:cubicBezTo>
                <a:close/>
              </a:path>
            </a:pathLst>
          </a:custGeom>
          <a:solidFill>
            <a:schemeClr val="tx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3200"/>
          </a:p>
        </p:txBody>
      </p:sp>
      <p:sp>
        <p:nvSpPr>
          <p:cNvPr id="45" name="Oval 44">
            <a:extLst>
              <a:ext uri="{FF2B5EF4-FFF2-40B4-BE49-F238E27FC236}">
                <a16:creationId xmlns="" xmlns:a16="http://schemas.microsoft.com/office/drawing/2014/main" id="{F2468B3C-AFAF-4001-810F-5D50D10FE3A6}"/>
              </a:ext>
            </a:extLst>
          </p:cNvPr>
          <p:cNvSpPr/>
          <p:nvPr/>
        </p:nvSpPr>
        <p:spPr>
          <a:xfrm rot="2700000">
            <a:off x="23436611" y="7402469"/>
            <a:ext cx="566041" cy="566041"/>
          </a:xfrm>
          <a:prstGeom prst="ellipse">
            <a:avLst/>
          </a:prstGeom>
          <a:noFill/>
          <a:ln w="6350">
            <a:solidFill>
              <a:schemeClr val="tx1"/>
            </a:solidFill>
          </a:ln>
          <a:effectLst>
            <a:outerShdw blurRad="685800" sx="102000" sy="102000" algn="ctr" rotWithShape="0">
              <a:schemeClr val="accent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6" name="Group 45">
            <a:extLst>
              <a:ext uri="{FF2B5EF4-FFF2-40B4-BE49-F238E27FC236}">
                <a16:creationId xmlns="" xmlns:a16="http://schemas.microsoft.com/office/drawing/2014/main" id="{52AA91B9-D14E-4996-8CED-ABE76804367F}"/>
              </a:ext>
            </a:extLst>
          </p:cNvPr>
          <p:cNvGrpSpPr/>
          <p:nvPr/>
        </p:nvGrpSpPr>
        <p:grpSpPr>
          <a:xfrm>
            <a:off x="949541" y="840709"/>
            <a:ext cx="102546" cy="1150016"/>
            <a:chOff x="447517" y="840709"/>
            <a:chExt cx="102546" cy="1150016"/>
          </a:xfrm>
        </p:grpSpPr>
        <p:sp>
          <p:nvSpPr>
            <p:cNvPr id="47" name="Oval 28">
              <a:extLst>
                <a:ext uri="{FF2B5EF4-FFF2-40B4-BE49-F238E27FC236}">
                  <a16:creationId xmlns="" xmlns:a16="http://schemas.microsoft.com/office/drawing/2014/main" id="{B8555552-72F1-46B1-B9B3-6767624761E7}"/>
                </a:ext>
              </a:extLst>
            </p:cNvPr>
            <p:cNvSpPr/>
            <p:nvPr userDrawn="1"/>
          </p:nvSpPr>
          <p:spPr>
            <a:xfrm>
              <a:off x="447517" y="840709"/>
              <a:ext cx="102546" cy="102546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accent3"/>
                </a:solidFill>
              </a:endParaRPr>
            </a:p>
          </p:txBody>
        </p:sp>
        <p:sp>
          <p:nvSpPr>
            <p:cNvPr id="48" name="Oval 47">
              <a:extLst>
                <a:ext uri="{FF2B5EF4-FFF2-40B4-BE49-F238E27FC236}">
                  <a16:creationId xmlns="" xmlns:a16="http://schemas.microsoft.com/office/drawing/2014/main" id="{2AAD006D-1C8C-4D76-8B58-7420152D2114}"/>
                </a:ext>
              </a:extLst>
            </p:cNvPr>
            <p:cNvSpPr/>
            <p:nvPr userDrawn="1"/>
          </p:nvSpPr>
          <p:spPr>
            <a:xfrm>
              <a:off x="447517" y="1192253"/>
              <a:ext cx="102546" cy="102546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accent3"/>
                </a:solidFill>
              </a:endParaRPr>
            </a:p>
          </p:txBody>
        </p:sp>
        <p:sp>
          <p:nvSpPr>
            <p:cNvPr id="49" name="Oval 48">
              <a:extLst>
                <a:ext uri="{FF2B5EF4-FFF2-40B4-BE49-F238E27FC236}">
                  <a16:creationId xmlns="" xmlns:a16="http://schemas.microsoft.com/office/drawing/2014/main" id="{CC1062B0-9BA5-46B2-9970-2CBB0300E2E0}"/>
                </a:ext>
              </a:extLst>
            </p:cNvPr>
            <p:cNvSpPr/>
            <p:nvPr userDrawn="1"/>
          </p:nvSpPr>
          <p:spPr>
            <a:xfrm>
              <a:off x="447517" y="1540216"/>
              <a:ext cx="102546" cy="102546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accent3"/>
                </a:solidFill>
              </a:endParaRPr>
            </a:p>
          </p:txBody>
        </p:sp>
        <p:sp>
          <p:nvSpPr>
            <p:cNvPr id="50" name="Oval 49">
              <a:extLst>
                <a:ext uri="{FF2B5EF4-FFF2-40B4-BE49-F238E27FC236}">
                  <a16:creationId xmlns="" xmlns:a16="http://schemas.microsoft.com/office/drawing/2014/main" id="{DE9B75C1-8D28-40C4-A5B5-9F7743D24378}"/>
                </a:ext>
              </a:extLst>
            </p:cNvPr>
            <p:cNvSpPr/>
            <p:nvPr userDrawn="1"/>
          </p:nvSpPr>
          <p:spPr>
            <a:xfrm>
              <a:off x="447517" y="1888179"/>
              <a:ext cx="102546" cy="102546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accent3"/>
                </a:solidFill>
              </a:endParaRPr>
            </a:p>
          </p:txBody>
        </p:sp>
      </p:grpSp>
      <p:grpSp>
        <p:nvGrpSpPr>
          <p:cNvPr id="51" name="Group 50">
            <a:extLst>
              <a:ext uri="{FF2B5EF4-FFF2-40B4-BE49-F238E27FC236}">
                <a16:creationId xmlns="" xmlns:a16="http://schemas.microsoft.com/office/drawing/2014/main" id="{94A270C9-AB5A-4CD6-900D-B6BE6EB57238}"/>
              </a:ext>
            </a:extLst>
          </p:cNvPr>
          <p:cNvGrpSpPr/>
          <p:nvPr/>
        </p:nvGrpSpPr>
        <p:grpSpPr>
          <a:xfrm>
            <a:off x="23668358" y="12034374"/>
            <a:ext cx="102546" cy="1150016"/>
            <a:chOff x="447517" y="840709"/>
            <a:chExt cx="102546" cy="1150016"/>
          </a:xfrm>
          <a:solidFill>
            <a:schemeClr val="bg1">
              <a:lumMod val="65000"/>
            </a:schemeClr>
          </a:solidFill>
        </p:grpSpPr>
        <p:sp>
          <p:nvSpPr>
            <p:cNvPr id="52" name="Oval 28">
              <a:extLst>
                <a:ext uri="{FF2B5EF4-FFF2-40B4-BE49-F238E27FC236}">
                  <a16:creationId xmlns="" xmlns:a16="http://schemas.microsoft.com/office/drawing/2014/main" id="{CDD61347-A9E2-4DDA-A756-D1FAFD0D0C59}"/>
                </a:ext>
              </a:extLst>
            </p:cNvPr>
            <p:cNvSpPr/>
            <p:nvPr userDrawn="1"/>
          </p:nvSpPr>
          <p:spPr>
            <a:xfrm>
              <a:off x="447517" y="840709"/>
              <a:ext cx="102546" cy="10254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accent3"/>
                </a:solidFill>
              </a:endParaRPr>
            </a:p>
          </p:txBody>
        </p:sp>
        <p:sp>
          <p:nvSpPr>
            <p:cNvPr id="53" name="Oval 52">
              <a:extLst>
                <a:ext uri="{FF2B5EF4-FFF2-40B4-BE49-F238E27FC236}">
                  <a16:creationId xmlns="" xmlns:a16="http://schemas.microsoft.com/office/drawing/2014/main" id="{EAE70721-AB43-49F8-A3E4-9B530C4F918D}"/>
                </a:ext>
              </a:extLst>
            </p:cNvPr>
            <p:cNvSpPr/>
            <p:nvPr userDrawn="1"/>
          </p:nvSpPr>
          <p:spPr>
            <a:xfrm>
              <a:off x="447517" y="1192253"/>
              <a:ext cx="102546" cy="10254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accent3"/>
                </a:solidFill>
              </a:endParaRPr>
            </a:p>
          </p:txBody>
        </p:sp>
        <p:sp>
          <p:nvSpPr>
            <p:cNvPr id="54" name="Oval 53">
              <a:extLst>
                <a:ext uri="{FF2B5EF4-FFF2-40B4-BE49-F238E27FC236}">
                  <a16:creationId xmlns="" xmlns:a16="http://schemas.microsoft.com/office/drawing/2014/main" id="{976EBB53-F5D9-4C63-A647-3C57E6715897}"/>
                </a:ext>
              </a:extLst>
            </p:cNvPr>
            <p:cNvSpPr/>
            <p:nvPr userDrawn="1"/>
          </p:nvSpPr>
          <p:spPr>
            <a:xfrm>
              <a:off x="447517" y="1540216"/>
              <a:ext cx="102546" cy="10254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accent3"/>
                </a:solidFill>
              </a:endParaRPr>
            </a:p>
          </p:txBody>
        </p:sp>
        <p:sp>
          <p:nvSpPr>
            <p:cNvPr id="55" name="Oval 54">
              <a:extLst>
                <a:ext uri="{FF2B5EF4-FFF2-40B4-BE49-F238E27FC236}">
                  <a16:creationId xmlns="" xmlns:a16="http://schemas.microsoft.com/office/drawing/2014/main" id="{6300285B-4135-4292-B85D-921B57E77998}"/>
                </a:ext>
              </a:extLst>
            </p:cNvPr>
            <p:cNvSpPr/>
            <p:nvPr userDrawn="1"/>
          </p:nvSpPr>
          <p:spPr>
            <a:xfrm>
              <a:off x="447517" y="1888179"/>
              <a:ext cx="102546" cy="10254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accent3"/>
                </a:solidFill>
              </a:endParaRPr>
            </a:p>
          </p:txBody>
        </p:sp>
      </p:grpSp>
      <p:sp>
        <p:nvSpPr>
          <p:cNvPr id="67" name="TextBox 66">
            <a:extLst>
              <a:ext uri="{FF2B5EF4-FFF2-40B4-BE49-F238E27FC236}">
                <a16:creationId xmlns="" xmlns:a16="http://schemas.microsoft.com/office/drawing/2014/main" id="{DBCA9031-F36B-47F7-BC85-AD39F13F3360}"/>
              </a:ext>
            </a:extLst>
          </p:cNvPr>
          <p:cNvSpPr txBox="1"/>
          <p:nvPr/>
        </p:nvSpPr>
        <p:spPr>
          <a:xfrm>
            <a:off x="13611362" y="3482318"/>
            <a:ext cx="9414187" cy="255454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zh-CN" altLang="en-US" sz="80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百草无期盼</a:t>
            </a:r>
            <a:r>
              <a:rPr lang="en-US" altLang="zh-CN" sz="80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,</a:t>
            </a:r>
          </a:p>
          <a:p>
            <a:pPr algn="r"/>
            <a:r>
              <a:rPr lang="zh-CN" altLang="en-US" sz="80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东方墨若白</a:t>
            </a:r>
            <a:r>
              <a:rPr lang="en-US" altLang="zh-CN" sz="80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.</a:t>
            </a:r>
          </a:p>
        </p:txBody>
      </p:sp>
      <p:sp>
        <p:nvSpPr>
          <p:cNvPr id="68" name="TextBox 67">
            <a:extLst>
              <a:ext uri="{FF2B5EF4-FFF2-40B4-BE49-F238E27FC236}">
                <a16:creationId xmlns="" xmlns:a16="http://schemas.microsoft.com/office/drawing/2014/main" id="{EB1EBC92-3541-4867-9CED-470C34BC269D}"/>
              </a:ext>
            </a:extLst>
          </p:cNvPr>
          <p:cNvSpPr txBox="1"/>
          <p:nvPr/>
        </p:nvSpPr>
        <p:spPr>
          <a:xfrm>
            <a:off x="16505043" y="2171345"/>
            <a:ext cx="6477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dirty="0" err="1"/>
              <a:t>Donec</a:t>
            </a:r>
            <a:r>
              <a:rPr lang="en-US" dirty="0"/>
              <a:t> vitae dolor </a:t>
            </a:r>
            <a:r>
              <a:rPr lang="en-US" dirty="0" err="1"/>
              <a:t>sed</a:t>
            </a:r>
            <a:r>
              <a:rPr lang="en-US" dirty="0"/>
              <a:t> </a:t>
            </a:r>
            <a:r>
              <a:rPr lang="en-US" dirty="0" err="1"/>
              <a:t>urna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 </a:t>
            </a:r>
            <a:r>
              <a:rPr lang="en-US" dirty="0" err="1"/>
              <a:t>consectetur</a:t>
            </a:r>
            <a:r>
              <a:rPr lang="en-US" dirty="0"/>
              <a:t> et a </a:t>
            </a:r>
            <a:r>
              <a:rPr lang="en-US" dirty="0" err="1"/>
              <a:t>odio</a:t>
            </a:r>
            <a:r>
              <a:rPr lang="en-US" dirty="0"/>
              <a:t>. </a:t>
            </a:r>
            <a:r>
              <a:rPr lang="en-US" dirty="0" err="1"/>
              <a:t>Cras</a:t>
            </a:r>
            <a:r>
              <a:rPr lang="en-US" dirty="0"/>
              <a:t> </a:t>
            </a:r>
            <a:r>
              <a:rPr lang="en-US" dirty="0" err="1"/>
              <a:t>vestibulum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id </a:t>
            </a:r>
            <a:r>
              <a:rPr lang="en-US" dirty="0" err="1"/>
              <a:t>risus</a:t>
            </a:r>
            <a:r>
              <a:rPr lang="en-US" dirty="0"/>
              <a:t> convallis maximus. 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  <p:sp>
        <p:nvSpPr>
          <p:cNvPr id="69" name="TextBox 68">
            <a:extLst>
              <a:ext uri="{FF2B5EF4-FFF2-40B4-BE49-F238E27FC236}">
                <a16:creationId xmlns="" xmlns:a16="http://schemas.microsoft.com/office/drawing/2014/main" id="{D4DB030B-E2D1-47B7-98DD-5C36C7FED040}"/>
              </a:ext>
            </a:extLst>
          </p:cNvPr>
          <p:cNvSpPr txBox="1"/>
          <p:nvPr/>
        </p:nvSpPr>
        <p:spPr>
          <a:xfrm>
            <a:off x="16437429" y="7673468"/>
            <a:ext cx="5260346" cy="830997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pPr algn="r"/>
            <a:r>
              <a:rPr lang="en-US" sz="4800" b="1" dirty="0">
                <a:latin typeface="+mj-lt"/>
              </a:rPr>
              <a:t>Seone Capital</a:t>
            </a:r>
          </a:p>
        </p:txBody>
      </p:sp>
      <p:grpSp>
        <p:nvGrpSpPr>
          <p:cNvPr id="70" name="Group 69">
            <a:extLst>
              <a:ext uri="{FF2B5EF4-FFF2-40B4-BE49-F238E27FC236}">
                <a16:creationId xmlns="" xmlns:a16="http://schemas.microsoft.com/office/drawing/2014/main" id="{0EC6C3A8-072C-4084-982A-240427AF9E84}"/>
              </a:ext>
            </a:extLst>
          </p:cNvPr>
          <p:cNvGrpSpPr/>
          <p:nvPr/>
        </p:nvGrpSpPr>
        <p:grpSpPr>
          <a:xfrm>
            <a:off x="17229990" y="8658354"/>
            <a:ext cx="4467785" cy="0"/>
            <a:chOff x="16620565" y="4448175"/>
            <a:chExt cx="4467785" cy="0"/>
          </a:xfrm>
        </p:grpSpPr>
        <p:cxnSp>
          <p:nvCxnSpPr>
            <p:cNvPr id="71" name="Straight Connector 70">
              <a:extLst>
                <a:ext uri="{FF2B5EF4-FFF2-40B4-BE49-F238E27FC236}">
                  <a16:creationId xmlns="" xmlns:a16="http://schemas.microsoft.com/office/drawing/2014/main" id="{16B4C340-F66A-4B90-A086-0BE50B1D1461}"/>
                </a:ext>
              </a:extLst>
            </p:cNvPr>
            <p:cNvCxnSpPr/>
            <p:nvPr/>
          </p:nvCxnSpPr>
          <p:spPr>
            <a:xfrm>
              <a:off x="16620565" y="4448175"/>
              <a:ext cx="4467785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Straight Connector 71">
              <a:extLst>
                <a:ext uri="{FF2B5EF4-FFF2-40B4-BE49-F238E27FC236}">
                  <a16:creationId xmlns="" xmlns:a16="http://schemas.microsoft.com/office/drawing/2014/main" id="{C9040AFD-F0F7-4348-AA9C-1AB118B3C9FD}"/>
                </a:ext>
              </a:extLst>
            </p:cNvPr>
            <p:cNvCxnSpPr>
              <a:cxnSpLocks/>
            </p:cNvCxnSpPr>
            <p:nvPr/>
          </p:nvCxnSpPr>
          <p:spPr>
            <a:xfrm>
              <a:off x="16620565" y="4448175"/>
              <a:ext cx="1114985" cy="0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3" name="TextBox 72">
            <a:extLst>
              <a:ext uri="{FF2B5EF4-FFF2-40B4-BE49-F238E27FC236}">
                <a16:creationId xmlns="" xmlns:a16="http://schemas.microsoft.com/office/drawing/2014/main" id="{644EBBC0-3672-4FF3-9D3F-C4140A0B4F76}"/>
              </a:ext>
            </a:extLst>
          </p:cNvPr>
          <p:cNvSpPr txBox="1"/>
          <p:nvPr/>
        </p:nvSpPr>
        <p:spPr>
          <a:xfrm>
            <a:off x="21824921" y="8504465"/>
            <a:ext cx="495300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1400" b="1"/>
              <a:t>01</a:t>
            </a:r>
          </a:p>
        </p:txBody>
      </p:sp>
      <p:sp>
        <p:nvSpPr>
          <p:cNvPr id="74" name="TextBox 73">
            <a:extLst>
              <a:ext uri="{FF2B5EF4-FFF2-40B4-BE49-F238E27FC236}">
                <a16:creationId xmlns="" xmlns:a16="http://schemas.microsoft.com/office/drawing/2014/main" id="{E73D9706-8135-432D-9FD2-B78FAB1D8245}"/>
              </a:ext>
            </a:extLst>
          </p:cNvPr>
          <p:cNvSpPr txBox="1"/>
          <p:nvPr/>
        </p:nvSpPr>
        <p:spPr>
          <a:xfrm>
            <a:off x="17622191" y="8812242"/>
            <a:ext cx="40755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dirty="0" err="1"/>
              <a:t>Donec</a:t>
            </a:r>
            <a:r>
              <a:rPr lang="en-US" dirty="0"/>
              <a:t> vitae dolor </a:t>
            </a:r>
            <a:r>
              <a:rPr lang="en-US" dirty="0" err="1"/>
              <a:t>sed</a:t>
            </a:r>
            <a:r>
              <a:rPr lang="en-US" dirty="0"/>
              <a:t> </a:t>
            </a:r>
            <a:r>
              <a:rPr lang="en-US" dirty="0" err="1"/>
              <a:t>urna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 </a:t>
            </a:r>
            <a:r>
              <a:rPr lang="en-US" dirty="0" err="1"/>
              <a:t>consectetur</a:t>
            </a:r>
            <a:r>
              <a:rPr lang="en-US" dirty="0"/>
              <a:t> et a </a:t>
            </a:r>
            <a:r>
              <a:rPr lang="en-US" dirty="0" err="1"/>
              <a:t>odio</a:t>
            </a:r>
            <a:r>
              <a:rPr lang="en-US" dirty="0"/>
              <a:t>.</a:t>
            </a:r>
          </a:p>
        </p:txBody>
      </p:sp>
      <p:sp>
        <p:nvSpPr>
          <p:cNvPr id="75" name="TextBox 74">
            <a:extLst>
              <a:ext uri="{FF2B5EF4-FFF2-40B4-BE49-F238E27FC236}">
                <a16:creationId xmlns="" xmlns:a16="http://schemas.microsoft.com/office/drawing/2014/main" id="{98132633-5A3F-487F-A419-8E39C2D4531A}"/>
              </a:ext>
            </a:extLst>
          </p:cNvPr>
          <p:cNvSpPr txBox="1"/>
          <p:nvPr/>
        </p:nvSpPr>
        <p:spPr>
          <a:xfrm>
            <a:off x="17229990" y="10258793"/>
            <a:ext cx="4467785" cy="584775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pPr algn="r"/>
            <a:r>
              <a:rPr lang="en-US" sz="3200" b="1" dirty="0">
                <a:latin typeface="+mj-lt"/>
              </a:rPr>
              <a:t>Richardo Santino</a:t>
            </a:r>
          </a:p>
        </p:txBody>
      </p:sp>
      <p:cxnSp>
        <p:nvCxnSpPr>
          <p:cNvPr id="76" name="Straight Connector 75">
            <a:extLst>
              <a:ext uri="{FF2B5EF4-FFF2-40B4-BE49-F238E27FC236}">
                <a16:creationId xmlns="" xmlns:a16="http://schemas.microsoft.com/office/drawing/2014/main" id="{B1437C47-302B-4E88-BAD3-B4A357D4F021}"/>
              </a:ext>
            </a:extLst>
          </p:cNvPr>
          <p:cNvCxnSpPr>
            <a:cxnSpLocks/>
          </p:cNvCxnSpPr>
          <p:nvPr/>
        </p:nvCxnSpPr>
        <p:spPr>
          <a:xfrm>
            <a:off x="18344975" y="10997457"/>
            <a:ext cx="33528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" name="TextBox 76">
            <a:extLst>
              <a:ext uri="{FF2B5EF4-FFF2-40B4-BE49-F238E27FC236}">
                <a16:creationId xmlns="" xmlns:a16="http://schemas.microsoft.com/office/drawing/2014/main" id="{52AA8184-50EB-4C59-9174-47027B63BAAA}"/>
              </a:ext>
            </a:extLst>
          </p:cNvPr>
          <p:cNvSpPr txBox="1"/>
          <p:nvPr/>
        </p:nvSpPr>
        <p:spPr>
          <a:xfrm>
            <a:off x="21824921" y="10843568"/>
            <a:ext cx="495300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1400" b="1"/>
              <a:t>02</a:t>
            </a:r>
          </a:p>
        </p:txBody>
      </p:sp>
      <p:sp>
        <p:nvSpPr>
          <p:cNvPr id="78" name="TextBox 77">
            <a:extLst>
              <a:ext uri="{FF2B5EF4-FFF2-40B4-BE49-F238E27FC236}">
                <a16:creationId xmlns="" xmlns:a16="http://schemas.microsoft.com/office/drawing/2014/main" id="{0C5DEF17-B6E9-4461-BC82-6C78D5CDE870}"/>
              </a:ext>
            </a:extLst>
          </p:cNvPr>
          <p:cNvSpPr txBox="1"/>
          <p:nvPr/>
        </p:nvSpPr>
        <p:spPr>
          <a:xfrm>
            <a:off x="17622191" y="11151345"/>
            <a:ext cx="40755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/>
              <a:t>Donec vitae dolor sed urna laoreet</a:t>
            </a:r>
          </a:p>
        </p:txBody>
      </p:sp>
    </p:spTree>
    <p:extLst>
      <p:ext uri="{BB962C8B-B14F-4D97-AF65-F5344CB8AC3E}">
        <p14:creationId xmlns:p14="http://schemas.microsoft.com/office/powerpoint/2010/main" val="3785132880"/>
      </p:ext>
    </p:extLst>
  </p:cSld>
  <p:clrMapOvr>
    <a:masterClrMapping/>
  </p:clrMapOvr>
  <p:transition spd="slow" advTm="3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1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9" presetClass="entr" presetSubtype="0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9" presetClass="entr" presetSubtype="0" decel="10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49" presetClass="entr" presetSubtype="0" decel="100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49" presetClass="entr" presetSubtype="0" decel="10000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49" presetClass="entr" presetSubtype="0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3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3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3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3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3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3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8" grpId="0" animBg="1"/>
      <p:bldP spid="39" grpId="0" animBg="1"/>
      <p:bldP spid="41" grpId="0" animBg="1"/>
      <p:bldP spid="42" grpId="0" animBg="1"/>
      <p:bldP spid="44" grpId="0" animBg="1"/>
      <p:bldP spid="45" grpId="0" animBg="1"/>
      <p:bldP spid="69" grpId="0"/>
      <p:bldP spid="73" grpId="0"/>
      <p:bldP spid="74" grpId="0"/>
      <p:bldP spid="75" grpId="0"/>
      <p:bldP spid="77" grpId="0"/>
      <p:bldP spid="7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: Shape 2">
            <a:extLst>
              <a:ext uri="{FF2B5EF4-FFF2-40B4-BE49-F238E27FC236}">
                <a16:creationId xmlns="" xmlns:a16="http://schemas.microsoft.com/office/drawing/2014/main" id="{2444827F-C7D3-4B5E-9146-C44B0A35169D}"/>
              </a:ext>
            </a:extLst>
          </p:cNvPr>
          <p:cNvSpPr/>
          <p:nvPr/>
        </p:nvSpPr>
        <p:spPr>
          <a:xfrm rot="18900000">
            <a:off x="-12952457" y="-7686201"/>
            <a:ext cx="29345566" cy="29345566"/>
          </a:xfrm>
          <a:custGeom>
            <a:avLst/>
            <a:gdLst>
              <a:gd name="connsiteX0" fmla="*/ 6904390 w 20043416"/>
              <a:gd name="connsiteY0" fmla="*/ 6690858 h 20043416"/>
              <a:gd name="connsiteX1" fmla="*/ 6261579 w 20043416"/>
              <a:gd name="connsiteY1" fmla="*/ 8242742 h 20043416"/>
              <a:gd name="connsiteX2" fmla="*/ 6261580 w 20043416"/>
              <a:gd name="connsiteY2" fmla="*/ 11587142 h 20043416"/>
              <a:gd name="connsiteX3" fmla="*/ 8456275 w 20043416"/>
              <a:gd name="connsiteY3" fmla="*/ 13781837 h 20043416"/>
              <a:gd name="connsiteX4" fmla="*/ 11800674 w 20043416"/>
              <a:gd name="connsiteY4" fmla="*/ 13781837 h 20043416"/>
              <a:gd name="connsiteX5" fmla="*/ 13995369 w 20043416"/>
              <a:gd name="connsiteY5" fmla="*/ 11587142 h 20043416"/>
              <a:gd name="connsiteX6" fmla="*/ 13995369 w 20043416"/>
              <a:gd name="connsiteY6" fmla="*/ 8242742 h 20043416"/>
              <a:gd name="connsiteX7" fmla="*/ 11800675 w 20043416"/>
              <a:gd name="connsiteY7" fmla="*/ 6048047 h 20043416"/>
              <a:gd name="connsiteX8" fmla="*/ 8456274 w 20043416"/>
              <a:gd name="connsiteY8" fmla="*/ 6048047 h 20043416"/>
              <a:gd name="connsiteX9" fmla="*/ 6904390 w 20043416"/>
              <a:gd name="connsiteY9" fmla="*/ 6690858 h 20043416"/>
              <a:gd name="connsiteX10" fmla="*/ 2935290 w 20043416"/>
              <a:gd name="connsiteY10" fmla="*/ 2935290 h 20043416"/>
              <a:gd name="connsiteX11" fmla="*/ 17108126 w 20043416"/>
              <a:gd name="connsiteY11" fmla="*/ 2935290 h 20043416"/>
              <a:gd name="connsiteX12" fmla="*/ 17108126 w 20043416"/>
              <a:gd name="connsiteY12" fmla="*/ 17108126 h 20043416"/>
              <a:gd name="connsiteX13" fmla="*/ 2935290 w 20043416"/>
              <a:gd name="connsiteY13" fmla="*/ 17108126 h 20043416"/>
              <a:gd name="connsiteX14" fmla="*/ 2935290 w 20043416"/>
              <a:gd name="connsiteY14" fmla="*/ 2935290 h 200434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0043416" h="20043416">
                <a:moveTo>
                  <a:pt x="6904390" y="6690858"/>
                </a:moveTo>
                <a:cubicBezTo>
                  <a:pt x="6507229" y="7088020"/>
                  <a:pt x="6261579" y="7636694"/>
                  <a:pt x="6261579" y="8242742"/>
                </a:cubicBezTo>
                <a:lnTo>
                  <a:pt x="6261580" y="11587142"/>
                </a:lnTo>
                <a:cubicBezTo>
                  <a:pt x="6261580" y="12799239"/>
                  <a:pt x="7244177" y="13781836"/>
                  <a:pt x="8456275" y="13781837"/>
                </a:cubicBezTo>
                <a:lnTo>
                  <a:pt x="11800674" y="13781837"/>
                </a:lnTo>
                <a:cubicBezTo>
                  <a:pt x="13012771" y="13781837"/>
                  <a:pt x="13995369" y="12799239"/>
                  <a:pt x="13995369" y="11587142"/>
                </a:cubicBezTo>
                <a:lnTo>
                  <a:pt x="13995369" y="8242742"/>
                </a:lnTo>
                <a:cubicBezTo>
                  <a:pt x="13995368" y="7030645"/>
                  <a:pt x="13012771" y="6048048"/>
                  <a:pt x="11800675" y="6048047"/>
                </a:cubicBezTo>
                <a:lnTo>
                  <a:pt x="8456274" y="6048047"/>
                </a:lnTo>
                <a:cubicBezTo>
                  <a:pt x="7850226" y="6048047"/>
                  <a:pt x="7301552" y="6293696"/>
                  <a:pt x="6904390" y="6690858"/>
                </a:cubicBezTo>
                <a:close/>
                <a:moveTo>
                  <a:pt x="2935290" y="2935290"/>
                </a:moveTo>
                <a:cubicBezTo>
                  <a:pt x="6849011" y="-978431"/>
                  <a:pt x="13194406" y="-978431"/>
                  <a:pt x="17108126" y="2935290"/>
                </a:cubicBezTo>
                <a:cubicBezTo>
                  <a:pt x="21021847" y="6849010"/>
                  <a:pt x="21021846" y="13194405"/>
                  <a:pt x="17108126" y="17108126"/>
                </a:cubicBezTo>
                <a:cubicBezTo>
                  <a:pt x="13194405" y="21021846"/>
                  <a:pt x="6849011" y="21021847"/>
                  <a:pt x="2935290" y="17108126"/>
                </a:cubicBezTo>
                <a:cubicBezTo>
                  <a:pt x="-978431" y="13194406"/>
                  <a:pt x="-978431" y="6849010"/>
                  <a:pt x="2935290" y="293529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C70D6561-E203-4456-BC95-734627F18A3D}"/>
              </a:ext>
            </a:extLst>
          </p:cNvPr>
          <p:cNvSpPr txBox="1"/>
          <p:nvPr/>
        </p:nvSpPr>
        <p:spPr>
          <a:xfrm>
            <a:off x="2929310" y="4303455"/>
            <a:ext cx="9264278" cy="255454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8000" b="1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百草无期盼</a:t>
            </a:r>
            <a:r>
              <a:rPr lang="en-US" altLang="zh-CN" sz="8000" b="1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,</a:t>
            </a:r>
          </a:p>
          <a:p>
            <a:r>
              <a:rPr lang="zh-CN" altLang="en-US" sz="8000" b="1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东方墨若白</a:t>
            </a:r>
            <a:r>
              <a:rPr lang="en-US" altLang="zh-CN" sz="8000" b="1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0383F1AD-07DE-4B02-88C6-07A5ED7D98C0}"/>
              </a:ext>
            </a:extLst>
          </p:cNvPr>
          <p:cNvSpPr txBox="1"/>
          <p:nvPr/>
        </p:nvSpPr>
        <p:spPr>
          <a:xfrm>
            <a:off x="2929310" y="6858000"/>
            <a:ext cx="7897023" cy="67185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800" b="1" dirty="0">
                <a:solidFill>
                  <a:schemeClr val="accent2"/>
                </a:solidFill>
              </a:rPr>
              <a:t>It's useful for you to write something special</a:t>
            </a:r>
            <a:endParaRPr lang="en-US" sz="2000" b="1" dirty="0">
              <a:solidFill>
                <a:schemeClr val="accent2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6E6D6C8A-5720-4CD2-9A70-E154FD9B1385}"/>
              </a:ext>
            </a:extLst>
          </p:cNvPr>
          <p:cNvSpPr txBox="1"/>
          <p:nvPr/>
        </p:nvSpPr>
        <p:spPr>
          <a:xfrm>
            <a:off x="2929310" y="7924800"/>
            <a:ext cx="895789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tincidunt</a:t>
            </a:r>
            <a:r>
              <a:rPr lang="en-US" dirty="0"/>
              <a:t> </a:t>
            </a:r>
            <a:r>
              <a:rPr lang="en-US" dirty="0" err="1"/>
              <a:t>eget</a:t>
            </a:r>
            <a:r>
              <a:rPr lang="en-US" dirty="0"/>
              <a:t> ligula vitae </a:t>
            </a:r>
            <a:r>
              <a:rPr lang="en-US" dirty="0" err="1"/>
              <a:t>hendrerit</a:t>
            </a:r>
            <a:r>
              <a:rPr lang="en-US" dirty="0"/>
              <a:t>. </a:t>
            </a:r>
            <a:r>
              <a:rPr lang="en-US" dirty="0" err="1"/>
              <a:t>Phasellus</a:t>
            </a:r>
            <a:r>
              <a:rPr lang="en-US" dirty="0"/>
              <a:t> id ligula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enim</a:t>
            </a:r>
            <a:r>
              <a:rPr lang="en-US" dirty="0"/>
              <a:t> </a:t>
            </a:r>
            <a:r>
              <a:rPr lang="en-US" dirty="0" err="1"/>
              <a:t>elementum</a:t>
            </a:r>
            <a:r>
              <a:rPr lang="en-US" dirty="0"/>
              <a:t> </a:t>
            </a:r>
            <a:r>
              <a:rPr lang="en-US" dirty="0" err="1"/>
              <a:t>bibendum</a:t>
            </a:r>
            <a:r>
              <a:rPr lang="en-US" dirty="0"/>
              <a:t> </a:t>
            </a:r>
            <a:r>
              <a:rPr lang="en-US" dirty="0" err="1"/>
              <a:t>eget</a:t>
            </a:r>
            <a:r>
              <a:rPr lang="en-US" dirty="0"/>
              <a:t> </a:t>
            </a:r>
            <a:r>
              <a:rPr lang="en-US" dirty="0" err="1"/>
              <a:t>eget</a:t>
            </a:r>
            <a:r>
              <a:rPr lang="en-US" dirty="0"/>
              <a:t> magna. </a:t>
            </a:r>
            <a:r>
              <a:rPr lang="en-US" dirty="0" err="1"/>
              <a:t>Fusce</a:t>
            </a:r>
            <a:r>
              <a:rPr lang="en-US" dirty="0"/>
              <a:t> in magna diam.</a:t>
            </a:r>
          </a:p>
        </p:txBody>
      </p:sp>
      <p:grpSp>
        <p:nvGrpSpPr>
          <p:cNvPr id="15" name="Group 14">
            <a:extLst>
              <a:ext uri="{FF2B5EF4-FFF2-40B4-BE49-F238E27FC236}">
                <a16:creationId xmlns="" xmlns:a16="http://schemas.microsoft.com/office/drawing/2014/main" id="{85236516-DD40-45F9-BD5F-72D630A9B0E0}"/>
              </a:ext>
            </a:extLst>
          </p:cNvPr>
          <p:cNvGrpSpPr/>
          <p:nvPr/>
        </p:nvGrpSpPr>
        <p:grpSpPr>
          <a:xfrm>
            <a:off x="16726829" y="4303455"/>
            <a:ext cx="4638908" cy="1294018"/>
            <a:chOff x="16726829" y="4303455"/>
            <a:chExt cx="4638908" cy="1294018"/>
          </a:xfrm>
        </p:grpSpPr>
        <p:sp>
          <p:nvSpPr>
            <p:cNvPr id="7" name="TextBox 6">
              <a:extLst>
                <a:ext uri="{FF2B5EF4-FFF2-40B4-BE49-F238E27FC236}">
                  <a16:creationId xmlns="" xmlns:a16="http://schemas.microsoft.com/office/drawing/2014/main" id="{F7BC47B7-9B7C-4E2D-BDDA-C79A1739230A}"/>
                </a:ext>
              </a:extLst>
            </p:cNvPr>
            <p:cNvSpPr txBox="1"/>
            <p:nvPr/>
          </p:nvSpPr>
          <p:spPr>
            <a:xfrm>
              <a:off x="16726829" y="4303455"/>
              <a:ext cx="264687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>
                  <a:latin typeface="+mj-lt"/>
                </a:rPr>
                <a:t>ANNUAL </a:t>
              </a:r>
              <a:r>
                <a:rPr lang="en-US" sz="2400" b="1">
                  <a:latin typeface="+mj-lt"/>
                </a:rPr>
                <a:t>REPORT</a:t>
              </a:r>
            </a:p>
          </p:txBody>
        </p:sp>
        <p:sp>
          <p:nvSpPr>
            <p:cNvPr id="8" name="TextBox 7">
              <a:extLst>
                <a:ext uri="{FF2B5EF4-FFF2-40B4-BE49-F238E27FC236}">
                  <a16:creationId xmlns="" xmlns:a16="http://schemas.microsoft.com/office/drawing/2014/main" id="{A023A09D-51BD-4642-968E-2A1D4815B174}"/>
                </a:ext>
              </a:extLst>
            </p:cNvPr>
            <p:cNvSpPr txBox="1"/>
            <p:nvPr/>
          </p:nvSpPr>
          <p:spPr>
            <a:xfrm>
              <a:off x="16726829" y="4951142"/>
              <a:ext cx="463890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/>
                <a:t>Aliquam et ante nunc fusce tincidunt eget ligula vitae hendrerit. </a:t>
              </a:r>
            </a:p>
          </p:txBody>
        </p:sp>
      </p:grpSp>
      <p:grpSp>
        <p:nvGrpSpPr>
          <p:cNvPr id="14" name="Group 13">
            <a:extLst>
              <a:ext uri="{FF2B5EF4-FFF2-40B4-BE49-F238E27FC236}">
                <a16:creationId xmlns="" xmlns:a16="http://schemas.microsoft.com/office/drawing/2014/main" id="{8C4BE569-7C7F-4FC0-AB46-08DA997F3F4E}"/>
              </a:ext>
            </a:extLst>
          </p:cNvPr>
          <p:cNvGrpSpPr/>
          <p:nvPr/>
        </p:nvGrpSpPr>
        <p:grpSpPr>
          <a:xfrm>
            <a:off x="17054253" y="6206460"/>
            <a:ext cx="4638908" cy="1294018"/>
            <a:chOff x="17054253" y="6235833"/>
            <a:chExt cx="4638908" cy="1294018"/>
          </a:xfrm>
        </p:grpSpPr>
        <p:sp>
          <p:nvSpPr>
            <p:cNvPr id="9" name="TextBox 8">
              <a:extLst>
                <a:ext uri="{FF2B5EF4-FFF2-40B4-BE49-F238E27FC236}">
                  <a16:creationId xmlns="" xmlns:a16="http://schemas.microsoft.com/office/drawing/2014/main" id="{53981903-D1C3-4086-BA18-D495EB1AF1AC}"/>
                </a:ext>
              </a:extLst>
            </p:cNvPr>
            <p:cNvSpPr txBox="1"/>
            <p:nvPr/>
          </p:nvSpPr>
          <p:spPr>
            <a:xfrm>
              <a:off x="17054253" y="6235833"/>
              <a:ext cx="219002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dirty="0">
                  <a:latin typeface="+mj-lt"/>
                </a:rPr>
                <a:t>SALES </a:t>
              </a:r>
              <a:r>
                <a:rPr lang="en-US" sz="2400" b="1" dirty="0">
                  <a:latin typeface="+mj-lt"/>
                </a:rPr>
                <a:t>REPORT</a:t>
              </a:r>
            </a:p>
          </p:txBody>
        </p:sp>
        <p:sp>
          <p:nvSpPr>
            <p:cNvPr id="10" name="TextBox 9">
              <a:extLst>
                <a:ext uri="{FF2B5EF4-FFF2-40B4-BE49-F238E27FC236}">
                  <a16:creationId xmlns="" xmlns:a16="http://schemas.microsoft.com/office/drawing/2014/main" id="{A19BBD37-360F-413B-B46A-A0D1795B8699}"/>
                </a:ext>
              </a:extLst>
            </p:cNvPr>
            <p:cNvSpPr txBox="1"/>
            <p:nvPr/>
          </p:nvSpPr>
          <p:spPr>
            <a:xfrm>
              <a:off x="17054253" y="6883520"/>
              <a:ext cx="463890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err="1"/>
                <a:t>Aliquam</a:t>
              </a:r>
              <a:r>
                <a:rPr lang="en-US" dirty="0"/>
                <a:t> et ante </a:t>
              </a:r>
              <a:r>
                <a:rPr lang="en-US" dirty="0" err="1"/>
                <a:t>nunc</a:t>
              </a:r>
              <a:r>
                <a:rPr lang="en-US" dirty="0"/>
                <a:t> </a:t>
              </a:r>
              <a:r>
                <a:rPr lang="en-US" dirty="0" err="1"/>
                <a:t>fusce</a:t>
              </a:r>
              <a:r>
                <a:rPr lang="en-US" dirty="0"/>
                <a:t> </a:t>
              </a:r>
              <a:r>
                <a:rPr lang="en-US" dirty="0" err="1"/>
                <a:t>tincidunt</a:t>
              </a:r>
              <a:r>
                <a:rPr lang="en-US" dirty="0"/>
                <a:t> </a:t>
              </a:r>
              <a:r>
                <a:rPr lang="en-US" dirty="0" err="1"/>
                <a:t>eget</a:t>
              </a:r>
              <a:r>
                <a:rPr lang="en-US" dirty="0"/>
                <a:t> ligula vitae </a:t>
              </a:r>
              <a:r>
                <a:rPr lang="en-US" dirty="0" err="1"/>
                <a:t>hendrerit</a:t>
              </a:r>
              <a:r>
                <a:rPr lang="en-US" dirty="0"/>
                <a:t>. </a:t>
              </a:r>
            </a:p>
          </p:txBody>
        </p:sp>
      </p:grpSp>
      <p:grpSp>
        <p:nvGrpSpPr>
          <p:cNvPr id="13" name="Group 12">
            <a:extLst>
              <a:ext uri="{FF2B5EF4-FFF2-40B4-BE49-F238E27FC236}">
                <a16:creationId xmlns="" xmlns:a16="http://schemas.microsoft.com/office/drawing/2014/main" id="{FAF1547F-892D-4921-8DAE-0C2E45D99275}"/>
              </a:ext>
            </a:extLst>
          </p:cNvPr>
          <p:cNvGrpSpPr/>
          <p:nvPr/>
        </p:nvGrpSpPr>
        <p:grpSpPr>
          <a:xfrm>
            <a:off x="16726829" y="8109466"/>
            <a:ext cx="4638908" cy="1294018"/>
            <a:chOff x="16726829" y="8109466"/>
            <a:chExt cx="4638908" cy="1294018"/>
          </a:xfrm>
        </p:grpSpPr>
        <p:sp>
          <p:nvSpPr>
            <p:cNvPr id="11" name="TextBox 10">
              <a:extLst>
                <a:ext uri="{FF2B5EF4-FFF2-40B4-BE49-F238E27FC236}">
                  <a16:creationId xmlns="" xmlns:a16="http://schemas.microsoft.com/office/drawing/2014/main" id="{DCB2B203-FC02-42A8-AC59-3D942FC8F532}"/>
                </a:ext>
              </a:extLst>
            </p:cNvPr>
            <p:cNvSpPr txBox="1"/>
            <p:nvPr/>
          </p:nvSpPr>
          <p:spPr>
            <a:xfrm>
              <a:off x="16726829" y="8109466"/>
              <a:ext cx="250741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>
                  <a:latin typeface="+mj-lt"/>
                </a:rPr>
                <a:t>CASH </a:t>
              </a:r>
              <a:r>
                <a:rPr lang="en-US" sz="2400" b="1">
                  <a:latin typeface="+mj-lt"/>
                </a:rPr>
                <a:t>BALANCE</a:t>
              </a:r>
            </a:p>
          </p:txBody>
        </p:sp>
        <p:sp>
          <p:nvSpPr>
            <p:cNvPr id="12" name="TextBox 11">
              <a:extLst>
                <a:ext uri="{FF2B5EF4-FFF2-40B4-BE49-F238E27FC236}">
                  <a16:creationId xmlns="" xmlns:a16="http://schemas.microsoft.com/office/drawing/2014/main" id="{EA822F4B-CC56-4025-9A3B-AF7C62310CA1}"/>
                </a:ext>
              </a:extLst>
            </p:cNvPr>
            <p:cNvSpPr txBox="1"/>
            <p:nvPr/>
          </p:nvSpPr>
          <p:spPr>
            <a:xfrm>
              <a:off x="16726829" y="8757153"/>
              <a:ext cx="463890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/>
                <a:t>Aliquam et ante nunc fusce tincidunt eget ligula vitae hendrerit.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978027016"/>
      </p:ext>
    </p:extLst>
  </p:cSld>
  <p:clrMapOvr>
    <a:masterClrMapping/>
  </p:clrMapOvr>
  <p:transition spd="slow" advTm="3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1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  <p:bldP spid="5" grpId="0"/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: Shape 2">
            <a:extLst>
              <a:ext uri="{FF2B5EF4-FFF2-40B4-BE49-F238E27FC236}">
                <a16:creationId xmlns="" xmlns:a16="http://schemas.microsoft.com/office/drawing/2014/main" id="{F754FDAC-BBD1-4F33-A0D0-81F3EBC163E8}"/>
              </a:ext>
            </a:extLst>
          </p:cNvPr>
          <p:cNvSpPr/>
          <p:nvPr/>
        </p:nvSpPr>
        <p:spPr>
          <a:xfrm rot="18900000">
            <a:off x="6745241" y="-7686201"/>
            <a:ext cx="29345566" cy="29345566"/>
          </a:xfrm>
          <a:custGeom>
            <a:avLst/>
            <a:gdLst>
              <a:gd name="connsiteX0" fmla="*/ 6904390 w 20043416"/>
              <a:gd name="connsiteY0" fmla="*/ 6690858 h 20043416"/>
              <a:gd name="connsiteX1" fmla="*/ 6261579 w 20043416"/>
              <a:gd name="connsiteY1" fmla="*/ 8242742 h 20043416"/>
              <a:gd name="connsiteX2" fmla="*/ 6261580 w 20043416"/>
              <a:gd name="connsiteY2" fmla="*/ 11587142 h 20043416"/>
              <a:gd name="connsiteX3" fmla="*/ 8456275 w 20043416"/>
              <a:gd name="connsiteY3" fmla="*/ 13781837 h 20043416"/>
              <a:gd name="connsiteX4" fmla="*/ 11800674 w 20043416"/>
              <a:gd name="connsiteY4" fmla="*/ 13781837 h 20043416"/>
              <a:gd name="connsiteX5" fmla="*/ 13995369 w 20043416"/>
              <a:gd name="connsiteY5" fmla="*/ 11587142 h 20043416"/>
              <a:gd name="connsiteX6" fmla="*/ 13995369 w 20043416"/>
              <a:gd name="connsiteY6" fmla="*/ 8242742 h 20043416"/>
              <a:gd name="connsiteX7" fmla="*/ 11800675 w 20043416"/>
              <a:gd name="connsiteY7" fmla="*/ 6048047 h 20043416"/>
              <a:gd name="connsiteX8" fmla="*/ 8456274 w 20043416"/>
              <a:gd name="connsiteY8" fmla="*/ 6048047 h 20043416"/>
              <a:gd name="connsiteX9" fmla="*/ 6904390 w 20043416"/>
              <a:gd name="connsiteY9" fmla="*/ 6690858 h 20043416"/>
              <a:gd name="connsiteX10" fmla="*/ 2935290 w 20043416"/>
              <a:gd name="connsiteY10" fmla="*/ 2935290 h 20043416"/>
              <a:gd name="connsiteX11" fmla="*/ 17108126 w 20043416"/>
              <a:gd name="connsiteY11" fmla="*/ 2935290 h 20043416"/>
              <a:gd name="connsiteX12" fmla="*/ 17108126 w 20043416"/>
              <a:gd name="connsiteY12" fmla="*/ 17108126 h 20043416"/>
              <a:gd name="connsiteX13" fmla="*/ 2935290 w 20043416"/>
              <a:gd name="connsiteY13" fmla="*/ 17108126 h 20043416"/>
              <a:gd name="connsiteX14" fmla="*/ 2935290 w 20043416"/>
              <a:gd name="connsiteY14" fmla="*/ 2935290 h 200434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0043416" h="20043416">
                <a:moveTo>
                  <a:pt x="6904390" y="6690858"/>
                </a:moveTo>
                <a:cubicBezTo>
                  <a:pt x="6507229" y="7088020"/>
                  <a:pt x="6261579" y="7636694"/>
                  <a:pt x="6261579" y="8242742"/>
                </a:cubicBezTo>
                <a:lnTo>
                  <a:pt x="6261580" y="11587142"/>
                </a:lnTo>
                <a:cubicBezTo>
                  <a:pt x="6261580" y="12799239"/>
                  <a:pt x="7244177" y="13781836"/>
                  <a:pt x="8456275" y="13781837"/>
                </a:cubicBezTo>
                <a:lnTo>
                  <a:pt x="11800674" y="13781837"/>
                </a:lnTo>
                <a:cubicBezTo>
                  <a:pt x="13012771" y="13781837"/>
                  <a:pt x="13995369" y="12799239"/>
                  <a:pt x="13995369" y="11587142"/>
                </a:cubicBezTo>
                <a:lnTo>
                  <a:pt x="13995369" y="8242742"/>
                </a:lnTo>
                <a:cubicBezTo>
                  <a:pt x="13995368" y="7030645"/>
                  <a:pt x="13012771" y="6048048"/>
                  <a:pt x="11800675" y="6048047"/>
                </a:cubicBezTo>
                <a:lnTo>
                  <a:pt x="8456274" y="6048047"/>
                </a:lnTo>
                <a:cubicBezTo>
                  <a:pt x="7850226" y="6048047"/>
                  <a:pt x="7301552" y="6293696"/>
                  <a:pt x="6904390" y="6690858"/>
                </a:cubicBezTo>
                <a:close/>
                <a:moveTo>
                  <a:pt x="2935290" y="2935290"/>
                </a:moveTo>
                <a:cubicBezTo>
                  <a:pt x="6849011" y="-978431"/>
                  <a:pt x="13194406" y="-978431"/>
                  <a:pt x="17108126" y="2935290"/>
                </a:cubicBezTo>
                <a:cubicBezTo>
                  <a:pt x="21021847" y="6849010"/>
                  <a:pt x="21021846" y="13194405"/>
                  <a:pt x="17108126" y="17108126"/>
                </a:cubicBezTo>
                <a:cubicBezTo>
                  <a:pt x="13194405" y="21021846"/>
                  <a:pt x="6849011" y="21021847"/>
                  <a:pt x="2935290" y="17108126"/>
                </a:cubicBezTo>
                <a:cubicBezTo>
                  <a:pt x="-978431" y="13194406"/>
                  <a:pt x="-978431" y="6849010"/>
                  <a:pt x="2935290" y="293529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C3971155-BC26-45F4-9778-88505F1BC11D}"/>
              </a:ext>
            </a:extLst>
          </p:cNvPr>
          <p:cNvSpPr txBox="1"/>
          <p:nvPr/>
        </p:nvSpPr>
        <p:spPr>
          <a:xfrm>
            <a:off x="12644846" y="5630761"/>
            <a:ext cx="9905493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6600" dirty="0">
                <a:solidFill>
                  <a:schemeClr val="tx1">
                    <a:lumMod val="90000"/>
                    <a:lumOff val="10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百草无期盼</a:t>
            </a:r>
            <a:r>
              <a:rPr lang="en-US" altLang="zh-CN" sz="6600" dirty="0">
                <a:solidFill>
                  <a:schemeClr val="tx1">
                    <a:lumMod val="90000"/>
                    <a:lumOff val="10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,</a:t>
            </a:r>
          </a:p>
          <a:p>
            <a:pPr algn="r"/>
            <a:r>
              <a:rPr lang="zh-CN" altLang="en-US" sz="6600" dirty="0">
                <a:solidFill>
                  <a:schemeClr val="tx1">
                    <a:lumMod val="90000"/>
                    <a:lumOff val="10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东方墨若白</a:t>
            </a:r>
            <a:r>
              <a:rPr lang="en-US" altLang="zh-CN" sz="6600" dirty="0">
                <a:solidFill>
                  <a:schemeClr val="tx1">
                    <a:lumMod val="90000"/>
                    <a:lumOff val="10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D38B6FB4-9216-4BE6-A7EF-8B2A90A8CA45}"/>
              </a:ext>
            </a:extLst>
          </p:cNvPr>
          <p:cNvSpPr txBox="1"/>
          <p:nvPr/>
        </p:nvSpPr>
        <p:spPr>
          <a:xfrm>
            <a:off x="16035992" y="5169096"/>
            <a:ext cx="651434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2400"/>
              <a:t>// Cras vestibulum diam id risus convallis maximus.</a:t>
            </a:r>
            <a:endParaRPr lang="en-US" sz="2400"/>
          </a:p>
        </p:txBody>
      </p:sp>
      <p:grpSp>
        <p:nvGrpSpPr>
          <p:cNvPr id="6" name="Group 5">
            <a:extLst>
              <a:ext uri="{FF2B5EF4-FFF2-40B4-BE49-F238E27FC236}">
                <a16:creationId xmlns="" xmlns:a16="http://schemas.microsoft.com/office/drawing/2014/main" id="{3E9B52E2-1189-4A8C-812C-DBE49FA234A4}"/>
              </a:ext>
            </a:extLst>
          </p:cNvPr>
          <p:cNvGrpSpPr/>
          <p:nvPr/>
        </p:nvGrpSpPr>
        <p:grpSpPr>
          <a:xfrm>
            <a:off x="2919610" y="2611456"/>
            <a:ext cx="4709397" cy="3139598"/>
            <a:chOff x="2667171" y="2300036"/>
            <a:chExt cx="5180337" cy="3453558"/>
          </a:xfrm>
        </p:grpSpPr>
        <p:graphicFrame>
          <p:nvGraphicFramePr>
            <p:cNvPr id="7" name="Chart 6">
              <a:extLst>
                <a:ext uri="{FF2B5EF4-FFF2-40B4-BE49-F238E27FC236}">
                  <a16:creationId xmlns="" xmlns:a16="http://schemas.microsoft.com/office/drawing/2014/main" id="{AC25BC56-91D8-4DF8-81B5-4FCE85CBF82F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3835559196"/>
                </p:ext>
              </p:extLst>
            </p:nvPr>
          </p:nvGraphicFramePr>
          <p:xfrm>
            <a:off x="2667171" y="2300036"/>
            <a:ext cx="5180337" cy="3453558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sp>
          <p:nvSpPr>
            <p:cNvPr id="8" name="Oval 7">
              <a:extLst>
                <a:ext uri="{FF2B5EF4-FFF2-40B4-BE49-F238E27FC236}">
                  <a16:creationId xmlns="" xmlns:a16="http://schemas.microsoft.com/office/drawing/2014/main" id="{B734305C-F3E6-45D8-BFC6-750455AC7E6F}"/>
                </a:ext>
              </a:extLst>
            </p:cNvPr>
            <p:cNvSpPr/>
            <p:nvPr/>
          </p:nvSpPr>
          <p:spPr>
            <a:xfrm>
              <a:off x="3864052" y="2633530"/>
              <a:ext cx="2786574" cy="278657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/>
            </a:p>
          </p:txBody>
        </p:sp>
        <p:sp>
          <p:nvSpPr>
            <p:cNvPr id="9" name="TextBox 8">
              <a:extLst>
                <a:ext uri="{FF2B5EF4-FFF2-40B4-BE49-F238E27FC236}">
                  <a16:creationId xmlns="" xmlns:a16="http://schemas.microsoft.com/office/drawing/2014/main" id="{5D2CD42E-60F6-42F3-9F92-BAE5687F25BD}"/>
                </a:ext>
              </a:extLst>
            </p:cNvPr>
            <p:cNvSpPr txBox="1"/>
            <p:nvPr/>
          </p:nvSpPr>
          <p:spPr>
            <a:xfrm>
              <a:off x="4069576" y="3606092"/>
              <a:ext cx="2375524" cy="7786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4000" dirty="0" smtClean="0">
                  <a:latin typeface="Open Sans Bold" panose="020B0806030504020204" pitchFamily="34" charset="0"/>
                  <a:ea typeface="Open Sans Bold" panose="020B0806030504020204" pitchFamily="34" charset="0"/>
                  <a:cs typeface="Open Sans Bold" panose="020B0806030504020204" pitchFamily="34" charset="0"/>
                </a:rPr>
                <a:t>17,000</a:t>
              </a:r>
              <a:r>
                <a:rPr lang="en-US" sz="2800" dirty="0" smtClean="0">
                  <a:latin typeface="Open Sans Bold" panose="020B0806030504020204" pitchFamily="34" charset="0"/>
                  <a:ea typeface="Open Sans Bold" panose="020B0806030504020204" pitchFamily="34" charset="0"/>
                  <a:cs typeface="Open Sans Bold" panose="020B0806030504020204" pitchFamily="34" charset="0"/>
                </a:rPr>
                <a:t>￥</a:t>
              </a:r>
              <a:endParaRPr lang="en-US" sz="4000" dirty="0">
                <a:latin typeface="Open Sans Bold" panose="020B0806030504020204" pitchFamily="34" charset="0"/>
                <a:ea typeface="Open Sans Bold" panose="020B0806030504020204" pitchFamily="34" charset="0"/>
                <a:cs typeface="Open Sans Bold" panose="020B0806030504020204" pitchFamily="34" charset="0"/>
              </a:endParaRPr>
            </a:p>
          </p:txBody>
        </p:sp>
        <p:sp>
          <p:nvSpPr>
            <p:cNvPr id="10" name="TextBox 9">
              <a:extLst>
                <a:ext uri="{FF2B5EF4-FFF2-40B4-BE49-F238E27FC236}">
                  <a16:creationId xmlns="" xmlns:a16="http://schemas.microsoft.com/office/drawing/2014/main" id="{5CDF7417-736A-4624-BB48-1C61790EAE07}"/>
                </a:ext>
              </a:extLst>
            </p:cNvPr>
            <p:cNvSpPr txBox="1"/>
            <p:nvPr/>
          </p:nvSpPr>
          <p:spPr>
            <a:xfrm>
              <a:off x="4817602" y="4328891"/>
              <a:ext cx="87947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600"/>
                <a:t>Per day</a:t>
              </a:r>
            </a:p>
          </p:txBody>
        </p:sp>
        <p:sp>
          <p:nvSpPr>
            <p:cNvPr id="11" name="Rectangle 10">
              <a:extLst>
                <a:ext uri="{FF2B5EF4-FFF2-40B4-BE49-F238E27FC236}">
                  <a16:creationId xmlns="" xmlns:a16="http://schemas.microsoft.com/office/drawing/2014/main" id="{B9C5A668-D95F-4801-A30A-97712DF7565C}"/>
                </a:ext>
              </a:extLst>
            </p:cNvPr>
            <p:cNvSpPr/>
            <p:nvPr/>
          </p:nvSpPr>
          <p:spPr>
            <a:xfrm>
              <a:off x="4476776" y="3283402"/>
              <a:ext cx="1561133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1600"/>
                <a:t>Business Profit</a:t>
              </a:r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="" xmlns:a16="http://schemas.microsoft.com/office/drawing/2014/main" id="{93DE61D1-8715-443F-A237-E054D0605118}"/>
              </a:ext>
            </a:extLst>
          </p:cNvPr>
          <p:cNvGrpSpPr/>
          <p:nvPr/>
        </p:nvGrpSpPr>
        <p:grpSpPr>
          <a:xfrm>
            <a:off x="7554680" y="3497608"/>
            <a:ext cx="4638908" cy="1294018"/>
            <a:chOff x="16726829" y="4303455"/>
            <a:chExt cx="4638908" cy="1294018"/>
          </a:xfrm>
        </p:grpSpPr>
        <p:sp>
          <p:nvSpPr>
            <p:cNvPr id="13" name="TextBox 12">
              <a:extLst>
                <a:ext uri="{FF2B5EF4-FFF2-40B4-BE49-F238E27FC236}">
                  <a16:creationId xmlns="" xmlns:a16="http://schemas.microsoft.com/office/drawing/2014/main" id="{88D6C40A-62A8-4ADD-8AAE-E723795F0838}"/>
                </a:ext>
              </a:extLst>
            </p:cNvPr>
            <p:cNvSpPr txBox="1"/>
            <p:nvPr/>
          </p:nvSpPr>
          <p:spPr>
            <a:xfrm>
              <a:off x="16726829" y="4303455"/>
              <a:ext cx="264687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>
                  <a:solidFill>
                    <a:srgbClr val="FFFFFF"/>
                  </a:solidFill>
                  <a:latin typeface="+mj-lt"/>
                </a:rPr>
                <a:t>ANNUAL </a:t>
              </a:r>
              <a:r>
                <a:rPr lang="en-US" sz="2400" b="1">
                  <a:solidFill>
                    <a:srgbClr val="FFFFFF"/>
                  </a:solidFill>
                  <a:latin typeface="+mj-lt"/>
                </a:rPr>
                <a:t>REPORT</a:t>
              </a:r>
            </a:p>
          </p:txBody>
        </p:sp>
        <p:sp>
          <p:nvSpPr>
            <p:cNvPr id="14" name="TextBox 13">
              <a:extLst>
                <a:ext uri="{FF2B5EF4-FFF2-40B4-BE49-F238E27FC236}">
                  <a16:creationId xmlns="" xmlns:a16="http://schemas.microsoft.com/office/drawing/2014/main" id="{E375C5C6-1B32-4452-BF33-7EAAD8B001B7}"/>
                </a:ext>
              </a:extLst>
            </p:cNvPr>
            <p:cNvSpPr txBox="1"/>
            <p:nvPr/>
          </p:nvSpPr>
          <p:spPr>
            <a:xfrm>
              <a:off x="16726829" y="4951142"/>
              <a:ext cx="463890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>
                  <a:solidFill>
                    <a:srgbClr val="FFFFFF"/>
                  </a:solidFill>
                </a:rPr>
                <a:t>Aliquam et ante nunc fusce tincidunt eget ligula vitae hendrerit. </a:t>
              </a:r>
            </a:p>
          </p:txBody>
        </p:sp>
      </p:grpSp>
      <p:grpSp>
        <p:nvGrpSpPr>
          <p:cNvPr id="25" name="Group 24">
            <a:extLst>
              <a:ext uri="{FF2B5EF4-FFF2-40B4-BE49-F238E27FC236}">
                <a16:creationId xmlns="" xmlns:a16="http://schemas.microsoft.com/office/drawing/2014/main" id="{363D21AC-C2E0-4FB2-B21A-25081EE2378F}"/>
              </a:ext>
            </a:extLst>
          </p:cNvPr>
          <p:cNvGrpSpPr/>
          <p:nvPr/>
        </p:nvGrpSpPr>
        <p:grpSpPr>
          <a:xfrm>
            <a:off x="2683719" y="7606931"/>
            <a:ext cx="4709397" cy="3139598"/>
            <a:chOff x="2667171" y="2300036"/>
            <a:chExt cx="5180337" cy="3453558"/>
          </a:xfrm>
        </p:grpSpPr>
        <p:graphicFrame>
          <p:nvGraphicFramePr>
            <p:cNvPr id="26" name="Chart 25">
              <a:extLst>
                <a:ext uri="{FF2B5EF4-FFF2-40B4-BE49-F238E27FC236}">
                  <a16:creationId xmlns="" xmlns:a16="http://schemas.microsoft.com/office/drawing/2014/main" id="{61F76F07-45A4-42B5-ABF8-78FDFA91762D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3835559196"/>
                </p:ext>
              </p:extLst>
            </p:nvPr>
          </p:nvGraphicFramePr>
          <p:xfrm>
            <a:off x="2667171" y="2300036"/>
            <a:ext cx="5180337" cy="3453558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  <p:sp>
          <p:nvSpPr>
            <p:cNvPr id="27" name="Oval 26">
              <a:extLst>
                <a:ext uri="{FF2B5EF4-FFF2-40B4-BE49-F238E27FC236}">
                  <a16:creationId xmlns="" xmlns:a16="http://schemas.microsoft.com/office/drawing/2014/main" id="{172905BF-4F42-4A5D-A40C-311CB26F40F3}"/>
                </a:ext>
              </a:extLst>
            </p:cNvPr>
            <p:cNvSpPr/>
            <p:nvPr/>
          </p:nvSpPr>
          <p:spPr>
            <a:xfrm>
              <a:off x="3864052" y="2633530"/>
              <a:ext cx="2786574" cy="278657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/>
            </a:p>
          </p:txBody>
        </p:sp>
        <p:sp>
          <p:nvSpPr>
            <p:cNvPr id="28" name="TextBox 27">
              <a:extLst>
                <a:ext uri="{FF2B5EF4-FFF2-40B4-BE49-F238E27FC236}">
                  <a16:creationId xmlns="" xmlns:a16="http://schemas.microsoft.com/office/drawing/2014/main" id="{893A6010-0A00-4011-A23C-7D8DDC989502}"/>
                </a:ext>
              </a:extLst>
            </p:cNvPr>
            <p:cNvSpPr txBox="1"/>
            <p:nvPr/>
          </p:nvSpPr>
          <p:spPr>
            <a:xfrm>
              <a:off x="4069578" y="3606092"/>
              <a:ext cx="2375523" cy="7786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4000" dirty="0" smtClean="0">
                  <a:latin typeface="Open Sans Bold" panose="020B0806030504020204" pitchFamily="34" charset="0"/>
                  <a:ea typeface="Open Sans Bold" panose="020B0806030504020204" pitchFamily="34" charset="0"/>
                  <a:cs typeface="Open Sans Bold" panose="020B0806030504020204" pitchFamily="34" charset="0"/>
                </a:rPr>
                <a:t>23,000</a:t>
              </a:r>
              <a:r>
                <a:rPr lang="en-US" sz="2800" dirty="0" smtClean="0">
                  <a:latin typeface="Open Sans Bold" panose="020B0806030504020204" pitchFamily="34" charset="0"/>
                  <a:ea typeface="Open Sans Bold" panose="020B0806030504020204" pitchFamily="34" charset="0"/>
                  <a:cs typeface="Open Sans Bold" panose="020B0806030504020204" pitchFamily="34" charset="0"/>
                </a:rPr>
                <a:t>￥</a:t>
              </a:r>
              <a:endParaRPr lang="en-US" sz="4000" dirty="0">
                <a:latin typeface="Open Sans Bold" panose="020B0806030504020204" pitchFamily="34" charset="0"/>
                <a:ea typeface="Open Sans Bold" panose="020B0806030504020204" pitchFamily="34" charset="0"/>
                <a:cs typeface="Open Sans Bold" panose="020B0806030504020204" pitchFamily="34" charset="0"/>
              </a:endParaRPr>
            </a:p>
          </p:txBody>
        </p:sp>
        <p:sp>
          <p:nvSpPr>
            <p:cNvPr id="29" name="TextBox 28">
              <a:extLst>
                <a:ext uri="{FF2B5EF4-FFF2-40B4-BE49-F238E27FC236}">
                  <a16:creationId xmlns="" xmlns:a16="http://schemas.microsoft.com/office/drawing/2014/main" id="{CD0633F7-6D06-48E0-A62F-791F2198680E}"/>
                </a:ext>
              </a:extLst>
            </p:cNvPr>
            <p:cNvSpPr txBox="1"/>
            <p:nvPr/>
          </p:nvSpPr>
          <p:spPr>
            <a:xfrm>
              <a:off x="4817602" y="4328891"/>
              <a:ext cx="87947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600"/>
                <a:t>Per day</a:t>
              </a:r>
            </a:p>
          </p:txBody>
        </p:sp>
        <p:sp>
          <p:nvSpPr>
            <p:cNvPr id="30" name="Rectangle 29">
              <a:extLst>
                <a:ext uri="{FF2B5EF4-FFF2-40B4-BE49-F238E27FC236}">
                  <a16:creationId xmlns="" xmlns:a16="http://schemas.microsoft.com/office/drawing/2014/main" id="{989F0BB7-5F71-4152-82DB-AFAF9B9D3A4F}"/>
                </a:ext>
              </a:extLst>
            </p:cNvPr>
            <p:cNvSpPr/>
            <p:nvPr/>
          </p:nvSpPr>
          <p:spPr>
            <a:xfrm>
              <a:off x="4476776" y="3283402"/>
              <a:ext cx="1561133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1600"/>
                <a:t>Business Profit</a:t>
              </a:r>
            </a:p>
          </p:txBody>
        </p:sp>
      </p:grpSp>
      <p:grpSp>
        <p:nvGrpSpPr>
          <p:cNvPr id="31" name="Group 30">
            <a:extLst>
              <a:ext uri="{FF2B5EF4-FFF2-40B4-BE49-F238E27FC236}">
                <a16:creationId xmlns="" xmlns:a16="http://schemas.microsoft.com/office/drawing/2014/main" id="{3682F5CE-348D-42C5-9BEA-6EDF6AB6F8B9}"/>
              </a:ext>
            </a:extLst>
          </p:cNvPr>
          <p:cNvGrpSpPr/>
          <p:nvPr/>
        </p:nvGrpSpPr>
        <p:grpSpPr>
          <a:xfrm>
            <a:off x="7318789" y="8493083"/>
            <a:ext cx="4638908" cy="1294018"/>
            <a:chOff x="16726829" y="4303455"/>
            <a:chExt cx="4638908" cy="1294018"/>
          </a:xfrm>
        </p:grpSpPr>
        <p:sp>
          <p:nvSpPr>
            <p:cNvPr id="32" name="TextBox 31">
              <a:extLst>
                <a:ext uri="{FF2B5EF4-FFF2-40B4-BE49-F238E27FC236}">
                  <a16:creationId xmlns="" xmlns:a16="http://schemas.microsoft.com/office/drawing/2014/main" id="{BE97D353-F347-48A3-8CAD-3AAE78879238}"/>
                </a:ext>
              </a:extLst>
            </p:cNvPr>
            <p:cNvSpPr txBox="1"/>
            <p:nvPr/>
          </p:nvSpPr>
          <p:spPr>
            <a:xfrm>
              <a:off x="16726829" y="4303455"/>
              <a:ext cx="219002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>
                  <a:solidFill>
                    <a:srgbClr val="FFFFFF"/>
                  </a:solidFill>
                  <a:latin typeface="+mj-lt"/>
                </a:rPr>
                <a:t>SALES </a:t>
              </a:r>
              <a:r>
                <a:rPr lang="en-US" sz="2400" b="1">
                  <a:solidFill>
                    <a:srgbClr val="FFFFFF"/>
                  </a:solidFill>
                  <a:latin typeface="+mj-lt"/>
                </a:rPr>
                <a:t>REPORT</a:t>
              </a:r>
            </a:p>
          </p:txBody>
        </p:sp>
        <p:sp>
          <p:nvSpPr>
            <p:cNvPr id="33" name="TextBox 32">
              <a:extLst>
                <a:ext uri="{FF2B5EF4-FFF2-40B4-BE49-F238E27FC236}">
                  <a16:creationId xmlns="" xmlns:a16="http://schemas.microsoft.com/office/drawing/2014/main" id="{C9C27727-B602-42A2-A66C-4DE51874ED65}"/>
                </a:ext>
              </a:extLst>
            </p:cNvPr>
            <p:cNvSpPr txBox="1"/>
            <p:nvPr/>
          </p:nvSpPr>
          <p:spPr>
            <a:xfrm>
              <a:off x="16726829" y="4951142"/>
              <a:ext cx="463890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>
                  <a:solidFill>
                    <a:srgbClr val="FFFFFF"/>
                  </a:solidFill>
                </a:rPr>
                <a:t>Aliquam et ante nunc fusce tincidunt eget ligula vitae hendrerit.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217954938"/>
      </p:ext>
    </p:extLst>
  </p:cSld>
  <p:clrMapOvr>
    <a:masterClrMapping/>
  </p:clrMapOvr>
  <p:transition spd="slow" advTm="3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1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Freeform: Shape 49">
            <a:extLst>
              <a:ext uri="{FF2B5EF4-FFF2-40B4-BE49-F238E27FC236}">
                <a16:creationId xmlns="" xmlns:a16="http://schemas.microsoft.com/office/drawing/2014/main" id="{F7BB8471-330A-4D6C-B3EF-FE475EE9A500}"/>
              </a:ext>
            </a:extLst>
          </p:cNvPr>
          <p:cNvSpPr/>
          <p:nvPr/>
        </p:nvSpPr>
        <p:spPr>
          <a:xfrm rot="18900000">
            <a:off x="5145041" y="-7686201"/>
            <a:ext cx="29345566" cy="29345566"/>
          </a:xfrm>
          <a:custGeom>
            <a:avLst/>
            <a:gdLst>
              <a:gd name="connsiteX0" fmla="*/ 6904390 w 20043416"/>
              <a:gd name="connsiteY0" fmla="*/ 6690858 h 20043416"/>
              <a:gd name="connsiteX1" fmla="*/ 6261579 w 20043416"/>
              <a:gd name="connsiteY1" fmla="*/ 8242742 h 20043416"/>
              <a:gd name="connsiteX2" fmla="*/ 6261580 w 20043416"/>
              <a:gd name="connsiteY2" fmla="*/ 11587142 h 20043416"/>
              <a:gd name="connsiteX3" fmla="*/ 8456275 w 20043416"/>
              <a:gd name="connsiteY3" fmla="*/ 13781837 h 20043416"/>
              <a:gd name="connsiteX4" fmla="*/ 11800674 w 20043416"/>
              <a:gd name="connsiteY4" fmla="*/ 13781837 h 20043416"/>
              <a:gd name="connsiteX5" fmla="*/ 13995369 w 20043416"/>
              <a:gd name="connsiteY5" fmla="*/ 11587142 h 20043416"/>
              <a:gd name="connsiteX6" fmla="*/ 13995369 w 20043416"/>
              <a:gd name="connsiteY6" fmla="*/ 8242742 h 20043416"/>
              <a:gd name="connsiteX7" fmla="*/ 11800675 w 20043416"/>
              <a:gd name="connsiteY7" fmla="*/ 6048047 h 20043416"/>
              <a:gd name="connsiteX8" fmla="*/ 8456274 w 20043416"/>
              <a:gd name="connsiteY8" fmla="*/ 6048047 h 20043416"/>
              <a:gd name="connsiteX9" fmla="*/ 6904390 w 20043416"/>
              <a:gd name="connsiteY9" fmla="*/ 6690858 h 20043416"/>
              <a:gd name="connsiteX10" fmla="*/ 2935290 w 20043416"/>
              <a:gd name="connsiteY10" fmla="*/ 2935290 h 20043416"/>
              <a:gd name="connsiteX11" fmla="*/ 17108126 w 20043416"/>
              <a:gd name="connsiteY11" fmla="*/ 2935290 h 20043416"/>
              <a:gd name="connsiteX12" fmla="*/ 17108126 w 20043416"/>
              <a:gd name="connsiteY12" fmla="*/ 17108126 h 20043416"/>
              <a:gd name="connsiteX13" fmla="*/ 2935290 w 20043416"/>
              <a:gd name="connsiteY13" fmla="*/ 17108126 h 20043416"/>
              <a:gd name="connsiteX14" fmla="*/ 2935290 w 20043416"/>
              <a:gd name="connsiteY14" fmla="*/ 2935290 h 200434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0043416" h="20043416">
                <a:moveTo>
                  <a:pt x="6904390" y="6690858"/>
                </a:moveTo>
                <a:cubicBezTo>
                  <a:pt x="6507229" y="7088020"/>
                  <a:pt x="6261579" y="7636694"/>
                  <a:pt x="6261579" y="8242742"/>
                </a:cubicBezTo>
                <a:lnTo>
                  <a:pt x="6261580" y="11587142"/>
                </a:lnTo>
                <a:cubicBezTo>
                  <a:pt x="6261580" y="12799239"/>
                  <a:pt x="7244177" y="13781836"/>
                  <a:pt x="8456275" y="13781837"/>
                </a:cubicBezTo>
                <a:lnTo>
                  <a:pt x="11800674" y="13781837"/>
                </a:lnTo>
                <a:cubicBezTo>
                  <a:pt x="13012771" y="13781837"/>
                  <a:pt x="13995369" y="12799239"/>
                  <a:pt x="13995369" y="11587142"/>
                </a:cubicBezTo>
                <a:lnTo>
                  <a:pt x="13995369" y="8242742"/>
                </a:lnTo>
                <a:cubicBezTo>
                  <a:pt x="13995368" y="7030645"/>
                  <a:pt x="13012771" y="6048048"/>
                  <a:pt x="11800675" y="6048047"/>
                </a:cubicBezTo>
                <a:lnTo>
                  <a:pt x="8456274" y="6048047"/>
                </a:lnTo>
                <a:cubicBezTo>
                  <a:pt x="7850226" y="6048047"/>
                  <a:pt x="7301552" y="6293696"/>
                  <a:pt x="6904390" y="6690858"/>
                </a:cubicBezTo>
                <a:close/>
                <a:moveTo>
                  <a:pt x="2935290" y="2935290"/>
                </a:moveTo>
                <a:cubicBezTo>
                  <a:pt x="6849011" y="-978431"/>
                  <a:pt x="13194406" y="-978431"/>
                  <a:pt x="17108126" y="2935290"/>
                </a:cubicBezTo>
                <a:cubicBezTo>
                  <a:pt x="21021847" y="6849010"/>
                  <a:pt x="21021846" y="13194405"/>
                  <a:pt x="17108126" y="17108126"/>
                </a:cubicBezTo>
                <a:cubicBezTo>
                  <a:pt x="13194405" y="21021846"/>
                  <a:pt x="6849011" y="21021847"/>
                  <a:pt x="2935290" y="17108126"/>
                </a:cubicBezTo>
                <a:cubicBezTo>
                  <a:pt x="-978431" y="13194406"/>
                  <a:pt x="-978431" y="6849010"/>
                  <a:pt x="2935290" y="2935290"/>
                </a:cubicBezTo>
                <a:close/>
              </a:path>
            </a:pathLst>
          </a:custGeom>
          <a:solidFill>
            <a:schemeClr val="tx1">
              <a:lumMod val="90000"/>
              <a:lumOff val="10000"/>
              <a:alpha val="7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" name="Freeform: Shape 2">
            <a:extLst>
              <a:ext uri="{FF2B5EF4-FFF2-40B4-BE49-F238E27FC236}">
                <a16:creationId xmlns="" xmlns:a16="http://schemas.microsoft.com/office/drawing/2014/main" id="{F754FDAC-BBD1-4F33-A0D0-81F3EBC163E8}"/>
              </a:ext>
            </a:extLst>
          </p:cNvPr>
          <p:cNvSpPr/>
          <p:nvPr/>
        </p:nvSpPr>
        <p:spPr>
          <a:xfrm rot="18900000">
            <a:off x="6745241" y="-7686201"/>
            <a:ext cx="29345566" cy="29345566"/>
          </a:xfrm>
          <a:custGeom>
            <a:avLst/>
            <a:gdLst>
              <a:gd name="connsiteX0" fmla="*/ 6904390 w 20043416"/>
              <a:gd name="connsiteY0" fmla="*/ 6690858 h 20043416"/>
              <a:gd name="connsiteX1" fmla="*/ 6261579 w 20043416"/>
              <a:gd name="connsiteY1" fmla="*/ 8242742 h 20043416"/>
              <a:gd name="connsiteX2" fmla="*/ 6261580 w 20043416"/>
              <a:gd name="connsiteY2" fmla="*/ 11587142 h 20043416"/>
              <a:gd name="connsiteX3" fmla="*/ 8456275 w 20043416"/>
              <a:gd name="connsiteY3" fmla="*/ 13781837 h 20043416"/>
              <a:gd name="connsiteX4" fmla="*/ 11800674 w 20043416"/>
              <a:gd name="connsiteY4" fmla="*/ 13781837 h 20043416"/>
              <a:gd name="connsiteX5" fmla="*/ 13995369 w 20043416"/>
              <a:gd name="connsiteY5" fmla="*/ 11587142 h 20043416"/>
              <a:gd name="connsiteX6" fmla="*/ 13995369 w 20043416"/>
              <a:gd name="connsiteY6" fmla="*/ 8242742 h 20043416"/>
              <a:gd name="connsiteX7" fmla="*/ 11800675 w 20043416"/>
              <a:gd name="connsiteY7" fmla="*/ 6048047 h 20043416"/>
              <a:gd name="connsiteX8" fmla="*/ 8456274 w 20043416"/>
              <a:gd name="connsiteY8" fmla="*/ 6048047 h 20043416"/>
              <a:gd name="connsiteX9" fmla="*/ 6904390 w 20043416"/>
              <a:gd name="connsiteY9" fmla="*/ 6690858 h 20043416"/>
              <a:gd name="connsiteX10" fmla="*/ 2935290 w 20043416"/>
              <a:gd name="connsiteY10" fmla="*/ 2935290 h 20043416"/>
              <a:gd name="connsiteX11" fmla="*/ 17108126 w 20043416"/>
              <a:gd name="connsiteY11" fmla="*/ 2935290 h 20043416"/>
              <a:gd name="connsiteX12" fmla="*/ 17108126 w 20043416"/>
              <a:gd name="connsiteY12" fmla="*/ 17108126 h 20043416"/>
              <a:gd name="connsiteX13" fmla="*/ 2935290 w 20043416"/>
              <a:gd name="connsiteY13" fmla="*/ 17108126 h 20043416"/>
              <a:gd name="connsiteX14" fmla="*/ 2935290 w 20043416"/>
              <a:gd name="connsiteY14" fmla="*/ 2935290 h 200434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0043416" h="20043416">
                <a:moveTo>
                  <a:pt x="6904390" y="6690858"/>
                </a:moveTo>
                <a:cubicBezTo>
                  <a:pt x="6507229" y="7088020"/>
                  <a:pt x="6261579" y="7636694"/>
                  <a:pt x="6261579" y="8242742"/>
                </a:cubicBezTo>
                <a:lnTo>
                  <a:pt x="6261580" y="11587142"/>
                </a:lnTo>
                <a:cubicBezTo>
                  <a:pt x="6261580" y="12799239"/>
                  <a:pt x="7244177" y="13781836"/>
                  <a:pt x="8456275" y="13781837"/>
                </a:cubicBezTo>
                <a:lnTo>
                  <a:pt x="11800674" y="13781837"/>
                </a:lnTo>
                <a:cubicBezTo>
                  <a:pt x="13012771" y="13781837"/>
                  <a:pt x="13995369" y="12799239"/>
                  <a:pt x="13995369" y="11587142"/>
                </a:cubicBezTo>
                <a:lnTo>
                  <a:pt x="13995369" y="8242742"/>
                </a:lnTo>
                <a:cubicBezTo>
                  <a:pt x="13995368" y="7030645"/>
                  <a:pt x="13012771" y="6048048"/>
                  <a:pt x="11800675" y="6048047"/>
                </a:cubicBezTo>
                <a:lnTo>
                  <a:pt x="8456274" y="6048047"/>
                </a:lnTo>
                <a:cubicBezTo>
                  <a:pt x="7850226" y="6048047"/>
                  <a:pt x="7301552" y="6293696"/>
                  <a:pt x="6904390" y="6690858"/>
                </a:cubicBezTo>
                <a:close/>
                <a:moveTo>
                  <a:pt x="2935290" y="2935290"/>
                </a:moveTo>
                <a:cubicBezTo>
                  <a:pt x="6849011" y="-978431"/>
                  <a:pt x="13194406" y="-978431"/>
                  <a:pt x="17108126" y="2935290"/>
                </a:cubicBezTo>
                <a:cubicBezTo>
                  <a:pt x="21021847" y="6849010"/>
                  <a:pt x="21021846" y="13194405"/>
                  <a:pt x="17108126" y="17108126"/>
                </a:cubicBezTo>
                <a:cubicBezTo>
                  <a:pt x="13194405" y="21021846"/>
                  <a:pt x="6849011" y="21021847"/>
                  <a:pt x="2935290" y="17108126"/>
                </a:cubicBezTo>
                <a:cubicBezTo>
                  <a:pt x="-978431" y="13194406"/>
                  <a:pt x="-978431" y="6849010"/>
                  <a:pt x="2935290" y="293529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C3971155-BC26-45F4-9778-88505F1BC11D}"/>
              </a:ext>
            </a:extLst>
          </p:cNvPr>
          <p:cNvSpPr txBox="1"/>
          <p:nvPr/>
        </p:nvSpPr>
        <p:spPr>
          <a:xfrm>
            <a:off x="12644846" y="5630761"/>
            <a:ext cx="9905493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6600" dirty="0">
                <a:solidFill>
                  <a:schemeClr val="tx1">
                    <a:lumMod val="90000"/>
                    <a:lumOff val="10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百草无期盼</a:t>
            </a:r>
            <a:r>
              <a:rPr lang="en-US" altLang="zh-CN" sz="6600" dirty="0">
                <a:solidFill>
                  <a:schemeClr val="tx1">
                    <a:lumMod val="90000"/>
                    <a:lumOff val="10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,</a:t>
            </a:r>
          </a:p>
          <a:p>
            <a:pPr algn="r"/>
            <a:r>
              <a:rPr lang="zh-CN" altLang="en-US" sz="6600" dirty="0">
                <a:solidFill>
                  <a:schemeClr val="tx1">
                    <a:lumMod val="90000"/>
                    <a:lumOff val="10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东方墨若白</a:t>
            </a:r>
            <a:r>
              <a:rPr lang="en-US" altLang="zh-CN" sz="6600" dirty="0">
                <a:solidFill>
                  <a:schemeClr val="tx1">
                    <a:lumMod val="90000"/>
                    <a:lumOff val="10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D38B6FB4-9216-4BE6-A7EF-8B2A90A8CA45}"/>
              </a:ext>
            </a:extLst>
          </p:cNvPr>
          <p:cNvSpPr txBox="1"/>
          <p:nvPr/>
        </p:nvSpPr>
        <p:spPr>
          <a:xfrm>
            <a:off x="16035992" y="5169096"/>
            <a:ext cx="651434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2400"/>
              <a:t>// Cras vestibulum diam id risus convallis maximus.</a:t>
            </a:r>
            <a:endParaRPr lang="en-US" sz="2400"/>
          </a:p>
        </p:txBody>
      </p:sp>
      <p:grpSp>
        <p:nvGrpSpPr>
          <p:cNvPr id="15" name="Group 14">
            <a:extLst>
              <a:ext uri="{FF2B5EF4-FFF2-40B4-BE49-F238E27FC236}">
                <a16:creationId xmlns="" xmlns:a16="http://schemas.microsoft.com/office/drawing/2014/main" id="{A0F3EE1D-43BE-477E-87E9-D68FD855B7A5}"/>
              </a:ext>
            </a:extLst>
          </p:cNvPr>
          <p:cNvGrpSpPr/>
          <p:nvPr/>
        </p:nvGrpSpPr>
        <p:grpSpPr>
          <a:xfrm>
            <a:off x="5838825" y="2022769"/>
            <a:ext cx="6806021" cy="1294018"/>
            <a:chOff x="5838825" y="2022769"/>
            <a:chExt cx="6806021" cy="1294018"/>
          </a:xfrm>
        </p:grpSpPr>
        <p:grpSp>
          <p:nvGrpSpPr>
            <p:cNvPr id="12" name="Group 11">
              <a:extLst>
                <a:ext uri="{FF2B5EF4-FFF2-40B4-BE49-F238E27FC236}">
                  <a16:creationId xmlns="" xmlns:a16="http://schemas.microsoft.com/office/drawing/2014/main" id="{93DE61D1-8715-443F-A237-E054D0605118}"/>
                </a:ext>
              </a:extLst>
            </p:cNvPr>
            <p:cNvGrpSpPr/>
            <p:nvPr/>
          </p:nvGrpSpPr>
          <p:grpSpPr>
            <a:xfrm>
              <a:off x="8005938" y="2022769"/>
              <a:ext cx="4638908" cy="1294018"/>
              <a:chOff x="16726829" y="4303455"/>
              <a:chExt cx="4638908" cy="1294018"/>
            </a:xfrm>
          </p:grpSpPr>
          <p:sp>
            <p:nvSpPr>
              <p:cNvPr id="13" name="TextBox 12">
                <a:extLst>
                  <a:ext uri="{FF2B5EF4-FFF2-40B4-BE49-F238E27FC236}">
                    <a16:creationId xmlns="" xmlns:a16="http://schemas.microsoft.com/office/drawing/2014/main" id="{88D6C40A-62A8-4ADD-8AAE-E723795F0838}"/>
                  </a:ext>
                </a:extLst>
              </p:cNvPr>
              <p:cNvSpPr txBox="1"/>
              <p:nvPr/>
            </p:nvSpPr>
            <p:spPr>
              <a:xfrm>
                <a:off x="16726829" y="4303455"/>
                <a:ext cx="2646878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400">
                    <a:solidFill>
                      <a:srgbClr val="FFFFFF"/>
                    </a:solidFill>
                    <a:latin typeface="+mj-lt"/>
                  </a:rPr>
                  <a:t>ANNUAL </a:t>
                </a:r>
                <a:r>
                  <a:rPr lang="en-US" sz="2400" b="1">
                    <a:solidFill>
                      <a:srgbClr val="FFFFFF"/>
                    </a:solidFill>
                    <a:latin typeface="+mj-lt"/>
                  </a:rPr>
                  <a:t>REPORT</a:t>
                </a:r>
              </a:p>
            </p:txBody>
          </p:sp>
          <p:sp>
            <p:nvSpPr>
              <p:cNvPr id="14" name="TextBox 13">
                <a:extLst>
                  <a:ext uri="{FF2B5EF4-FFF2-40B4-BE49-F238E27FC236}">
                    <a16:creationId xmlns="" xmlns:a16="http://schemas.microsoft.com/office/drawing/2014/main" id="{E375C5C6-1B32-4452-BF33-7EAAD8B001B7}"/>
                  </a:ext>
                </a:extLst>
              </p:cNvPr>
              <p:cNvSpPr txBox="1"/>
              <p:nvPr/>
            </p:nvSpPr>
            <p:spPr>
              <a:xfrm>
                <a:off x="16726829" y="4951142"/>
                <a:ext cx="4638908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>
                    <a:solidFill>
                      <a:srgbClr val="FFFFFF"/>
                    </a:solidFill>
                  </a:rPr>
                  <a:t>Aliquam et ante nunc fusce tincidunt eget ligula vitae hendrerit. </a:t>
                </a:r>
              </a:p>
            </p:txBody>
          </p:sp>
        </p:grpSp>
        <p:sp>
          <p:nvSpPr>
            <p:cNvPr id="41" name="Oval 40">
              <a:extLst>
                <a:ext uri="{FF2B5EF4-FFF2-40B4-BE49-F238E27FC236}">
                  <a16:creationId xmlns="" xmlns:a16="http://schemas.microsoft.com/office/drawing/2014/main" id="{6DB7A855-700A-4E03-8B87-57FCF6EC0642}"/>
                </a:ext>
              </a:extLst>
            </p:cNvPr>
            <p:cNvSpPr/>
            <p:nvPr/>
          </p:nvSpPr>
          <p:spPr>
            <a:xfrm flipH="1">
              <a:off x="7291811" y="2299064"/>
              <a:ext cx="370740" cy="370740"/>
            </a:xfrm>
            <a:prstGeom prst="ellipse">
              <a:avLst/>
            </a:prstGeom>
            <a:solidFill>
              <a:schemeClr val="bg1"/>
            </a:solidFill>
            <a:ln w="101600">
              <a:solidFill>
                <a:schemeClr val="accent1">
                  <a:alpha val="69000"/>
                </a:schemeClr>
              </a:solidFill>
            </a:ln>
            <a:effectLst>
              <a:outerShdw sx="126000" sy="126000" algn="ctr" rotWithShape="0">
                <a:schemeClr val="bg1">
                  <a:alpha val="44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" name="TextBox 1">
              <a:extLst>
                <a:ext uri="{FF2B5EF4-FFF2-40B4-BE49-F238E27FC236}">
                  <a16:creationId xmlns="" xmlns:a16="http://schemas.microsoft.com/office/drawing/2014/main" id="{C6062444-0B58-4EA6-B3E0-6AFF8FD900EC}"/>
                </a:ext>
              </a:extLst>
            </p:cNvPr>
            <p:cNvSpPr txBox="1"/>
            <p:nvPr/>
          </p:nvSpPr>
          <p:spPr>
            <a:xfrm>
              <a:off x="5838825" y="2263126"/>
              <a:ext cx="1109599" cy="369332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r"/>
              <a:r>
                <a:rPr lang="en-US" b="1">
                  <a:latin typeface="+mj-lt"/>
                </a:rPr>
                <a:t>09:00</a:t>
              </a:r>
              <a:r>
                <a:rPr lang="en-US"/>
                <a:t> </a:t>
              </a:r>
              <a:r>
                <a:rPr lang="en-US">
                  <a:solidFill>
                    <a:schemeClr val="tx1">
                      <a:alpha val="77000"/>
                    </a:schemeClr>
                  </a:solidFill>
                </a:rPr>
                <a:t>am</a:t>
              </a:r>
            </a:p>
          </p:txBody>
        </p:sp>
      </p:grpSp>
      <p:grpSp>
        <p:nvGrpSpPr>
          <p:cNvPr id="16" name="Group 15">
            <a:extLst>
              <a:ext uri="{FF2B5EF4-FFF2-40B4-BE49-F238E27FC236}">
                <a16:creationId xmlns="" xmlns:a16="http://schemas.microsoft.com/office/drawing/2014/main" id="{29AADB9D-8971-430D-A3CF-4827C80AEEA1}"/>
              </a:ext>
            </a:extLst>
          </p:cNvPr>
          <p:cNvGrpSpPr/>
          <p:nvPr/>
        </p:nvGrpSpPr>
        <p:grpSpPr>
          <a:xfrm>
            <a:off x="5099505" y="4140344"/>
            <a:ext cx="6921460" cy="1294018"/>
            <a:chOff x="5099505" y="4140344"/>
            <a:chExt cx="6921460" cy="1294018"/>
          </a:xfrm>
        </p:grpSpPr>
        <p:grpSp>
          <p:nvGrpSpPr>
            <p:cNvPr id="31" name="Group 30">
              <a:extLst>
                <a:ext uri="{FF2B5EF4-FFF2-40B4-BE49-F238E27FC236}">
                  <a16:creationId xmlns="" xmlns:a16="http://schemas.microsoft.com/office/drawing/2014/main" id="{3682F5CE-348D-42C5-9BEA-6EDF6AB6F8B9}"/>
                </a:ext>
              </a:extLst>
            </p:cNvPr>
            <p:cNvGrpSpPr/>
            <p:nvPr/>
          </p:nvGrpSpPr>
          <p:grpSpPr>
            <a:xfrm>
              <a:off x="7382057" y="4140344"/>
              <a:ext cx="4638908" cy="1294018"/>
              <a:chOff x="16726829" y="4303455"/>
              <a:chExt cx="4638908" cy="1294018"/>
            </a:xfrm>
          </p:grpSpPr>
          <p:sp>
            <p:nvSpPr>
              <p:cNvPr id="32" name="TextBox 31">
                <a:extLst>
                  <a:ext uri="{FF2B5EF4-FFF2-40B4-BE49-F238E27FC236}">
                    <a16:creationId xmlns="" xmlns:a16="http://schemas.microsoft.com/office/drawing/2014/main" id="{BE97D353-F347-48A3-8CAD-3AAE78879238}"/>
                  </a:ext>
                </a:extLst>
              </p:cNvPr>
              <p:cNvSpPr txBox="1"/>
              <p:nvPr/>
            </p:nvSpPr>
            <p:spPr>
              <a:xfrm>
                <a:off x="16726829" y="4303455"/>
                <a:ext cx="2371162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400">
                    <a:solidFill>
                      <a:srgbClr val="FFFFFF"/>
                    </a:solidFill>
                    <a:latin typeface="+mj-lt"/>
                  </a:rPr>
                  <a:t>AGENDA </a:t>
                </a:r>
                <a:r>
                  <a:rPr lang="en-US" sz="2400" b="1">
                    <a:solidFill>
                      <a:srgbClr val="FFFFFF"/>
                    </a:solidFill>
                    <a:latin typeface="+mj-lt"/>
                  </a:rPr>
                  <a:t>SLIDE</a:t>
                </a:r>
              </a:p>
            </p:txBody>
          </p:sp>
          <p:sp>
            <p:nvSpPr>
              <p:cNvPr id="33" name="TextBox 32">
                <a:extLst>
                  <a:ext uri="{FF2B5EF4-FFF2-40B4-BE49-F238E27FC236}">
                    <a16:creationId xmlns="" xmlns:a16="http://schemas.microsoft.com/office/drawing/2014/main" id="{C9C27727-B602-42A2-A66C-4DE51874ED65}"/>
                  </a:ext>
                </a:extLst>
              </p:cNvPr>
              <p:cNvSpPr txBox="1"/>
              <p:nvPr/>
            </p:nvSpPr>
            <p:spPr>
              <a:xfrm>
                <a:off x="16726829" y="4951142"/>
                <a:ext cx="4638908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>
                    <a:solidFill>
                      <a:srgbClr val="FFFFFF"/>
                    </a:solidFill>
                  </a:rPr>
                  <a:t>Phasellus id ligula ut enim elementum bibendum eget eget magna.</a:t>
                </a:r>
              </a:p>
            </p:txBody>
          </p:sp>
        </p:grpSp>
        <p:sp>
          <p:nvSpPr>
            <p:cNvPr id="42" name="Oval 41">
              <a:extLst>
                <a:ext uri="{FF2B5EF4-FFF2-40B4-BE49-F238E27FC236}">
                  <a16:creationId xmlns="" xmlns:a16="http://schemas.microsoft.com/office/drawing/2014/main" id="{FF06AA11-1E55-4B55-A8D6-F1EEE09F8F45}"/>
                </a:ext>
              </a:extLst>
            </p:cNvPr>
            <p:cNvSpPr/>
            <p:nvPr/>
          </p:nvSpPr>
          <p:spPr>
            <a:xfrm flipH="1">
              <a:off x="6710786" y="4612968"/>
              <a:ext cx="370740" cy="370740"/>
            </a:xfrm>
            <a:prstGeom prst="ellipse">
              <a:avLst/>
            </a:prstGeom>
            <a:solidFill>
              <a:schemeClr val="bg1"/>
            </a:solidFill>
            <a:ln w="101600">
              <a:solidFill>
                <a:schemeClr val="accent1">
                  <a:alpha val="69000"/>
                </a:schemeClr>
              </a:solidFill>
            </a:ln>
            <a:effectLst>
              <a:outerShdw sx="126000" sy="126000" algn="ctr" rotWithShape="0">
                <a:schemeClr val="bg1">
                  <a:alpha val="44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TextBox 45">
              <a:extLst>
                <a:ext uri="{FF2B5EF4-FFF2-40B4-BE49-F238E27FC236}">
                  <a16:creationId xmlns="" xmlns:a16="http://schemas.microsoft.com/office/drawing/2014/main" id="{372D2998-5EA0-4298-98FF-0694464125A5}"/>
                </a:ext>
              </a:extLst>
            </p:cNvPr>
            <p:cNvSpPr txBox="1"/>
            <p:nvPr/>
          </p:nvSpPr>
          <p:spPr>
            <a:xfrm>
              <a:off x="5099505" y="4568210"/>
              <a:ext cx="1425391" cy="461665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r"/>
              <a:r>
                <a:rPr lang="en-US" sz="2400" b="1">
                  <a:latin typeface="+mj-lt"/>
                </a:rPr>
                <a:t>09:30</a:t>
              </a:r>
              <a:r>
                <a:rPr lang="en-US" sz="2400"/>
                <a:t> </a:t>
              </a:r>
              <a:r>
                <a:rPr lang="en-US" sz="2400">
                  <a:solidFill>
                    <a:schemeClr val="tx1">
                      <a:alpha val="77000"/>
                    </a:schemeClr>
                  </a:solidFill>
                </a:rPr>
                <a:t>am</a:t>
              </a:r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="" xmlns:a16="http://schemas.microsoft.com/office/drawing/2014/main" id="{AAF495B1-00C9-43A8-B88B-9693D31F7E64}"/>
              </a:ext>
            </a:extLst>
          </p:cNvPr>
          <p:cNvGrpSpPr/>
          <p:nvPr/>
        </p:nvGrpSpPr>
        <p:grpSpPr>
          <a:xfrm>
            <a:off x="4245827" y="6257919"/>
            <a:ext cx="7403004" cy="1294018"/>
            <a:chOff x="4245827" y="6257919"/>
            <a:chExt cx="7403004" cy="1294018"/>
          </a:xfrm>
        </p:grpSpPr>
        <p:grpSp>
          <p:nvGrpSpPr>
            <p:cNvPr id="23" name="Group 22">
              <a:extLst>
                <a:ext uri="{FF2B5EF4-FFF2-40B4-BE49-F238E27FC236}">
                  <a16:creationId xmlns="" xmlns:a16="http://schemas.microsoft.com/office/drawing/2014/main" id="{56E58A18-63B2-4878-A78A-0E312CB9CEB6}"/>
                </a:ext>
              </a:extLst>
            </p:cNvPr>
            <p:cNvGrpSpPr/>
            <p:nvPr/>
          </p:nvGrpSpPr>
          <p:grpSpPr>
            <a:xfrm>
              <a:off x="7009923" y="6257919"/>
              <a:ext cx="4638908" cy="1294018"/>
              <a:chOff x="16726829" y="4303455"/>
              <a:chExt cx="4638908" cy="1294018"/>
            </a:xfrm>
          </p:grpSpPr>
          <p:sp>
            <p:nvSpPr>
              <p:cNvPr id="24" name="TextBox 23">
                <a:extLst>
                  <a:ext uri="{FF2B5EF4-FFF2-40B4-BE49-F238E27FC236}">
                    <a16:creationId xmlns="" xmlns:a16="http://schemas.microsoft.com/office/drawing/2014/main" id="{5EACFD7E-2610-4E45-8492-352B2545AD51}"/>
                  </a:ext>
                </a:extLst>
              </p:cNvPr>
              <p:cNvSpPr txBox="1"/>
              <p:nvPr/>
            </p:nvSpPr>
            <p:spPr>
              <a:xfrm>
                <a:off x="16726829" y="4303455"/>
                <a:ext cx="2239716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400">
                    <a:solidFill>
                      <a:srgbClr val="FFFFFF"/>
                    </a:solidFill>
                    <a:latin typeface="+mj-lt"/>
                  </a:rPr>
                  <a:t>CONFERENCE</a:t>
                </a:r>
                <a:endParaRPr lang="en-US" sz="2400" b="1">
                  <a:solidFill>
                    <a:srgbClr val="FFFFFF"/>
                  </a:solidFill>
                  <a:latin typeface="+mj-lt"/>
                </a:endParaRPr>
              </a:p>
            </p:txBody>
          </p:sp>
          <p:sp>
            <p:nvSpPr>
              <p:cNvPr id="34" name="TextBox 33">
                <a:extLst>
                  <a:ext uri="{FF2B5EF4-FFF2-40B4-BE49-F238E27FC236}">
                    <a16:creationId xmlns="" xmlns:a16="http://schemas.microsoft.com/office/drawing/2014/main" id="{338C1EBF-A6E6-40AA-BC49-A3AF185A3FCF}"/>
                  </a:ext>
                </a:extLst>
              </p:cNvPr>
              <p:cNvSpPr txBox="1"/>
              <p:nvPr/>
            </p:nvSpPr>
            <p:spPr>
              <a:xfrm>
                <a:off x="16726829" y="4951142"/>
                <a:ext cx="4638908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>
                    <a:solidFill>
                      <a:srgbClr val="FFFFFF"/>
                    </a:solidFill>
                  </a:rPr>
                  <a:t>Aliquam et ante nunc fusce tincidunt eget ligula vitae hendrerit. </a:t>
                </a:r>
              </a:p>
            </p:txBody>
          </p:sp>
        </p:grpSp>
        <p:sp>
          <p:nvSpPr>
            <p:cNvPr id="43" name="Oval 42">
              <a:extLst>
                <a:ext uri="{FF2B5EF4-FFF2-40B4-BE49-F238E27FC236}">
                  <a16:creationId xmlns="" xmlns:a16="http://schemas.microsoft.com/office/drawing/2014/main" id="{25AFA726-4BC5-432D-9DFF-622DC40CE265}"/>
                </a:ext>
              </a:extLst>
            </p:cNvPr>
            <p:cNvSpPr/>
            <p:nvPr/>
          </p:nvSpPr>
          <p:spPr>
            <a:xfrm flipH="1">
              <a:off x="6525416" y="6672630"/>
              <a:ext cx="370740" cy="370740"/>
            </a:xfrm>
            <a:prstGeom prst="ellipse">
              <a:avLst/>
            </a:prstGeom>
            <a:solidFill>
              <a:schemeClr val="bg1"/>
            </a:solidFill>
            <a:ln w="101600">
              <a:solidFill>
                <a:schemeClr val="accent1">
                  <a:alpha val="69000"/>
                </a:schemeClr>
              </a:solidFill>
            </a:ln>
            <a:effectLst>
              <a:outerShdw sx="126000" sy="126000" algn="ctr" rotWithShape="0">
                <a:schemeClr val="bg1">
                  <a:alpha val="44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TextBox 46">
              <a:extLst>
                <a:ext uri="{FF2B5EF4-FFF2-40B4-BE49-F238E27FC236}">
                  <a16:creationId xmlns="" xmlns:a16="http://schemas.microsoft.com/office/drawing/2014/main" id="{71DA755A-667A-4C63-A459-DC2B17EDFB50}"/>
                </a:ext>
              </a:extLst>
            </p:cNvPr>
            <p:cNvSpPr txBox="1"/>
            <p:nvPr/>
          </p:nvSpPr>
          <p:spPr>
            <a:xfrm>
              <a:off x="4245827" y="6515324"/>
              <a:ext cx="2040944" cy="646331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r"/>
              <a:r>
                <a:rPr lang="en-US" sz="3600" b="1">
                  <a:latin typeface="+mj-lt"/>
                </a:rPr>
                <a:t>10:00</a:t>
              </a:r>
              <a:r>
                <a:rPr lang="en-US" sz="3600"/>
                <a:t> </a:t>
              </a:r>
              <a:r>
                <a:rPr lang="en-US" sz="3600">
                  <a:solidFill>
                    <a:schemeClr val="tx1">
                      <a:alpha val="77000"/>
                    </a:schemeClr>
                  </a:solidFill>
                </a:rPr>
                <a:t>am</a:t>
              </a:r>
            </a:p>
          </p:txBody>
        </p:sp>
      </p:grpSp>
      <p:grpSp>
        <p:nvGrpSpPr>
          <p:cNvPr id="18" name="Group 17">
            <a:extLst>
              <a:ext uri="{FF2B5EF4-FFF2-40B4-BE49-F238E27FC236}">
                <a16:creationId xmlns="" xmlns:a16="http://schemas.microsoft.com/office/drawing/2014/main" id="{99C80808-2BB7-4EDD-800C-9C6A50BB382E}"/>
              </a:ext>
            </a:extLst>
          </p:cNvPr>
          <p:cNvGrpSpPr/>
          <p:nvPr/>
        </p:nvGrpSpPr>
        <p:grpSpPr>
          <a:xfrm>
            <a:off x="5048818" y="8375494"/>
            <a:ext cx="7144770" cy="1294018"/>
            <a:chOff x="5048818" y="8375494"/>
            <a:chExt cx="7144770" cy="1294018"/>
          </a:xfrm>
        </p:grpSpPr>
        <p:grpSp>
          <p:nvGrpSpPr>
            <p:cNvPr id="35" name="Group 34">
              <a:extLst>
                <a:ext uri="{FF2B5EF4-FFF2-40B4-BE49-F238E27FC236}">
                  <a16:creationId xmlns="" xmlns:a16="http://schemas.microsoft.com/office/drawing/2014/main" id="{D2DFC427-38D0-40B0-9AEF-0B2A7CCD7797}"/>
                </a:ext>
              </a:extLst>
            </p:cNvPr>
            <p:cNvGrpSpPr/>
            <p:nvPr/>
          </p:nvGrpSpPr>
          <p:grpSpPr>
            <a:xfrm>
              <a:off x="7554680" y="8375494"/>
              <a:ext cx="4638908" cy="1294018"/>
              <a:chOff x="16726829" y="4303455"/>
              <a:chExt cx="4638908" cy="1294018"/>
            </a:xfrm>
          </p:grpSpPr>
          <p:sp>
            <p:nvSpPr>
              <p:cNvPr id="36" name="TextBox 35">
                <a:extLst>
                  <a:ext uri="{FF2B5EF4-FFF2-40B4-BE49-F238E27FC236}">
                    <a16:creationId xmlns="" xmlns:a16="http://schemas.microsoft.com/office/drawing/2014/main" id="{CF412D94-ABFE-475E-A6F6-339B28030738}"/>
                  </a:ext>
                </a:extLst>
              </p:cNvPr>
              <p:cNvSpPr txBox="1"/>
              <p:nvPr/>
            </p:nvSpPr>
            <p:spPr>
              <a:xfrm>
                <a:off x="16726829" y="4303455"/>
                <a:ext cx="2190023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400">
                    <a:solidFill>
                      <a:srgbClr val="FFFFFF"/>
                    </a:solidFill>
                    <a:latin typeface="+mj-lt"/>
                  </a:rPr>
                  <a:t>SALES </a:t>
                </a:r>
                <a:r>
                  <a:rPr lang="en-US" sz="2400" b="1">
                    <a:solidFill>
                      <a:srgbClr val="FFFFFF"/>
                    </a:solidFill>
                    <a:latin typeface="+mj-lt"/>
                  </a:rPr>
                  <a:t>REPORT</a:t>
                </a:r>
              </a:p>
            </p:txBody>
          </p:sp>
          <p:sp>
            <p:nvSpPr>
              <p:cNvPr id="37" name="TextBox 36">
                <a:extLst>
                  <a:ext uri="{FF2B5EF4-FFF2-40B4-BE49-F238E27FC236}">
                    <a16:creationId xmlns="" xmlns:a16="http://schemas.microsoft.com/office/drawing/2014/main" id="{2276B760-097A-4888-B51C-FB9D6C4D65A3}"/>
                  </a:ext>
                </a:extLst>
              </p:cNvPr>
              <p:cNvSpPr txBox="1"/>
              <p:nvPr/>
            </p:nvSpPr>
            <p:spPr>
              <a:xfrm>
                <a:off x="16726829" y="4951142"/>
                <a:ext cx="4638908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>
                    <a:solidFill>
                      <a:srgbClr val="FFFFFF"/>
                    </a:solidFill>
                  </a:rPr>
                  <a:t>Aliquam et ante nunc fusce tincidunt eget ligula vitae hendrerit. </a:t>
                </a:r>
              </a:p>
            </p:txBody>
          </p:sp>
        </p:grpSp>
        <p:sp>
          <p:nvSpPr>
            <p:cNvPr id="44" name="Oval 43">
              <a:extLst>
                <a:ext uri="{FF2B5EF4-FFF2-40B4-BE49-F238E27FC236}">
                  <a16:creationId xmlns="" xmlns:a16="http://schemas.microsoft.com/office/drawing/2014/main" id="{07B4FC74-FACF-42F1-997E-7A03DFB78097}"/>
                </a:ext>
              </a:extLst>
            </p:cNvPr>
            <p:cNvSpPr/>
            <p:nvPr/>
          </p:nvSpPr>
          <p:spPr>
            <a:xfrm flipH="1">
              <a:off x="6710786" y="8975606"/>
              <a:ext cx="370740" cy="370740"/>
            </a:xfrm>
            <a:prstGeom prst="ellipse">
              <a:avLst/>
            </a:prstGeom>
            <a:solidFill>
              <a:schemeClr val="bg1"/>
            </a:solidFill>
            <a:ln w="101600">
              <a:solidFill>
                <a:schemeClr val="accent1">
                  <a:alpha val="69000"/>
                </a:schemeClr>
              </a:solidFill>
            </a:ln>
            <a:effectLst>
              <a:outerShdw sx="126000" sy="126000" algn="ctr" rotWithShape="0">
                <a:schemeClr val="bg1">
                  <a:alpha val="44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TextBox 47">
              <a:extLst>
                <a:ext uri="{FF2B5EF4-FFF2-40B4-BE49-F238E27FC236}">
                  <a16:creationId xmlns="" xmlns:a16="http://schemas.microsoft.com/office/drawing/2014/main" id="{27F49390-3540-4FC7-8F37-77C9A7938B86}"/>
                </a:ext>
              </a:extLst>
            </p:cNvPr>
            <p:cNvSpPr txBox="1"/>
            <p:nvPr/>
          </p:nvSpPr>
          <p:spPr>
            <a:xfrm>
              <a:off x="5048818" y="8929440"/>
              <a:ext cx="1425391" cy="461665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r"/>
              <a:r>
                <a:rPr lang="en-US" sz="2400" b="1">
                  <a:latin typeface="+mj-lt"/>
                </a:rPr>
                <a:t>10:30</a:t>
              </a:r>
              <a:r>
                <a:rPr lang="en-US" sz="2400"/>
                <a:t> </a:t>
              </a:r>
              <a:r>
                <a:rPr lang="en-US" sz="2400">
                  <a:solidFill>
                    <a:schemeClr val="tx1">
                      <a:alpha val="77000"/>
                    </a:schemeClr>
                  </a:solidFill>
                </a:rPr>
                <a:t>am</a:t>
              </a:r>
            </a:p>
          </p:txBody>
        </p:sp>
      </p:grpSp>
      <p:grpSp>
        <p:nvGrpSpPr>
          <p:cNvPr id="19" name="Group 18">
            <a:extLst>
              <a:ext uri="{FF2B5EF4-FFF2-40B4-BE49-F238E27FC236}">
                <a16:creationId xmlns="" xmlns:a16="http://schemas.microsoft.com/office/drawing/2014/main" id="{AD2EFD41-3D6C-4F49-813C-DBFC27A1F22A}"/>
              </a:ext>
            </a:extLst>
          </p:cNvPr>
          <p:cNvGrpSpPr/>
          <p:nvPr/>
        </p:nvGrpSpPr>
        <p:grpSpPr>
          <a:xfrm>
            <a:off x="5916203" y="10493068"/>
            <a:ext cx="6852486" cy="1294018"/>
            <a:chOff x="5916203" y="10493068"/>
            <a:chExt cx="6852486" cy="1294018"/>
          </a:xfrm>
        </p:grpSpPr>
        <p:grpSp>
          <p:nvGrpSpPr>
            <p:cNvPr id="38" name="Group 37">
              <a:extLst>
                <a:ext uri="{FF2B5EF4-FFF2-40B4-BE49-F238E27FC236}">
                  <a16:creationId xmlns="" xmlns:a16="http://schemas.microsoft.com/office/drawing/2014/main" id="{37123CEC-DEC1-4BA7-B41F-716BBCC0046D}"/>
                </a:ext>
              </a:extLst>
            </p:cNvPr>
            <p:cNvGrpSpPr/>
            <p:nvPr/>
          </p:nvGrpSpPr>
          <p:grpSpPr>
            <a:xfrm>
              <a:off x="8129781" y="10493068"/>
              <a:ext cx="4638908" cy="1294018"/>
              <a:chOff x="16726829" y="4303455"/>
              <a:chExt cx="4638908" cy="1294018"/>
            </a:xfrm>
          </p:grpSpPr>
          <p:sp>
            <p:nvSpPr>
              <p:cNvPr id="39" name="TextBox 38">
                <a:extLst>
                  <a:ext uri="{FF2B5EF4-FFF2-40B4-BE49-F238E27FC236}">
                    <a16:creationId xmlns="" xmlns:a16="http://schemas.microsoft.com/office/drawing/2014/main" id="{919C504E-111C-4F0F-9863-F8BEB5566876}"/>
                  </a:ext>
                </a:extLst>
              </p:cNvPr>
              <p:cNvSpPr txBox="1"/>
              <p:nvPr/>
            </p:nvSpPr>
            <p:spPr>
              <a:xfrm>
                <a:off x="16726829" y="4303455"/>
                <a:ext cx="2908168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400">
                    <a:solidFill>
                      <a:srgbClr val="FFFFFF"/>
                    </a:solidFill>
                    <a:latin typeface="+mj-lt"/>
                  </a:rPr>
                  <a:t>MEETING </a:t>
                </a:r>
                <a:r>
                  <a:rPr lang="en-US" sz="2400" b="1">
                    <a:solidFill>
                      <a:srgbClr val="FFFFFF"/>
                    </a:solidFill>
                    <a:latin typeface="+mj-lt"/>
                  </a:rPr>
                  <a:t>BUSINESS</a:t>
                </a:r>
              </a:p>
            </p:txBody>
          </p:sp>
          <p:sp>
            <p:nvSpPr>
              <p:cNvPr id="40" name="TextBox 39">
                <a:extLst>
                  <a:ext uri="{FF2B5EF4-FFF2-40B4-BE49-F238E27FC236}">
                    <a16:creationId xmlns="" xmlns:a16="http://schemas.microsoft.com/office/drawing/2014/main" id="{73CB8FF1-887A-4FEC-BA72-F27F72A22B8A}"/>
                  </a:ext>
                </a:extLst>
              </p:cNvPr>
              <p:cNvSpPr txBox="1"/>
              <p:nvPr/>
            </p:nvSpPr>
            <p:spPr>
              <a:xfrm>
                <a:off x="16726829" y="4951142"/>
                <a:ext cx="4638908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>
                    <a:solidFill>
                      <a:srgbClr val="FFFFFF"/>
                    </a:solidFill>
                  </a:rPr>
                  <a:t>Aliquam et ante nunc fusce tincidunt eget ligula vitae hendrerit. </a:t>
                </a:r>
              </a:p>
            </p:txBody>
          </p:sp>
        </p:grpSp>
        <p:sp>
          <p:nvSpPr>
            <p:cNvPr id="45" name="Oval 44">
              <a:extLst>
                <a:ext uri="{FF2B5EF4-FFF2-40B4-BE49-F238E27FC236}">
                  <a16:creationId xmlns="" xmlns:a16="http://schemas.microsoft.com/office/drawing/2014/main" id="{CF7827F1-6382-485F-8068-71DBAD4E7080}"/>
                </a:ext>
              </a:extLst>
            </p:cNvPr>
            <p:cNvSpPr/>
            <p:nvPr/>
          </p:nvSpPr>
          <p:spPr>
            <a:xfrm flipH="1">
              <a:off x="7196687" y="10949090"/>
              <a:ext cx="370740" cy="370740"/>
            </a:xfrm>
            <a:prstGeom prst="ellipse">
              <a:avLst/>
            </a:prstGeom>
            <a:solidFill>
              <a:schemeClr val="bg1"/>
            </a:solidFill>
            <a:ln w="101600">
              <a:solidFill>
                <a:schemeClr val="accent1">
                  <a:alpha val="69000"/>
                </a:schemeClr>
              </a:solidFill>
            </a:ln>
            <a:effectLst>
              <a:outerShdw sx="126000" sy="126000" algn="ctr" rotWithShape="0">
                <a:schemeClr val="bg1">
                  <a:alpha val="44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TextBox 48">
              <a:extLst>
                <a:ext uri="{FF2B5EF4-FFF2-40B4-BE49-F238E27FC236}">
                  <a16:creationId xmlns="" xmlns:a16="http://schemas.microsoft.com/office/drawing/2014/main" id="{5D019991-A24A-4CF0-88D0-65BE2EBA35A6}"/>
                </a:ext>
              </a:extLst>
            </p:cNvPr>
            <p:cNvSpPr txBox="1"/>
            <p:nvPr/>
          </p:nvSpPr>
          <p:spPr>
            <a:xfrm>
              <a:off x="5916203" y="10949794"/>
              <a:ext cx="1116011" cy="369332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r"/>
              <a:r>
                <a:rPr lang="en-US" b="1">
                  <a:latin typeface="+mj-lt"/>
                </a:rPr>
                <a:t>11:30</a:t>
              </a:r>
              <a:r>
                <a:rPr lang="en-US"/>
                <a:t> </a:t>
              </a:r>
              <a:r>
                <a:rPr lang="en-US">
                  <a:solidFill>
                    <a:schemeClr val="tx1">
                      <a:alpha val="77000"/>
                    </a:schemeClr>
                  </a:solidFill>
                </a:rPr>
                <a:t>am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912713498"/>
      </p:ext>
    </p:extLst>
  </p:cSld>
  <p:clrMapOvr>
    <a:masterClrMapping/>
  </p:clrMapOvr>
  <p:transition spd="slow" advTm="3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1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8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3" dur="15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 animBg="1"/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占位符 5"/>
          <p:cNvPicPr>
            <a:picLocks noGrp="1" noChangeAspect="1"/>
          </p:cNvPicPr>
          <p:nvPr>
            <p:ph type="pic" sz="quarter" idx="11"/>
          </p:nvPr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304" b="12304"/>
          <a:stretch>
            <a:fillRect/>
          </a:stretch>
        </p:blipFill>
        <p:spPr/>
      </p:pic>
      <p:sp>
        <p:nvSpPr>
          <p:cNvPr id="12" name="Rectangle 11">
            <a:extLst>
              <a:ext uri="{FF2B5EF4-FFF2-40B4-BE49-F238E27FC236}">
                <a16:creationId xmlns="" xmlns:a16="http://schemas.microsoft.com/office/drawing/2014/main" id="{91413C59-E89D-422E-8009-0876A0165446}"/>
              </a:ext>
            </a:extLst>
          </p:cNvPr>
          <p:cNvSpPr/>
          <p:nvPr/>
        </p:nvSpPr>
        <p:spPr>
          <a:xfrm>
            <a:off x="-23441" y="-170674"/>
            <a:ext cx="12801601" cy="13716000"/>
          </a:xfrm>
          <a:prstGeom prst="rect">
            <a:avLst/>
          </a:prstGeom>
          <a:solidFill>
            <a:srgbClr val="0D1220">
              <a:alpha val="5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Freeform: Shape 2">
            <a:extLst>
              <a:ext uri="{FF2B5EF4-FFF2-40B4-BE49-F238E27FC236}">
                <a16:creationId xmlns="" xmlns:a16="http://schemas.microsoft.com/office/drawing/2014/main" id="{E7751F84-7711-4FBD-BB1F-5A40DBFF34CE}"/>
              </a:ext>
            </a:extLst>
          </p:cNvPr>
          <p:cNvSpPr/>
          <p:nvPr/>
        </p:nvSpPr>
        <p:spPr>
          <a:xfrm rot="18900000">
            <a:off x="-9243534" y="-7686201"/>
            <a:ext cx="29345566" cy="29345566"/>
          </a:xfrm>
          <a:custGeom>
            <a:avLst/>
            <a:gdLst>
              <a:gd name="connsiteX0" fmla="*/ 6904390 w 20043416"/>
              <a:gd name="connsiteY0" fmla="*/ 6690858 h 20043416"/>
              <a:gd name="connsiteX1" fmla="*/ 6261579 w 20043416"/>
              <a:gd name="connsiteY1" fmla="*/ 8242742 h 20043416"/>
              <a:gd name="connsiteX2" fmla="*/ 6261580 w 20043416"/>
              <a:gd name="connsiteY2" fmla="*/ 11587142 h 20043416"/>
              <a:gd name="connsiteX3" fmla="*/ 8456275 w 20043416"/>
              <a:gd name="connsiteY3" fmla="*/ 13781837 h 20043416"/>
              <a:gd name="connsiteX4" fmla="*/ 11800674 w 20043416"/>
              <a:gd name="connsiteY4" fmla="*/ 13781837 h 20043416"/>
              <a:gd name="connsiteX5" fmla="*/ 13995369 w 20043416"/>
              <a:gd name="connsiteY5" fmla="*/ 11587142 h 20043416"/>
              <a:gd name="connsiteX6" fmla="*/ 13995369 w 20043416"/>
              <a:gd name="connsiteY6" fmla="*/ 8242742 h 20043416"/>
              <a:gd name="connsiteX7" fmla="*/ 11800675 w 20043416"/>
              <a:gd name="connsiteY7" fmla="*/ 6048047 h 20043416"/>
              <a:gd name="connsiteX8" fmla="*/ 8456274 w 20043416"/>
              <a:gd name="connsiteY8" fmla="*/ 6048047 h 20043416"/>
              <a:gd name="connsiteX9" fmla="*/ 6904390 w 20043416"/>
              <a:gd name="connsiteY9" fmla="*/ 6690858 h 20043416"/>
              <a:gd name="connsiteX10" fmla="*/ 2935290 w 20043416"/>
              <a:gd name="connsiteY10" fmla="*/ 2935290 h 20043416"/>
              <a:gd name="connsiteX11" fmla="*/ 17108126 w 20043416"/>
              <a:gd name="connsiteY11" fmla="*/ 2935290 h 20043416"/>
              <a:gd name="connsiteX12" fmla="*/ 17108126 w 20043416"/>
              <a:gd name="connsiteY12" fmla="*/ 17108126 h 20043416"/>
              <a:gd name="connsiteX13" fmla="*/ 2935290 w 20043416"/>
              <a:gd name="connsiteY13" fmla="*/ 17108126 h 20043416"/>
              <a:gd name="connsiteX14" fmla="*/ 2935290 w 20043416"/>
              <a:gd name="connsiteY14" fmla="*/ 2935290 h 200434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0043416" h="20043416">
                <a:moveTo>
                  <a:pt x="6904390" y="6690858"/>
                </a:moveTo>
                <a:cubicBezTo>
                  <a:pt x="6507229" y="7088020"/>
                  <a:pt x="6261579" y="7636694"/>
                  <a:pt x="6261579" y="8242742"/>
                </a:cubicBezTo>
                <a:lnTo>
                  <a:pt x="6261580" y="11587142"/>
                </a:lnTo>
                <a:cubicBezTo>
                  <a:pt x="6261580" y="12799239"/>
                  <a:pt x="7244177" y="13781836"/>
                  <a:pt x="8456275" y="13781837"/>
                </a:cubicBezTo>
                <a:lnTo>
                  <a:pt x="11800674" y="13781837"/>
                </a:lnTo>
                <a:cubicBezTo>
                  <a:pt x="13012771" y="13781837"/>
                  <a:pt x="13995369" y="12799239"/>
                  <a:pt x="13995369" y="11587142"/>
                </a:cubicBezTo>
                <a:lnTo>
                  <a:pt x="13995369" y="8242742"/>
                </a:lnTo>
                <a:cubicBezTo>
                  <a:pt x="13995368" y="7030645"/>
                  <a:pt x="13012771" y="6048048"/>
                  <a:pt x="11800675" y="6048047"/>
                </a:cubicBezTo>
                <a:lnTo>
                  <a:pt x="8456274" y="6048047"/>
                </a:lnTo>
                <a:cubicBezTo>
                  <a:pt x="7850226" y="6048047"/>
                  <a:pt x="7301552" y="6293696"/>
                  <a:pt x="6904390" y="6690858"/>
                </a:cubicBezTo>
                <a:close/>
                <a:moveTo>
                  <a:pt x="2935290" y="2935290"/>
                </a:moveTo>
                <a:cubicBezTo>
                  <a:pt x="6849011" y="-978431"/>
                  <a:pt x="13194406" y="-978431"/>
                  <a:pt x="17108126" y="2935290"/>
                </a:cubicBezTo>
                <a:cubicBezTo>
                  <a:pt x="21021847" y="6849010"/>
                  <a:pt x="21021846" y="13194405"/>
                  <a:pt x="17108126" y="17108126"/>
                </a:cubicBezTo>
                <a:cubicBezTo>
                  <a:pt x="13194405" y="21021846"/>
                  <a:pt x="6849011" y="21021847"/>
                  <a:pt x="2935290" y="17108126"/>
                </a:cubicBezTo>
                <a:cubicBezTo>
                  <a:pt x="-978431" y="13194406"/>
                  <a:pt x="-978431" y="6849010"/>
                  <a:pt x="2935290" y="2935290"/>
                </a:cubicBezTo>
                <a:close/>
              </a:path>
            </a:pathLst>
          </a:custGeom>
          <a:solidFill>
            <a:schemeClr val="tx1">
              <a:lumMod val="90000"/>
              <a:lumOff val="10000"/>
              <a:alpha val="7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4" name="Freeform: Shape 3">
            <a:extLst>
              <a:ext uri="{FF2B5EF4-FFF2-40B4-BE49-F238E27FC236}">
                <a16:creationId xmlns="" xmlns:a16="http://schemas.microsoft.com/office/drawing/2014/main" id="{AA34ECD0-5B7C-465C-8218-4950169A3287}"/>
              </a:ext>
            </a:extLst>
          </p:cNvPr>
          <p:cNvSpPr/>
          <p:nvPr/>
        </p:nvSpPr>
        <p:spPr>
          <a:xfrm rot="18900000">
            <a:off x="-11036058" y="-7686201"/>
            <a:ext cx="29345566" cy="29345566"/>
          </a:xfrm>
          <a:custGeom>
            <a:avLst/>
            <a:gdLst>
              <a:gd name="connsiteX0" fmla="*/ 6904390 w 20043416"/>
              <a:gd name="connsiteY0" fmla="*/ 6690858 h 20043416"/>
              <a:gd name="connsiteX1" fmla="*/ 6261579 w 20043416"/>
              <a:gd name="connsiteY1" fmla="*/ 8242742 h 20043416"/>
              <a:gd name="connsiteX2" fmla="*/ 6261580 w 20043416"/>
              <a:gd name="connsiteY2" fmla="*/ 11587142 h 20043416"/>
              <a:gd name="connsiteX3" fmla="*/ 8456275 w 20043416"/>
              <a:gd name="connsiteY3" fmla="*/ 13781837 h 20043416"/>
              <a:gd name="connsiteX4" fmla="*/ 11800674 w 20043416"/>
              <a:gd name="connsiteY4" fmla="*/ 13781837 h 20043416"/>
              <a:gd name="connsiteX5" fmla="*/ 13995369 w 20043416"/>
              <a:gd name="connsiteY5" fmla="*/ 11587142 h 20043416"/>
              <a:gd name="connsiteX6" fmla="*/ 13995369 w 20043416"/>
              <a:gd name="connsiteY6" fmla="*/ 8242742 h 20043416"/>
              <a:gd name="connsiteX7" fmla="*/ 11800675 w 20043416"/>
              <a:gd name="connsiteY7" fmla="*/ 6048047 h 20043416"/>
              <a:gd name="connsiteX8" fmla="*/ 8456274 w 20043416"/>
              <a:gd name="connsiteY8" fmla="*/ 6048047 h 20043416"/>
              <a:gd name="connsiteX9" fmla="*/ 6904390 w 20043416"/>
              <a:gd name="connsiteY9" fmla="*/ 6690858 h 20043416"/>
              <a:gd name="connsiteX10" fmla="*/ 2935290 w 20043416"/>
              <a:gd name="connsiteY10" fmla="*/ 2935290 h 20043416"/>
              <a:gd name="connsiteX11" fmla="*/ 17108126 w 20043416"/>
              <a:gd name="connsiteY11" fmla="*/ 2935290 h 20043416"/>
              <a:gd name="connsiteX12" fmla="*/ 17108126 w 20043416"/>
              <a:gd name="connsiteY12" fmla="*/ 17108126 h 20043416"/>
              <a:gd name="connsiteX13" fmla="*/ 2935290 w 20043416"/>
              <a:gd name="connsiteY13" fmla="*/ 17108126 h 20043416"/>
              <a:gd name="connsiteX14" fmla="*/ 2935290 w 20043416"/>
              <a:gd name="connsiteY14" fmla="*/ 2935290 h 200434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0043416" h="20043416">
                <a:moveTo>
                  <a:pt x="6904390" y="6690858"/>
                </a:moveTo>
                <a:cubicBezTo>
                  <a:pt x="6507229" y="7088020"/>
                  <a:pt x="6261579" y="7636694"/>
                  <a:pt x="6261579" y="8242742"/>
                </a:cubicBezTo>
                <a:lnTo>
                  <a:pt x="6261580" y="11587142"/>
                </a:lnTo>
                <a:cubicBezTo>
                  <a:pt x="6261580" y="12799239"/>
                  <a:pt x="7244177" y="13781836"/>
                  <a:pt x="8456275" y="13781837"/>
                </a:cubicBezTo>
                <a:lnTo>
                  <a:pt x="11800674" y="13781837"/>
                </a:lnTo>
                <a:cubicBezTo>
                  <a:pt x="13012771" y="13781837"/>
                  <a:pt x="13995369" y="12799239"/>
                  <a:pt x="13995369" y="11587142"/>
                </a:cubicBezTo>
                <a:lnTo>
                  <a:pt x="13995369" y="8242742"/>
                </a:lnTo>
                <a:cubicBezTo>
                  <a:pt x="13995368" y="7030645"/>
                  <a:pt x="13012771" y="6048048"/>
                  <a:pt x="11800675" y="6048047"/>
                </a:cubicBezTo>
                <a:lnTo>
                  <a:pt x="8456274" y="6048047"/>
                </a:lnTo>
                <a:cubicBezTo>
                  <a:pt x="7850226" y="6048047"/>
                  <a:pt x="7301552" y="6293696"/>
                  <a:pt x="6904390" y="6690858"/>
                </a:cubicBezTo>
                <a:close/>
                <a:moveTo>
                  <a:pt x="2935290" y="2935290"/>
                </a:moveTo>
                <a:cubicBezTo>
                  <a:pt x="6849011" y="-978431"/>
                  <a:pt x="13194406" y="-978431"/>
                  <a:pt x="17108126" y="2935290"/>
                </a:cubicBezTo>
                <a:cubicBezTo>
                  <a:pt x="21021847" y="6849010"/>
                  <a:pt x="21021846" y="13194405"/>
                  <a:pt x="17108126" y="17108126"/>
                </a:cubicBezTo>
                <a:cubicBezTo>
                  <a:pt x="13194405" y="21021846"/>
                  <a:pt x="6849011" y="21021847"/>
                  <a:pt x="2935290" y="17108126"/>
                </a:cubicBezTo>
                <a:cubicBezTo>
                  <a:pt x="-978431" y="13194406"/>
                  <a:pt x="-978431" y="6849010"/>
                  <a:pt x="2935290" y="293529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="" xmlns:a16="http://schemas.microsoft.com/office/drawing/2014/main" id="{3C628AA6-DA56-4245-9A9A-12E5D8363E51}"/>
              </a:ext>
            </a:extLst>
          </p:cNvPr>
          <p:cNvSpPr txBox="1"/>
          <p:nvPr/>
        </p:nvSpPr>
        <p:spPr>
          <a:xfrm>
            <a:off x="2929310" y="4303455"/>
            <a:ext cx="9264278" cy="255454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8000" b="1" dirty="0">
                <a:solidFill>
                  <a:srgbClr val="FFFFFF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百草无期盼</a:t>
            </a:r>
            <a:r>
              <a:rPr lang="en-US" altLang="zh-CN" sz="8000" b="1" dirty="0">
                <a:solidFill>
                  <a:srgbClr val="FFFFFF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,</a:t>
            </a:r>
          </a:p>
          <a:p>
            <a:r>
              <a:rPr lang="zh-CN" altLang="en-US" sz="8000" b="1" dirty="0">
                <a:solidFill>
                  <a:srgbClr val="FFFFFF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东方墨若白</a:t>
            </a:r>
            <a:r>
              <a:rPr lang="en-US" altLang="zh-CN" sz="8000" b="1" dirty="0">
                <a:solidFill>
                  <a:srgbClr val="FFFFFF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="" xmlns:a16="http://schemas.microsoft.com/office/drawing/2014/main" id="{8D9DDD6B-4E08-4D62-B3B8-C202DD43DE04}"/>
              </a:ext>
            </a:extLst>
          </p:cNvPr>
          <p:cNvSpPr txBox="1"/>
          <p:nvPr/>
        </p:nvSpPr>
        <p:spPr>
          <a:xfrm>
            <a:off x="2929310" y="6858000"/>
            <a:ext cx="7897023" cy="67185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800" b="1" dirty="0">
                <a:solidFill>
                  <a:schemeClr val="bg2">
                    <a:lumMod val="60000"/>
                    <a:lumOff val="40000"/>
                  </a:schemeClr>
                </a:solidFill>
              </a:rPr>
              <a:t>It's useful for you to write something special</a:t>
            </a:r>
            <a:endParaRPr lang="en-US" sz="2000" b="1" dirty="0">
              <a:solidFill>
                <a:schemeClr val="bg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="" xmlns:a16="http://schemas.microsoft.com/office/drawing/2014/main" id="{A9BA8A99-AB17-4AB2-A8FC-175C89E8478F}"/>
              </a:ext>
            </a:extLst>
          </p:cNvPr>
          <p:cNvSpPr txBox="1"/>
          <p:nvPr/>
        </p:nvSpPr>
        <p:spPr>
          <a:xfrm>
            <a:off x="2929310" y="7924800"/>
            <a:ext cx="895789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>
                <a:solidFill>
                  <a:srgbClr val="FFFFFF"/>
                </a:solidFill>
              </a:rPr>
              <a:t>Fusce</a:t>
            </a:r>
            <a:r>
              <a:rPr lang="en-US" dirty="0">
                <a:solidFill>
                  <a:srgbClr val="FFFFFF"/>
                </a:solidFill>
              </a:rPr>
              <a:t> </a:t>
            </a:r>
            <a:r>
              <a:rPr lang="en-US" dirty="0" err="1">
                <a:solidFill>
                  <a:srgbClr val="FFFFFF"/>
                </a:solidFill>
              </a:rPr>
              <a:t>tincidunt</a:t>
            </a:r>
            <a:r>
              <a:rPr lang="en-US" dirty="0">
                <a:solidFill>
                  <a:srgbClr val="FFFFFF"/>
                </a:solidFill>
              </a:rPr>
              <a:t> </a:t>
            </a:r>
            <a:r>
              <a:rPr lang="en-US" dirty="0" err="1">
                <a:solidFill>
                  <a:srgbClr val="FFFFFF"/>
                </a:solidFill>
              </a:rPr>
              <a:t>eget</a:t>
            </a:r>
            <a:r>
              <a:rPr lang="en-US" dirty="0">
                <a:solidFill>
                  <a:srgbClr val="FFFFFF"/>
                </a:solidFill>
              </a:rPr>
              <a:t> ligula vitae </a:t>
            </a:r>
            <a:r>
              <a:rPr lang="en-US" dirty="0" err="1">
                <a:solidFill>
                  <a:srgbClr val="FFFFFF"/>
                </a:solidFill>
              </a:rPr>
              <a:t>hendrerit</a:t>
            </a:r>
            <a:r>
              <a:rPr lang="en-US" dirty="0">
                <a:solidFill>
                  <a:srgbClr val="FFFFFF"/>
                </a:solidFill>
              </a:rPr>
              <a:t>. </a:t>
            </a:r>
            <a:r>
              <a:rPr lang="en-US" dirty="0" err="1">
                <a:solidFill>
                  <a:srgbClr val="FFFFFF"/>
                </a:solidFill>
              </a:rPr>
              <a:t>Phasellus</a:t>
            </a:r>
            <a:r>
              <a:rPr lang="en-US" dirty="0">
                <a:solidFill>
                  <a:srgbClr val="FFFFFF"/>
                </a:solidFill>
              </a:rPr>
              <a:t> id ligula </a:t>
            </a:r>
            <a:r>
              <a:rPr lang="en-US" dirty="0" err="1">
                <a:solidFill>
                  <a:srgbClr val="FFFFFF"/>
                </a:solidFill>
              </a:rPr>
              <a:t>ut</a:t>
            </a:r>
            <a:r>
              <a:rPr lang="en-US" dirty="0">
                <a:solidFill>
                  <a:srgbClr val="FFFFFF"/>
                </a:solidFill>
              </a:rPr>
              <a:t> </a:t>
            </a:r>
            <a:r>
              <a:rPr lang="en-US" dirty="0" err="1">
                <a:solidFill>
                  <a:srgbClr val="FFFFFF"/>
                </a:solidFill>
              </a:rPr>
              <a:t>enim</a:t>
            </a:r>
            <a:r>
              <a:rPr lang="en-US" dirty="0">
                <a:solidFill>
                  <a:srgbClr val="FFFFFF"/>
                </a:solidFill>
              </a:rPr>
              <a:t> </a:t>
            </a:r>
            <a:r>
              <a:rPr lang="en-US" dirty="0" err="1">
                <a:solidFill>
                  <a:srgbClr val="FFFFFF"/>
                </a:solidFill>
              </a:rPr>
              <a:t>elementum</a:t>
            </a:r>
            <a:r>
              <a:rPr lang="en-US" dirty="0">
                <a:solidFill>
                  <a:srgbClr val="FFFFFF"/>
                </a:solidFill>
              </a:rPr>
              <a:t> </a:t>
            </a:r>
            <a:r>
              <a:rPr lang="en-US" dirty="0" err="1">
                <a:solidFill>
                  <a:srgbClr val="FFFFFF"/>
                </a:solidFill>
              </a:rPr>
              <a:t>bibendum</a:t>
            </a:r>
            <a:r>
              <a:rPr lang="en-US" dirty="0">
                <a:solidFill>
                  <a:srgbClr val="FFFFFF"/>
                </a:solidFill>
              </a:rPr>
              <a:t> </a:t>
            </a:r>
            <a:r>
              <a:rPr lang="en-US" dirty="0" err="1">
                <a:solidFill>
                  <a:srgbClr val="FFFFFF"/>
                </a:solidFill>
              </a:rPr>
              <a:t>eget</a:t>
            </a:r>
            <a:r>
              <a:rPr lang="en-US" dirty="0">
                <a:solidFill>
                  <a:srgbClr val="FFFFFF"/>
                </a:solidFill>
              </a:rPr>
              <a:t> </a:t>
            </a:r>
            <a:r>
              <a:rPr lang="en-US" dirty="0" err="1">
                <a:solidFill>
                  <a:srgbClr val="FFFFFF"/>
                </a:solidFill>
              </a:rPr>
              <a:t>eget</a:t>
            </a:r>
            <a:r>
              <a:rPr lang="en-US" dirty="0">
                <a:solidFill>
                  <a:srgbClr val="FFFFFF"/>
                </a:solidFill>
              </a:rPr>
              <a:t> magna. </a:t>
            </a:r>
            <a:r>
              <a:rPr lang="en-US" dirty="0" err="1">
                <a:solidFill>
                  <a:srgbClr val="FFFFFF"/>
                </a:solidFill>
              </a:rPr>
              <a:t>Fusce</a:t>
            </a:r>
            <a:r>
              <a:rPr lang="en-US" dirty="0">
                <a:solidFill>
                  <a:srgbClr val="FFFFFF"/>
                </a:solidFill>
              </a:rPr>
              <a:t> in magna diam.</a:t>
            </a:r>
          </a:p>
        </p:txBody>
      </p:sp>
      <p:grpSp>
        <p:nvGrpSpPr>
          <p:cNvPr id="18" name="Group 17">
            <a:extLst>
              <a:ext uri="{FF2B5EF4-FFF2-40B4-BE49-F238E27FC236}">
                <a16:creationId xmlns="" xmlns:a16="http://schemas.microsoft.com/office/drawing/2014/main" id="{94B76DE3-C348-4E13-B0BE-90C0325C9934}"/>
              </a:ext>
            </a:extLst>
          </p:cNvPr>
          <p:cNvGrpSpPr/>
          <p:nvPr/>
        </p:nvGrpSpPr>
        <p:grpSpPr>
          <a:xfrm>
            <a:off x="15397738" y="3682365"/>
            <a:ext cx="6011287" cy="1206909"/>
            <a:chOff x="15397738" y="3682365"/>
            <a:chExt cx="6011287" cy="1206909"/>
          </a:xfrm>
        </p:grpSpPr>
        <p:grpSp>
          <p:nvGrpSpPr>
            <p:cNvPr id="15" name="Group 14">
              <a:extLst>
                <a:ext uri="{FF2B5EF4-FFF2-40B4-BE49-F238E27FC236}">
                  <a16:creationId xmlns="" xmlns:a16="http://schemas.microsoft.com/office/drawing/2014/main" id="{A8D30FE3-15A7-41B6-8D8F-13AEF6B4BF0D}"/>
                </a:ext>
              </a:extLst>
            </p:cNvPr>
            <p:cNvGrpSpPr/>
            <p:nvPr/>
          </p:nvGrpSpPr>
          <p:grpSpPr>
            <a:xfrm>
              <a:off x="15397738" y="3847648"/>
              <a:ext cx="906895" cy="911615"/>
              <a:chOff x="15277463" y="3847648"/>
              <a:chExt cx="906895" cy="911615"/>
            </a:xfrm>
          </p:grpSpPr>
          <p:sp>
            <p:nvSpPr>
              <p:cNvPr id="13" name="Rectangle: Rounded Corners 12">
                <a:extLst>
                  <a:ext uri="{FF2B5EF4-FFF2-40B4-BE49-F238E27FC236}">
                    <a16:creationId xmlns="" xmlns:a16="http://schemas.microsoft.com/office/drawing/2014/main" id="{E316288A-7492-48CF-8072-A3E2DABA4AF2}"/>
                  </a:ext>
                </a:extLst>
              </p:cNvPr>
              <p:cNvSpPr/>
              <p:nvPr/>
            </p:nvSpPr>
            <p:spPr>
              <a:xfrm rot="2700000">
                <a:off x="15275103" y="3850008"/>
                <a:ext cx="911615" cy="906895"/>
              </a:xfrm>
              <a:prstGeom prst="roundRect">
                <a:avLst>
                  <a:gd name="adj" fmla="val 21316"/>
                </a:avLst>
              </a:prstGeom>
              <a:solidFill>
                <a:schemeClr val="accent1"/>
              </a:solidFill>
              <a:ln>
                <a:solidFill>
                  <a:srgbClr val="F3F3F3"/>
                </a:solidFill>
              </a:ln>
              <a:effectLst>
                <a:outerShdw blurRad="685800" sx="102000" sy="102000" algn="ctr" rotWithShape="0">
                  <a:schemeClr val="accent1">
                    <a:lumMod val="50000"/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atin typeface="dt-line-business-01" panose="02000509000000000000" pitchFamily="49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" name="Rectangle 13">
                <a:extLst>
                  <a:ext uri="{FF2B5EF4-FFF2-40B4-BE49-F238E27FC236}">
                    <a16:creationId xmlns="" xmlns:a16="http://schemas.microsoft.com/office/drawing/2014/main" id="{78C81CB1-215C-480C-831E-5D01CD5E0D4E}"/>
                  </a:ext>
                </a:extLst>
              </p:cNvPr>
              <p:cNvSpPr/>
              <p:nvPr/>
            </p:nvSpPr>
            <p:spPr>
              <a:xfrm>
                <a:off x="15382098" y="3889000"/>
                <a:ext cx="697627" cy="707886"/>
              </a:xfrm>
              <a:prstGeom prst="rect">
                <a:avLst/>
              </a:prstGeom>
            </p:spPr>
            <p:txBody>
              <a:bodyPr wrap="none" anchor="ctr">
                <a:spAutoFit/>
              </a:bodyPr>
              <a:lstStyle/>
              <a:p>
                <a:pPr algn="ctr"/>
                <a:r>
                  <a:rPr lang="en-US" sz="4000">
                    <a:solidFill>
                      <a:srgbClr val="F3F3F3"/>
                    </a:solidFill>
                    <a:latin typeface="dt-line-business-01" panose="02000509000000000000" pitchFamily="49" charset="0"/>
                    <a:cs typeface="Arial" panose="020B0604020202020204" pitchFamily="34" charset="0"/>
                  </a:rPr>
                  <a:t>I</a:t>
                </a:r>
              </a:p>
            </p:txBody>
          </p:sp>
        </p:grpSp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8F68AFCB-9DED-4345-82C0-1F72FCC7AF6E}"/>
                </a:ext>
              </a:extLst>
            </p:cNvPr>
            <p:cNvSpPr txBox="1"/>
            <p:nvPr/>
          </p:nvSpPr>
          <p:spPr>
            <a:xfrm>
              <a:off x="16710025" y="3682365"/>
              <a:ext cx="283282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>
                  <a:latin typeface="+mj-lt"/>
                </a:rPr>
                <a:t>DESCRIPTION</a:t>
              </a:r>
              <a:r>
                <a:rPr lang="en-US" sz="2400"/>
                <a:t> </a:t>
              </a:r>
              <a:r>
                <a:rPr lang="en-US" sz="2400" b="1">
                  <a:latin typeface="+mj-lt"/>
                </a:rPr>
                <a:t>ONE</a:t>
              </a:r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540E2865-CC5A-445D-A7E8-4167E0E1B276}"/>
                </a:ext>
              </a:extLst>
            </p:cNvPr>
            <p:cNvSpPr txBox="1"/>
            <p:nvPr/>
          </p:nvSpPr>
          <p:spPr>
            <a:xfrm>
              <a:off x="16710025" y="4242943"/>
              <a:ext cx="469900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/>
                <a:t>Phasellus id ligula ut enim elementum bibendum eget eget magna.</a:t>
              </a:r>
            </a:p>
          </p:txBody>
        </p:sp>
      </p:grpSp>
      <p:grpSp>
        <p:nvGrpSpPr>
          <p:cNvPr id="19" name="Group 18">
            <a:extLst>
              <a:ext uri="{FF2B5EF4-FFF2-40B4-BE49-F238E27FC236}">
                <a16:creationId xmlns="" xmlns:a16="http://schemas.microsoft.com/office/drawing/2014/main" id="{3417AF21-59AA-48B0-8473-272BDDF7ED6D}"/>
              </a:ext>
            </a:extLst>
          </p:cNvPr>
          <p:cNvGrpSpPr/>
          <p:nvPr/>
        </p:nvGrpSpPr>
        <p:grpSpPr>
          <a:xfrm>
            <a:off x="16155857" y="6126748"/>
            <a:ext cx="6011287" cy="1206909"/>
            <a:chOff x="15397738" y="3682365"/>
            <a:chExt cx="6011287" cy="1206909"/>
          </a:xfrm>
        </p:grpSpPr>
        <p:grpSp>
          <p:nvGrpSpPr>
            <p:cNvPr id="20" name="Group 19">
              <a:extLst>
                <a:ext uri="{FF2B5EF4-FFF2-40B4-BE49-F238E27FC236}">
                  <a16:creationId xmlns="" xmlns:a16="http://schemas.microsoft.com/office/drawing/2014/main" id="{C0AC3C45-BDE2-474E-99D2-4B0313D979DC}"/>
                </a:ext>
              </a:extLst>
            </p:cNvPr>
            <p:cNvGrpSpPr/>
            <p:nvPr/>
          </p:nvGrpSpPr>
          <p:grpSpPr>
            <a:xfrm>
              <a:off x="15397738" y="3847648"/>
              <a:ext cx="906895" cy="911615"/>
              <a:chOff x="15277463" y="3847648"/>
              <a:chExt cx="906895" cy="911615"/>
            </a:xfrm>
          </p:grpSpPr>
          <p:sp>
            <p:nvSpPr>
              <p:cNvPr id="23" name="Rectangle: Rounded Corners 22">
                <a:extLst>
                  <a:ext uri="{FF2B5EF4-FFF2-40B4-BE49-F238E27FC236}">
                    <a16:creationId xmlns="" xmlns:a16="http://schemas.microsoft.com/office/drawing/2014/main" id="{99211725-42C4-4DB3-8D99-FAA758826588}"/>
                  </a:ext>
                </a:extLst>
              </p:cNvPr>
              <p:cNvSpPr/>
              <p:nvPr/>
            </p:nvSpPr>
            <p:spPr>
              <a:xfrm rot="2700000">
                <a:off x="15275103" y="3850008"/>
                <a:ext cx="911615" cy="906895"/>
              </a:xfrm>
              <a:prstGeom prst="roundRect">
                <a:avLst>
                  <a:gd name="adj" fmla="val 21316"/>
                </a:avLst>
              </a:prstGeom>
              <a:solidFill>
                <a:schemeClr val="accent1"/>
              </a:solidFill>
              <a:ln>
                <a:solidFill>
                  <a:srgbClr val="F3F3F3"/>
                </a:solidFill>
              </a:ln>
              <a:effectLst>
                <a:outerShdw blurRad="685800" sx="102000" sy="102000" algn="ctr" rotWithShape="0">
                  <a:schemeClr val="accent1">
                    <a:lumMod val="50000"/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atin typeface="dt-line-business-01" panose="02000509000000000000" pitchFamily="49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" name="Rectangle 23">
                <a:extLst>
                  <a:ext uri="{FF2B5EF4-FFF2-40B4-BE49-F238E27FC236}">
                    <a16:creationId xmlns="" xmlns:a16="http://schemas.microsoft.com/office/drawing/2014/main" id="{DFA8342D-3454-48F3-8BEB-D5631D8003DC}"/>
                  </a:ext>
                </a:extLst>
              </p:cNvPr>
              <p:cNvSpPr/>
              <p:nvPr/>
            </p:nvSpPr>
            <p:spPr>
              <a:xfrm>
                <a:off x="15382098" y="3889000"/>
                <a:ext cx="697627" cy="707886"/>
              </a:xfrm>
              <a:prstGeom prst="rect">
                <a:avLst/>
              </a:prstGeom>
            </p:spPr>
            <p:txBody>
              <a:bodyPr wrap="none" anchor="ctr">
                <a:spAutoFit/>
              </a:bodyPr>
              <a:lstStyle/>
              <a:p>
                <a:pPr algn="ctr"/>
                <a:r>
                  <a:rPr lang="en-US" sz="4000">
                    <a:solidFill>
                      <a:srgbClr val="F3F3F3"/>
                    </a:solidFill>
                    <a:latin typeface="dt-line-industry-01" panose="02000509000000000000" pitchFamily="49" charset="0"/>
                    <a:cs typeface="Arial" panose="020B0604020202020204" pitchFamily="34" charset="0"/>
                  </a:rPr>
                  <a:t>b</a:t>
                </a:r>
              </a:p>
            </p:txBody>
          </p:sp>
        </p:grpSp>
        <p:sp>
          <p:nvSpPr>
            <p:cNvPr id="21" name="TextBox 20">
              <a:extLst>
                <a:ext uri="{FF2B5EF4-FFF2-40B4-BE49-F238E27FC236}">
                  <a16:creationId xmlns="" xmlns:a16="http://schemas.microsoft.com/office/drawing/2014/main" id="{8DD3D5ED-3A34-4538-A3BD-2C2DB5E7484F}"/>
                </a:ext>
              </a:extLst>
            </p:cNvPr>
            <p:cNvSpPr txBox="1"/>
            <p:nvPr/>
          </p:nvSpPr>
          <p:spPr>
            <a:xfrm>
              <a:off x="16710025" y="3682365"/>
              <a:ext cx="285206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>
                  <a:latin typeface="+mj-lt"/>
                </a:rPr>
                <a:t>DESCRIPTION</a:t>
              </a:r>
              <a:r>
                <a:rPr lang="en-US" sz="2400"/>
                <a:t> </a:t>
              </a:r>
              <a:r>
                <a:rPr lang="en-US" sz="2400" b="1">
                  <a:latin typeface="+mj-lt"/>
                </a:rPr>
                <a:t>TWO</a:t>
              </a:r>
            </a:p>
          </p:txBody>
        </p:sp>
        <p:sp>
          <p:nvSpPr>
            <p:cNvPr id="22" name="TextBox 21">
              <a:extLst>
                <a:ext uri="{FF2B5EF4-FFF2-40B4-BE49-F238E27FC236}">
                  <a16:creationId xmlns="" xmlns:a16="http://schemas.microsoft.com/office/drawing/2014/main" id="{D6361792-1630-4713-8A09-791D5574C2E8}"/>
                </a:ext>
              </a:extLst>
            </p:cNvPr>
            <p:cNvSpPr txBox="1"/>
            <p:nvPr/>
          </p:nvSpPr>
          <p:spPr>
            <a:xfrm>
              <a:off x="16710025" y="4242943"/>
              <a:ext cx="469900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/>
                <a:t>Phasellus id ligula ut enim elementum bibendum eget eget magna.</a:t>
              </a:r>
            </a:p>
          </p:txBody>
        </p:sp>
      </p:grpSp>
      <p:grpSp>
        <p:nvGrpSpPr>
          <p:cNvPr id="25" name="Group 24">
            <a:extLst>
              <a:ext uri="{FF2B5EF4-FFF2-40B4-BE49-F238E27FC236}">
                <a16:creationId xmlns="" xmlns:a16="http://schemas.microsoft.com/office/drawing/2014/main" id="{70D47F5A-6D35-4AC0-9364-2CE88D6BDD9A}"/>
              </a:ext>
            </a:extLst>
          </p:cNvPr>
          <p:cNvGrpSpPr/>
          <p:nvPr/>
        </p:nvGrpSpPr>
        <p:grpSpPr>
          <a:xfrm>
            <a:off x="15397738" y="8571131"/>
            <a:ext cx="6011287" cy="1206909"/>
            <a:chOff x="15397738" y="3682365"/>
            <a:chExt cx="6011287" cy="1206909"/>
          </a:xfrm>
        </p:grpSpPr>
        <p:grpSp>
          <p:nvGrpSpPr>
            <p:cNvPr id="26" name="Group 25">
              <a:extLst>
                <a:ext uri="{FF2B5EF4-FFF2-40B4-BE49-F238E27FC236}">
                  <a16:creationId xmlns="" xmlns:a16="http://schemas.microsoft.com/office/drawing/2014/main" id="{2F7CFCDD-664A-4B4A-8DD7-E4EDA75881D3}"/>
                </a:ext>
              </a:extLst>
            </p:cNvPr>
            <p:cNvGrpSpPr/>
            <p:nvPr/>
          </p:nvGrpSpPr>
          <p:grpSpPr>
            <a:xfrm>
              <a:off x="15397738" y="3847648"/>
              <a:ext cx="906895" cy="911615"/>
              <a:chOff x="15277463" y="3847648"/>
              <a:chExt cx="906895" cy="911615"/>
            </a:xfrm>
          </p:grpSpPr>
          <p:sp>
            <p:nvSpPr>
              <p:cNvPr id="29" name="Rectangle: Rounded Corners 28">
                <a:extLst>
                  <a:ext uri="{FF2B5EF4-FFF2-40B4-BE49-F238E27FC236}">
                    <a16:creationId xmlns="" xmlns:a16="http://schemas.microsoft.com/office/drawing/2014/main" id="{6CF9F54E-89D0-4283-B94C-90A6F2382B3C}"/>
                  </a:ext>
                </a:extLst>
              </p:cNvPr>
              <p:cNvSpPr/>
              <p:nvPr/>
            </p:nvSpPr>
            <p:spPr>
              <a:xfrm rot="2700000">
                <a:off x="15275103" y="3850008"/>
                <a:ext cx="911615" cy="906895"/>
              </a:xfrm>
              <a:prstGeom prst="roundRect">
                <a:avLst>
                  <a:gd name="adj" fmla="val 21316"/>
                </a:avLst>
              </a:prstGeom>
              <a:solidFill>
                <a:schemeClr val="accent1"/>
              </a:solidFill>
              <a:ln>
                <a:solidFill>
                  <a:srgbClr val="F3F3F3"/>
                </a:solidFill>
              </a:ln>
              <a:effectLst>
                <a:outerShdw blurRad="685800" sx="102000" sy="102000" algn="ctr" rotWithShape="0">
                  <a:schemeClr val="accent1">
                    <a:lumMod val="50000"/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atin typeface="dt-line-business-01" panose="02000509000000000000" pitchFamily="49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" name="Rectangle 29">
                <a:extLst>
                  <a:ext uri="{FF2B5EF4-FFF2-40B4-BE49-F238E27FC236}">
                    <a16:creationId xmlns="" xmlns:a16="http://schemas.microsoft.com/office/drawing/2014/main" id="{9B529AE6-7890-44EF-9B0E-61A617AED29A}"/>
                  </a:ext>
                </a:extLst>
              </p:cNvPr>
              <p:cNvSpPr/>
              <p:nvPr/>
            </p:nvSpPr>
            <p:spPr>
              <a:xfrm>
                <a:off x="15382098" y="3889000"/>
                <a:ext cx="697627" cy="707886"/>
              </a:xfrm>
              <a:prstGeom prst="rect">
                <a:avLst/>
              </a:prstGeom>
            </p:spPr>
            <p:txBody>
              <a:bodyPr wrap="none" anchor="ctr">
                <a:spAutoFit/>
              </a:bodyPr>
              <a:lstStyle/>
              <a:p>
                <a:pPr algn="ctr"/>
                <a:r>
                  <a:rPr lang="en-US" sz="4000">
                    <a:solidFill>
                      <a:srgbClr val="F3F3F3"/>
                    </a:solidFill>
                    <a:latin typeface="dt-line-industry-01" panose="02000509000000000000" pitchFamily="49" charset="0"/>
                    <a:cs typeface="Arial" panose="020B0604020202020204" pitchFamily="34" charset="0"/>
                  </a:rPr>
                  <a:t>f</a:t>
                </a:r>
              </a:p>
            </p:txBody>
          </p:sp>
        </p:grpSp>
        <p:sp>
          <p:nvSpPr>
            <p:cNvPr id="27" name="TextBox 26">
              <a:extLst>
                <a:ext uri="{FF2B5EF4-FFF2-40B4-BE49-F238E27FC236}">
                  <a16:creationId xmlns="" xmlns:a16="http://schemas.microsoft.com/office/drawing/2014/main" id="{E025481E-C9D5-4C10-933C-A82659F56E65}"/>
                </a:ext>
              </a:extLst>
            </p:cNvPr>
            <p:cNvSpPr txBox="1"/>
            <p:nvPr/>
          </p:nvSpPr>
          <p:spPr>
            <a:xfrm>
              <a:off x="16710025" y="3682365"/>
              <a:ext cx="302518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>
                  <a:latin typeface="+mj-lt"/>
                </a:rPr>
                <a:t>DESCRIPTION</a:t>
              </a:r>
              <a:r>
                <a:rPr lang="en-US" sz="2400"/>
                <a:t> </a:t>
              </a:r>
              <a:r>
                <a:rPr lang="en-US" sz="2400" b="1">
                  <a:latin typeface="+mj-lt"/>
                </a:rPr>
                <a:t>THREE</a:t>
              </a:r>
            </a:p>
          </p:txBody>
        </p:sp>
        <p:sp>
          <p:nvSpPr>
            <p:cNvPr id="28" name="TextBox 27">
              <a:extLst>
                <a:ext uri="{FF2B5EF4-FFF2-40B4-BE49-F238E27FC236}">
                  <a16:creationId xmlns="" xmlns:a16="http://schemas.microsoft.com/office/drawing/2014/main" id="{B6D11A21-E6EA-43F0-B08C-84E7FF2D2E9B}"/>
                </a:ext>
              </a:extLst>
            </p:cNvPr>
            <p:cNvSpPr txBox="1"/>
            <p:nvPr/>
          </p:nvSpPr>
          <p:spPr>
            <a:xfrm>
              <a:off x="16710025" y="4242943"/>
              <a:ext cx="469900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/>
                <a:t>Phasellus id ligula ut enim elementum bibendum eget eget magna.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804759810"/>
      </p:ext>
    </p:extLst>
  </p:cSld>
  <p:clrMapOvr>
    <a:masterClrMapping/>
  </p:clrMapOvr>
  <p:transition spd="slow" advTm="3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1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8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" dur="1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9" grpId="0"/>
      <p:bldP spid="10" grpId="0"/>
      <p:bldP spid="1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占位符 5"/>
          <p:cNvPicPr>
            <a:picLocks noGrp="1" noChangeAspect="1"/>
          </p:cNvPicPr>
          <p:nvPr>
            <p:ph type="pic" sz="quarter" idx="1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611" r="23611"/>
          <a:stretch>
            <a:fillRect/>
          </a:stretch>
        </p:blipFill>
        <p:spPr/>
      </p:pic>
      <p:sp>
        <p:nvSpPr>
          <p:cNvPr id="3" name="Freeform: Shape 2">
            <a:extLst>
              <a:ext uri="{FF2B5EF4-FFF2-40B4-BE49-F238E27FC236}">
                <a16:creationId xmlns="" xmlns:a16="http://schemas.microsoft.com/office/drawing/2014/main" id="{E7751F84-7711-4FBD-BB1F-5A40DBFF34CE}"/>
              </a:ext>
            </a:extLst>
          </p:cNvPr>
          <p:cNvSpPr/>
          <p:nvPr/>
        </p:nvSpPr>
        <p:spPr>
          <a:xfrm rot="18900000">
            <a:off x="-9243534" y="-7686201"/>
            <a:ext cx="29345566" cy="29345566"/>
          </a:xfrm>
          <a:custGeom>
            <a:avLst/>
            <a:gdLst>
              <a:gd name="connsiteX0" fmla="*/ 6904390 w 20043416"/>
              <a:gd name="connsiteY0" fmla="*/ 6690858 h 20043416"/>
              <a:gd name="connsiteX1" fmla="*/ 6261579 w 20043416"/>
              <a:gd name="connsiteY1" fmla="*/ 8242742 h 20043416"/>
              <a:gd name="connsiteX2" fmla="*/ 6261580 w 20043416"/>
              <a:gd name="connsiteY2" fmla="*/ 11587142 h 20043416"/>
              <a:gd name="connsiteX3" fmla="*/ 8456275 w 20043416"/>
              <a:gd name="connsiteY3" fmla="*/ 13781837 h 20043416"/>
              <a:gd name="connsiteX4" fmla="*/ 11800674 w 20043416"/>
              <a:gd name="connsiteY4" fmla="*/ 13781837 h 20043416"/>
              <a:gd name="connsiteX5" fmla="*/ 13995369 w 20043416"/>
              <a:gd name="connsiteY5" fmla="*/ 11587142 h 20043416"/>
              <a:gd name="connsiteX6" fmla="*/ 13995369 w 20043416"/>
              <a:gd name="connsiteY6" fmla="*/ 8242742 h 20043416"/>
              <a:gd name="connsiteX7" fmla="*/ 11800675 w 20043416"/>
              <a:gd name="connsiteY7" fmla="*/ 6048047 h 20043416"/>
              <a:gd name="connsiteX8" fmla="*/ 8456274 w 20043416"/>
              <a:gd name="connsiteY8" fmla="*/ 6048047 h 20043416"/>
              <a:gd name="connsiteX9" fmla="*/ 6904390 w 20043416"/>
              <a:gd name="connsiteY9" fmla="*/ 6690858 h 20043416"/>
              <a:gd name="connsiteX10" fmla="*/ 2935290 w 20043416"/>
              <a:gd name="connsiteY10" fmla="*/ 2935290 h 20043416"/>
              <a:gd name="connsiteX11" fmla="*/ 17108126 w 20043416"/>
              <a:gd name="connsiteY11" fmla="*/ 2935290 h 20043416"/>
              <a:gd name="connsiteX12" fmla="*/ 17108126 w 20043416"/>
              <a:gd name="connsiteY12" fmla="*/ 17108126 h 20043416"/>
              <a:gd name="connsiteX13" fmla="*/ 2935290 w 20043416"/>
              <a:gd name="connsiteY13" fmla="*/ 17108126 h 20043416"/>
              <a:gd name="connsiteX14" fmla="*/ 2935290 w 20043416"/>
              <a:gd name="connsiteY14" fmla="*/ 2935290 h 200434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0043416" h="20043416">
                <a:moveTo>
                  <a:pt x="6904390" y="6690858"/>
                </a:moveTo>
                <a:cubicBezTo>
                  <a:pt x="6507229" y="7088020"/>
                  <a:pt x="6261579" y="7636694"/>
                  <a:pt x="6261579" y="8242742"/>
                </a:cubicBezTo>
                <a:lnTo>
                  <a:pt x="6261580" y="11587142"/>
                </a:lnTo>
                <a:cubicBezTo>
                  <a:pt x="6261580" y="12799239"/>
                  <a:pt x="7244177" y="13781836"/>
                  <a:pt x="8456275" y="13781837"/>
                </a:cubicBezTo>
                <a:lnTo>
                  <a:pt x="11800674" y="13781837"/>
                </a:lnTo>
                <a:cubicBezTo>
                  <a:pt x="13012771" y="13781837"/>
                  <a:pt x="13995369" y="12799239"/>
                  <a:pt x="13995369" y="11587142"/>
                </a:cubicBezTo>
                <a:lnTo>
                  <a:pt x="13995369" y="8242742"/>
                </a:lnTo>
                <a:cubicBezTo>
                  <a:pt x="13995368" y="7030645"/>
                  <a:pt x="13012771" y="6048048"/>
                  <a:pt x="11800675" y="6048047"/>
                </a:cubicBezTo>
                <a:lnTo>
                  <a:pt x="8456274" y="6048047"/>
                </a:lnTo>
                <a:cubicBezTo>
                  <a:pt x="7850226" y="6048047"/>
                  <a:pt x="7301552" y="6293696"/>
                  <a:pt x="6904390" y="6690858"/>
                </a:cubicBezTo>
                <a:close/>
                <a:moveTo>
                  <a:pt x="2935290" y="2935290"/>
                </a:moveTo>
                <a:cubicBezTo>
                  <a:pt x="6849011" y="-978431"/>
                  <a:pt x="13194406" y="-978431"/>
                  <a:pt x="17108126" y="2935290"/>
                </a:cubicBezTo>
                <a:cubicBezTo>
                  <a:pt x="21021847" y="6849010"/>
                  <a:pt x="21021846" y="13194405"/>
                  <a:pt x="17108126" y="17108126"/>
                </a:cubicBezTo>
                <a:cubicBezTo>
                  <a:pt x="13194405" y="21021846"/>
                  <a:pt x="6849011" y="21021847"/>
                  <a:pt x="2935290" y="17108126"/>
                </a:cubicBezTo>
                <a:cubicBezTo>
                  <a:pt x="-978431" y="13194406"/>
                  <a:pt x="-978431" y="6849010"/>
                  <a:pt x="2935290" y="2935290"/>
                </a:cubicBezTo>
                <a:close/>
              </a:path>
            </a:pathLst>
          </a:custGeom>
          <a:solidFill>
            <a:schemeClr val="tx1">
              <a:lumMod val="90000"/>
              <a:lumOff val="10000"/>
              <a:alpha val="7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 useBgFill="1">
        <p:nvSpPr>
          <p:cNvPr id="4" name="Freeform: Shape 3">
            <a:extLst>
              <a:ext uri="{FF2B5EF4-FFF2-40B4-BE49-F238E27FC236}">
                <a16:creationId xmlns="" xmlns:a16="http://schemas.microsoft.com/office/drawing/2014/main" id="{AA34ECD0-5B7C-465C-8218-4950169A3287}"/>
              </a:ext>
            </a:extLst>
          </p:cNvPr>
          <p:cNvSpPr/>
          <p:nvPr/>
        </p:nvSpPr>
        <p:spPr>
          <a:xfrm rot="18900000">
            <a:off x="-11036058" y="-7686201"/>
            <a:ext cx="29345566" cy="29345566"/>
          </a:xfrm>
          <a:custGeom>
            <a:avLst/>
            <a:gdLst>
              <a:gd name="connsiteX0" fmla="*/ 6904390 w 20043416"/>
              <a:gd name="connsiteY0" fmla="*/ 6690858 h 20043416"/>
              <a:gd name="connsiteX1" fmla="*/ 6261579 w 20043416"/>
              <a:gd name="connsiteY1" fmla="*/ 8242742 h 20043416"/>
              <a:gd name="connsiteX2" fmla="*/ 6261580 w 20043416"/>
              <a:gd name="connsiteY2" fmla="*/ 11587142 h 20043416"/>
              <a:gd name="connsiteX3" fmla="*/ 8456275 w 20043416"/>
              <a:gd name="connsiteY3" fmla="*/ 13781837 h 20043416"/>
              <a:gd name="connsiteX4" fmla="*/ 11800674 w 20043416"/>
              <a:gd name="connsiteY4" fmla="*/ 13781837 h 20043416"/>
              <a:gd name="connsiteX5" fmla="*/ 13995369 w 20043416"/>
              <a:gd name="connsiteY5" fmla="*/ 11587142 h 20043416"/>
              <a:gd name="connsiteX6" fmla="*/ 13995369 w 20043416"/>
              <a:gd name="connsiteY6" fmla="*/ 8242742 h 20043416"/>
              <a:gd name="connsiteX7" fmla="*/ 11800675 w 20043416"/>
              <a:gd name="connsiteY7" fmla="*/ 6048047 h 20043416"/>
              <a:gd name="connsiteX8" fmla="*/ 8456274 w 20043416"/>
              <a:gd name="connsiteY8" fmla="*/ 6048047 h 20043416"/>
              <a:gd name="connsiteX9" fmla="*/ 6904390 w 20043416"/>
              <a:gd name="connsiteY9" fmla="*/ 6690858 h 20043416"/>
              <a:gd name="connsiteX10" fmla="*/ 2935290 w 20043416"/>
              <a:gd name="connsiteY10" fmla="*/ 2935290 h 20043416"/>
              <a:gd name="connsiteX11" fmla="*/ 17108126 w 20043416"/>
              <a:gd name="connsiteY11" fmla="*/ 2935290 h 20043416"/>
              <a:gd name="connsiteX12" fmla="*/ 17108126 w 20043416"/>
              <a:gd name="connsiteY12" fmla="*/ 17108126 h 20043416"/>
              <a:gd name="connsiteX13" fmla="*/ 2935290 w 20043416"/>
              <a:gd name="connsiteY13" fmla="*/ 17108126 h 20043416"/>
              <a:gd name="connsiteX14" fmla="*/ 2935290 w 20043416"/>
              <a:gd name="connsiteY14" fmla="*/ 2935290 h 200434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0043416" h="20043416">
                <a:moveTo>
                  <a:pt x="6904390" y="6690858"/>
                </a:moveTo>
                <a:cubicBezTo>
                  <a:pt x="6507229" y="7088020"/>
                  <a:pt x="6261579" y="7636694"/>
                  <a:pt x="6261579" y="8242742"/>
                </a:cubicBezTo>
                <a:lnTo>
                  <a:pt x="6261580" y="11587142"/>
                </a:lnTo>
                <a:cubicBezTo>
                  <a:pt x="6261580" y="12799239"/>
                  <a:pt x="7244177" y="13781836"/>
                  <a:pt x="8456275" y="13781837"/>
                </a:cubicBezTo>
                <a:lnTo>
                  <a:pt x="11800674" y="13781837"/>
                </a:lnTo>
                <a:cubicBezTo>
                  <a:pt x="13012771" y="13781837"/>
                  <a:pt x="13995369" y="12799239"/>
                  <a:pt x="13995369" y="11587142"/>
                </a:cubicBezTo>
                <a:lnTo>
                  <a:pt x="13995369" y="8242742"/>
                </a:lnTo>
                <a:cubicBezTo>
                  <a:pt x="13995368" y="7030645"/>
                  <a:pt x="13012771" y="6048048"/>
                  <a:pt x="11800675" y="6048047"/>
                </a:cubicBezTo>
                <a:lnTo>
                  <a:pt x="8456274" y="6048047"/>
                </a:lnTo>
                <a:cubicBezTo>
                  <a:pt x="7850226" y="6048047"/>
                  <a:pt x="7301552" y="6293696"/>
                  <a:pt x="6904390" y="6690858"/>
                </a:cubicBezTo>
                <a:close/>
                <a:moveTo>
                  <a:pt x="2935290" y="2935290"/>
                </a:moveTo>
                <a:cubicBezTo>
                  <a:pt x="6849011" y="-978431"/>
                  <a:pt x="13194406" y="-978431"/>
                  <a:pt x="17108126" y="2935290"/>
                </a:cubicBezTo>
                <a:cubicBezTo>
                  <a:pt x="21021847" y="6849010"/>
                  <a:pt x="21021846" y="13194405"/>
                  <a:pt x="17108126" y="17108126"/>
                </a:cubicBezTo>
                <a:cubicBezTo>
                  <a:pt x="13194405" y="21021846"/>
                  <a:pt x="6849011" y="21021847"/>
                  <a:pt x="2935290" y="17108126"/>
                </a:cubicBezTo>
                <a:cubicBezTo>
                  <a:pt x="-978431" y="13194406"/>
                  <a:pt x="-978431" y="6849010"/>
                  <a:pt x="2935290" y="2935290"/>
                </a:cubicBezTo>
                <a:close/>
              </a:path>
            </a:pathLst>
          </a:custGeom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="" xmlns:a16="http://schemas.microsoft.com/office/drawing/2014/main" id="{3C628AA6-DA56-4245-9A9A-12E5D8363E51}"/>
              </a:ext>
            </a:extLst>
          </p:cNvPr>
          <p:cNvSpPr txBox="1"/>
          <p:nvPr/>
        </p:nvSpPr>
        <p:spPr>
          <a:xfrm>
            <a:off x="15072095" y="5043069"/>
            <a:ext cx="6185193" cy="212365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6600" b="1" dirty="0">
                <a:solidFill>
                  <a:schemeClr val="tx1">
                    <a:lumMod val="90000"/>
                    <a:lumOff val="10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百草无期盼</a:t>
            </a:r>
            <a:r>
              <a:rPr lang="en-US" altLang="zh-CN" sz="6600" b="1" dirty="0">
                <a:solidFill>
                  <a:schemeClr val="tx1">
                    <a:lumMod val="90000"/>
                    <a:lumOff val="10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,</a:t>
            </a:r>
          </a:p>
          <a:p>
            <a:r>
              <a:rPr lang="zh-CN" altLang="en-US" sz="6600" b="1" dirty="0">
                <a:solidFill>
                  <a:schemeClr val="tx1">
                    <a:lumMod val="90000"/>
                    <a:lumOff val="10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东方墨若白</a:t>
            </a:r>
            <a:r>
              <a:rPr lang="en-US" altLang="zh-CN" sz="6600" b="1" dirty="0">
                <a:solidFill>
                  <a:schemeClr val="tx1">
                    <a:lumMod val="90000"/>
                    <a:lumOff val="10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.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="" xmlns:a16="http://schemas.microsoft.com/office/drawing/2014/main" id="{A9BA8A99-AB17-4AB2-A8FC-175C89E8478F}"/>
              </a:ext>
            </a:extLst>
          </p:cNvPr>
          <p:cNvSpPr txBox="1"/>
          <p:nvPr/>
        </p:nvSpPr>
        <p:spPr>
          <a:xfrm>
            <a:off x="15072095" y="9010084"/>
            <a:ext cx="573285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>
                <a:solidFill>
                  <a:schemeClr val="tx1">
                    <a:lumMod val="90000"/>
                    <a:lumOff val="10000"/>
                  </a:schemeClr>
                </a:solidFill>
              </a:rPr>
              <a:t>Fusce tincidunt eget ligula vitae hendrerit. Phasellus id ligula ut enim elementum bibendum eget eget magna. Fusce in magna diam.</a:t>
            </a:r>
          </a:p>
        </p:txBody>
      </p:sp>
    </p:spTree>
    <p:extLst>
      <p:ext uri="{BB962C8B-B14F-4D97-AF65-F5344CB8AC3E}">
        <p14:creationId xmlns:p14="http://schemas.microsoft.com/office/powerpoint/2010/main" val="4231818442"/>
      </p:ext>
    </p:extLst>
  </p:cSld>
  <p:clrMapOvr>
    <a:masterClrMapping/>
  </p:clrMapOvr>
  <p:transition spd="slow" advTm="3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1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8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" dur="1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9" grpId="0"/>
      <p:bldP spid="1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占位符 1"/>
          <p:cNvPicPr>
            <a:picLocks noGrp="1" noChangeAspect="1"/>
          </p:cNvPicPr>
          <p:nvPr>
            <p:ph type="pic" sz="quarter" idx="1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647" r="18647"/>
          <a:stretch>
            <a:fillRect/>
          </a:stretch>
        </p:blipFill>
        <p:spPr/>
      </p:pic>
      <p:sp>
        <p:nvSpPr>
          <p:cNvPr id="3" name="Freeform: Shape 2">
            <a:extLst>
              <a:ext uri="{FF2B5EF4-FFF2-40B4-BE49-F238E27FC236}">
                <a16:creationId xmlns="" xmlns:a16="http://schemas.microsoft.com/office/drawing/2014/main" id="{33FE1FA2-B51C-4C8E-85F3-928491F3F0E8}"/>
              </a:ext>
            </a:extLst>
          </p:cNvPr>
          <p:cNvSpPr/>
          <p:nvPr/>
        </p:nvSpPr>
        <p:spPr>
          <a:xfrm rot="18900000">
            <a:off x="-1609080" y="-5139685"/>
            <a:ext cx="24252534" cy="24252534"/>
          </a:xfrm>
          <a:custGeom>
            <a:avLst/>
            <a:gdLst>
              <a:gd name="connsiteX0" fmla="*/ 6904390 w 20043416"/>
              <a:gd name="connsiteY0" fmla="*/ 6690858 h 20043416"/>
              <a:gd name="connsiteX1" fmla="*/ 6261579 w 20043416"/>
              <a:gd name="connsiteY1" fmla="*/ 8242742 h 20043416"/>
              <a:gd name="connsiteX2" fmla="*/ 6261580 w 20043416"/>
              <a:gd name="connsiteY2" fmla="*/ 11587142 h 20043416"/>
              <a:gd name="connsiteX3" fmla="*/ 8456275 w 20043416"/>
              <a:gd name="connsiteY3" fmla="*/ 13781837 h 20043416"/>
              <a:gd name="connsiteX4" fmla="*/ 11800674 w 20043416"/>
              <a:gd name="connsiteY4" fmla="*/ 13781837 h 20043416"/>
              <a:gd name="connsiteX5" fmla="*/ 13995369 w 20043416"/>
              <a:gd name="connsiteY5" fmla="*/ 11587142 h 20043416"/>
              <a:gd name="connsiteX6" fmla="*/ 13995369 w 20043416"/>
              <a:gd name="connsiteY6" fmla="*/ 8242742 h 20043416"/>
              <a:gd name="connsiteX7" fmla="*/ 11800675 w 20043416"/>
              <a:gd name="connsiteY7" fmla="*/ 6048047 h 20043416"/>
              <a:gd name="connsiteX8" fmla="*/ 8456274 w 20043416"/>
              <a:gd name="connsiteY8" fmla="*/ 6048047 h 20043416"/>
              <a:gd name="connsiteX9" fmla="*/ 6904390 w 20043416"/>
              <a:gd name="connsiteY9" fmla="*/ 6690858 h 20043416"/>
              <a:gd name="connsiteX10" fmla="*/ 2935290 w 20043416"/>
              <a:gd name="connsiteY10" fmla="*/ 2935290 h 20043416"/>
              <a:gd name="connsiteX11" fmla="*/ 17108126 w 20043416"/>
              <a:gd name="connsiteY11" fmla="*/ 2935290 h 20043416"/>
              <a:gd name="connsiteX12" fmla="*/ 17108126 w 20043416"/>
              <a:gd name="connsiteY12" fmla="*/ 17108126 h 20043416"/>
              <a:gd name="connsiteX13" fmla="*/ 2935290 w 20043416"/>
              <a:gd name="connsiteY13" fmla="*/ 17108126 h 20043416"/>
              <a:gd name="connsiteX14" fmla="*/ 2935290 w 20043416"/>
              <a:gd name="connsiteY14" fmla="*/ 2935290 h 200434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0043416" h="20043416">
                <a:moveTo>
                  <a:pt x="6904390" y="6690858"/>
                </a:moveTo>
                <a:cubicBezTo>
                  <a:pt x="6507229" y="7088020"/>
                  <a:pt x="6261579" y="7636694"/>
                  <a:pt x="6261579" y="8242742"/>
                </a:cubicBezTo>
                <a:lnTo>
                  <a:pt x="6261580" y="11587142"/>
                </a:lnTo>
                <a:cubicBezTo>
                  <a:pt x="6261580" y="12799239"/>
                  <a:pt x="7244177" y="13781836"/>
                  <a:pt x="8456275" y="13781837"/>
                </a:cubicBezTo>
                <a:lnTo>
                  <a:pt x="11800674" y="13781837"/>
                </a:lnTo>
                <a:cubicBezTo>
                  <a:pt x="13012771" y="13781837"/>
                  <a:pt x="13995369" y="12799239"/>
                  <a:pt x="13995369" y="11587142"/>
                </a:cubicBezTo>
                <a:lnTo>
                  <a:pt x="13995369" y="8242742"/>
                </a:lnTo>
                <a:cubicBezTo>
                  <a:pt x="13995368" y="7030645"/>
                  <a:pt x="13012771" y="6048048"/>
                  <a:pt x="11800675" y="6048047"/>
                </a:cubicBezTo>
                <a:lnTo>
                  <a:pt x="8456274" y="6048047"/>
                </a:lnTo>
                <a:cubicBezTo>
                  <a:pt x="7850226" y="6048047"/>
                  <a:pt x="7301552" y="6293696"/>
                  <a:pt x="6904390" y="6690858"/>
                </a:cubicBezTo>
                <a:close/>
                <a:moveTo>
                  <a:pt x="2935290" y="2935290"/>
                </a:moveTo>
                <a:cubicBezTo>
                  <a:pt x="6849011" y="-978431"/>
                  <a:pt x="13194406" y="-978431"/>
                  <a:pt x="17108126" y="2935290"/>
                </a:cubicBezTo>
                <a:cubicBezTo>
                  <a:pt x="21021847" y="6849010"/>
                  <a:pt x="21021846" y="13194405"/>
                  <a:pt x="17108126" y="17108126"/>
                </a:cubicBezTo>
                <a:cubicBezTo>
                  <a:pt x="13194405" y="21021846"/>
                  <a:pt x="6849011" y="21021847"/>
                  <a:pt x="2935290" y="17108126"/>
                </a:cubicBezTo>
                <a:cubicBezTo>
                  <a:pt x="-978431" y="13194406"/>
                  <a:pt x="-978431" y="6849010"/>
                  <a:pt x="2935290" y="2935290"/>
                </a:cubicBezTo>
                <a:close/>
              </a:path>
            </a:pathLst>
          </a:custGeom>
          <a:solidFill>
            <a:schemeClr val="accent1">
              <a:alpha val="7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4" name="Freeform: Shape 3">
            <a:extLst>
              <a:ext uri="{FF2B5EF4-FFF2-40B4-BE49-F238E27FC236}">
                <a16:creationId xmlns="" xmlns:a16="http://schemas.microsoft.com/office/drawing/2014/main" id="{0EE4EA10-B703-4AAA-9C4A-281F6B8B9DB3}"/>
              </a:ext>
            </a:extLst>
          </p:cNvPr>
          <p:cNvSpPr/>
          <p:nvPr/>
        </p:nvSpPr>
        <p:spPr>
          <a:xfrm rot="18900000">
            <a:off x="1169708" y="-4037297"/>
            <a:ext cx="22047758" cy="22047758"/>
          </a:xfrm>
          <a:custGeom>
            <a:avLst/>
            <a:gdLst>
              <a:gd name="connsiteX0" fmla="*/ 6904390 w 20043416"/>
              <a:gd name="connsiteY0" fmla="*/ 6690858 h 20043416"/>
              <a:gd name="connsiteX1" fmla="*/ 6261579 w 20043416"/>
              <a:gd name="connsiteY1" fmla="*/ 8242742 h 20043416"/>
              <a:gd name="connsiteX2" fmla="*/ 6261580 w 20043416"/>
              <a:gd name="connsiteY2" fmla="*/ 11587142 h 20043416"/>
              <a:gd name="connsiteX3" fmla="*/ 8456275 w 20043416"/>
              <a:gd name="connsiteY3" fmla="*/ 13781837 h 20043416"/>
              <a:gd name="connsiteX4" fmla="*/ 11800674 w 20043416"/>
              <a:gd name="connsiteY4" fmla="*/ 13781837 h 20043416"/>
              <a:gd name="connsiteX5" fmla="*/ 13995369 w 20043416"/>
              <a:gd name="connsiteY5" fmla="*/ 11587142 h 20043416"/>
              <a:gd name="connsiteX6" fmla="*/ 13995369 w 20043416"/>
              <a:gd name="connsiteY6" fmla="*/ 8242742 h 20043416"/>
              <a:gd name="connsiteX7" fmla="*/ 11800675 w 20043416"/>
              <a:gd name="connsiteY7" fmla="*/ 6048047 h 20043416"/>
              <a:gd name="connsiteX8" fmla="*/ 8456274 w 20043416"/>
              <a:gd name="connsiteY8" fmla="*/ 6048047 h 20043416"/>
              <a:gd name="connsiteX9" fmla="*/ 6904390 w 20043416"/>
              <a:gd name="connsiteY9" fmla="*/ 6690858 h 20043416"/>
              <a:gd name="connsiteX10" fmla="*/ 2935290 w 20043416"/>
              <a:gd name="connsiteY10" fmla="*/ 2935290 h 20043416"/>
              <a:gd name="connsiteX11" fmla="*/ 17108126 w 20043416"/>
              <a:gd name="connsiteY11" fmla="*/ 2935290 h 20043416"/>
              <a:gd name="connsiteX12" fmla="*/ 17108126 w 20043416"/>
              <a:gd name="connsiteY12" fmla="*/ 17108126 h 20043416"/>
              <a:gd name="connsiteX13" fmla="*/ 2935290 w 20043416"/>
              <a:gd name="connsiteY13" fmla="*/ 17108126 h 20043416"/>
              <a:gd name="connsiteX14" fmla="*/ 2935290 w 20043416"/>
              <a:gd name="connsiteY14" fmla="*/ 2935290 h 200434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0043416" h="20043416">
                <a:moveTo>
                  <a:pt x="6904390" y="6690858"/>
                </a:moveTo>
                <a:cubicBezTo>
                  <a:pt x="6507229" y="7088020"/>
                  <a:pt x="6261579" y="7636694"/>
                  <a:pt x="6261579" y="8242742"/>
                </a:cubicBezTo>
                <a:lnTo>
                  <a:pt x="6261580" y="11587142"/>
                </a:lnTo>
                <a:cubicBezTo>
                  <a:pt x="6261580" y="12799239"/>
                  <a:pt x="7244177" y="13781836"/>
                  <a:pt x="8456275" y="13781837"/>
                </a:cubicBezTo>
                <a:lnTo>
                  <a:pt x="11800674" y="13781837"/>
                </a:lnTo>
                <a:cubicBezTo>
                  <a:pt x="13012771" y="13781837"/>
                  <a:pt x="13995369" y="12799239"/>
                  <a:pt x="13995369" y="11587142"/>
                </a:cubicBezTo>
                <a:lnTo>
                  <a:pt x="13995369" y="8242742"/>
                </a:lnTo>
                <a:cubicBezTo>
                  <a:pt x="13995368" y="7030645"/>
                  <a:pt x="13012771" y="6048048"/>
                  <a:pt x="11800675" y="6048047"/>
                </a:cubicBezTo>
                <a:lnTo>
                  <a:pt x="8456274" y="6048047"/>
                </a:lnTo>
                <a:cubicBezTo>
                  <a:pt x="7850226" y="6048047"/>
                  <a:pt x="7301552" y="6293696"/>
                  <a:pt x="6904390" y="6690858"/>
                </a:cubicBezTo>
                <a:close/>
                <a:moveTo>
                  <a:pt x="2935290" y="2935290"/>
                </a:moveTo>
                <a:cubicBezTo>
                  <a:pt x="6849011" y="-978431"/>
                  <a:pt x="13194406" y="-978431"/>
                  <a:pt x="17108126" y="2935290"/>
                </a:cubicBezTo>
                <a:cubicBezTo>
                  <a:pt x="21021847" y="6849010"/>
                  <a:pt x="21021846" y="13194405"/>
                  <a:pt x="17108126" y="17108126"/>
                </a:cubicBezTo>
                <a:cubicBezTo>
                  <a:pt x="13194405" y="21021846"/>
                  <a:pt x="6849011" y="21021847"/>
                  <a:pt x="2935290" y="17108126"/>
                </a:cubicBezTo>
                <a:cubicBezTo>
                  <a:pt x="-978431" y="13194406"/>
                  <a:pt x="-978431" y="6849010"/>
                  <a:pt x="2935290" y="293529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="" xmlns:a16="http://schemas.microsoft.com/office/drawing/2014/main" id="{5C7EFDE9-C2D7-4C7A-BBFB-C9C7E8D5701E}"/>
              </a:ext>
            </a:extLst>
          </p:cNvPr>
          <p:cNvSpPr/>
          <p:nvPr/>
        </p:nvSpPr>
        <p:spPr>
          <a:xfrm>
            <a:off x="15651223" y="3982065"/>
            <a:ext cx="4969209" cy="5751871"/>
          </a:xfrm>
          <a:prstGeom prst="rect">
            <a:avLst/>
          </a:prstGeom>
          <a:noFill/>
          <a:ln w="190500">
            <a:solidFill>
              <a:schemeClr val="accent1">
                <a:lumMod val="50000"/>
                <a:alpha val="34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="" xmlns:a16="http://schemas.microsoft.com/office/drawing/2014/main" id="{94998F47-472C-4ECB-96D0-A384115932F6}"/>
              </a:ext>
            </a:extLst>
          </p:cNvPr>
          <p:cNvSpPr txBox="1"/>
          <p:nvPr/>
        </p:nvSpPr>
        <p:spPr>
          <a:xfrm>
            <a:off x="15033705" y="4734342"/>
            <a:ext cx="4702629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 dirty="0">
                <a:solidFill>
                  <a:srgbClr val="FFFFFF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百草无期盼</a:t>
            </a:r>
            <a:r>
              <a:rPr lang="en-US" altLang="zh-CN" sz="5400" b="1" dirty="0">
                <a:solidFill>
                  <a:srgbClr val="FFFFFF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,</a:t>
            </a:r>
          </a:p>
          <a:p>
            <a:r>
              <a:rPr lang="zh-CN" altLang="en-US" sz="5400" b="1" dirty="0">
                <a:solidFill>
                  <a:srgbClr val="FFFFFF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东方墨若白</a:t>
            </a:r>
            <a:r>
              <a:rPr lang="en-US" altLang="zh-CN" sz="5400" b="1" dirty="0">
                <a:solidFill>
                  <a:srgbClr val="FFFFFF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.</a:t>
            </a:r>
          </a:p>
        </p:txBody>
      </p:sp>
      <p:grpSp>
        <p:nvGrpSpPr>
          <p:cNvPr id="16" name="Group 15">
            <a:extLst>
              <a:ext uri="{FF2B5EF4-FFF2-40B4-BE49-F238E27FC236}">
                <a16:creationId xmlns="" xmlns:a16="http://schemas.microsoft.com/office/drawing/2014/main" id="{44CB7153-5CA4-4CE8-A73B-98967EFED6AC}"/>
              </a:ext>
            </a:extLst>
          </p:cNvPr>
          <p:cNvGrpSpPr/>
          <p:nvPr/>
        </p:nvGrpSpPr>
        <p:grpSpPr>
          <a:xfrm>
            <a:off x="2756727" y="3785179"/>
            <a:ext cx="3788228" cy="5449702"/>
            <a:chOff x="18261875" y="3785179"/>
            <a:chExt cx="3788228" cy="5449702"/>
          </a:xfrm>
        </p:grpSpPr>
        <p:sp>
          <p:nvSpPr>
            <p:cNvPr id="17" name="Rectangle 16">
              <a:extLst>
                <a:ext uri="{FF2B5EF4-FFF2-40B4-BE49-F238E27FC236}">
                  <a16:creationId xmlns="" xmlns:a16="http://schemas.microsoft.com/office/drawing/2014/main" id="{426EECD9-90D5-4DAF-9B69-C41459B08C6E}"/>
                </a:ext>
              </a:extLst>
            </p:cNvPr>
            <p:cNvSpPr/>
            <p:nvPr/>
          </p:nvSpPr>
          <p:spPr>
            <a:xfrm>
              <a:off x="18261875" y="3785179"/>
              <a:ext cx="1210588" cy="132343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8000">
                  <a:solidFill>
                    <a:srgbClr val="FFFFFF"/>
                  </a:solidFill>
                  <a:latin typeface="dt-line-technology-01" panose="02000509000000000000" pitchFamily="49" charset="0"/>
                  <a:cs typeface="Arial" panose="020B0604020202020204" pitchFamily="34" charset="0"/>
                </a:rPr>
                <a:t>(</a:t>
              </a:r>
            </a:p>
          </p:txBody>
        </p:sp>
        <p:sp>
          <p:nvSpPr>
            <p:cNvPr id="18" name="TextBox 17">
              <a:extLst>
                <a:ext uri="{FF2B5EF4-FFF2-40B4-BE49-F238E27FC236}">
                  <a16:creationId xmlns="" xmlns:a16="http://schemas.microsoft.com/office/drawing/2014/main" id="{8AADA1EA-2A23-4A37-BA48-6C9CE61A5249}"/>
                </a:ext>
              </a:extLst>
            </p:cNvPr>
            <p:cNvSpPr txBox="1"/>
            <p:nvPr/>
          </p:nvSpPr>
          <p:spPr>
            <a:xfrm>
              <a:off x="18261875" y="5329646"/>
              <a:ext cx="378822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600" b="1">
                  <a:solidFill>
                    <a:srgbClr val="FFFFFF"/>
                  </a:solidFill>
                </a:rPr>
                <a:t>Rocket Plan &gt;</a:t>
              </a:r>
            </a:p>
          </p:txBody>
        </p:sp>
        <p:sp>
          <p:nvSpPr>
            <p:cNvPr id="19" name="TextBox 18">
              <a:extLst>
                <a:ext uri="{FF2B5EF4-FFF2-40B4-BE49-F238E27FC236}">
                  <a16:creationId xmlns="" xmlns:a16="http://schemas.microsoft.com/office/drawing/2014/main" id="{1C6B7365-067D-4D3B-B0B7-E54E80BE5362}"/>
                </a:ext>
              </a:extLst>
            </p:cNvPr>
            <p:cNvSpPr txBox="1"/>
            <p:nvPr/>
          </p:nvSpPr>
          <p:spPr>
            <a:xfrm>
              <a:off x="18261875" y="6174268"/>
              <a:ext cx="3788228" cy="193899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2000" dirty="0">
                  <a:solidFill>
                    <a:srgbClr val="FFFFFF"/>
                  </a:solidFill>
                </a:rPr>
                <a:t>This is a very young collection of charts, with the goal of keeping these components very customizable.</a:t>
              </a:r>
              <a:endParaRPr lang="en-US" sz="2400" dirty="0">
                <a:solidFill>
                  <a:srgbClr val="FFFFFF"/>
                </a:solidFill>
              </a:endParaRPr>
            </a:p>
          </p:txBody>
        </p:sp>
        <p:sp>
          <p:nvSpPr>
            <p:cNvPr id="20" name="TextBox 19">
              <a:extLst>
                <a:ext uri="{FF2B5EF4-FFF2-40B4-BE49-F238E27FC236}">
                  <a16:creationId xmlns="" xmlns:a16="http://schemas.microsoft.com/office/drawing/2014/main" id="{8AA9901C-F30D-4640-8B4B-7F0C181AECFD}"/>
                </a:ext>
              </a:extLst>
            </p:cNvPr>
            <p:cNvSpPr txBox="1"/>
            <p:nvPr/>
          </p:nvSpPr>
          <p:spPr>
            <a:xfrm>
              <a:off x="18261875" y="8311551"/>
              <a:ext cx="3788228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i="1" u="sng">
                  <a:solidFill>
                    <a:schemeClr val="tx1">
                      <a:lumMod val="25000"/>
                      <a:lumOff val="75000"/>
                    </a:schemeClr>
                  </a:solidFill>
                </a:rPr>
                <a:t>Icon Fonts, Vector SVG's, pages 14x14px vector icons.</a:t>
              </a:r>
            </a:p>
            <a:p>
              <a:endParaRPr lang="en-US" i="1" u="sng"/>
            </a:p>
          </p:txBody>
        </p:sp>
      </p:grpSp>
    </p:spTree>
    <p:extLst>
      <p:ext uri="{BB962C8B-B14F-4D97-AF65-F5344CB8AC3E}">
        <p14:creationId xmlns:p14="http://schemas.microsoft.com/office/powerpoint/2010/main" val="2469811466"/>
      </p:ext>
    </p:extLst>
  </p:cSld>
  <p:clrMapOvr>
    <a:masterClrMapping/>
  </p:clrMapOvr>
  <p:transition spd="slow" advTm="3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1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8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" dur="1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3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="" xmlns:a16="http://schemas.microsoft.com/office/drawing/2014/main" id="{AC799895-2B20-4EA8-94B8-71E56E82C06B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46" name="Rectangle 45">
            <a:extLst>
              <a:ext uri="{FF2B5EF4-FFF2-40B4-BE49-F238E27FC236}">
                <a16:creationId xmlns="" xmlns:a16="http://schemas.microsoft.com/office/drawing/2014/main" id="{D3BE2C46-4D58-4749-B810-88FA31F4751B}"/>
              </a:ext>
            </a:extLst>
          </p:cNvPr>
          <p:cNvSpPr/>
          <p:nvPr/>
        </p:nvSpPr>
        <p:spPr>
          <a:xfrm>
            <a:off x="0" y="0"/>
            <a:ext cx="24387175" cy="13716000"/>
          </a:xfrm>
          <a:prstGeom prst="rect">
            <a:avLst/>
          </a:prstGeom>
          <a:solidFill>
            <a:schemeClr val="accent1">
              <a:alpha val="4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Slide Number Placeholder 5">
            <a:extLst>
              <a:ext uri="{FF2B5EF4-FFF2-40B4-BE49-F238E27FC236}">
                <a16:creationId xmlns="" xmlns:a16="http://schemas.microsoft.com/office/drawing/2014/main" id="{E2E0F839-8069-4F4C-AF06-5B7189A72BC7}"/>
              </a:ext>
            </a:extLst>
          </p:cNvPr>
          <p:cNvSpPr txBox="1">
            <a:spLocks/>
          </p:cNvSpPr>
          <p:nvPr/>
        </p:nvSpPr>
        <p:spPr>
          <a:xfrm>
            <a:off x="877068" y="9239707"/>
            <a:ext cx="247493" cy="582761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1200" b="1" dirty="0">
              <a:solidFill>
                <a:schemeClr val="bg1"/>
              </a:solidFill>
              <a:latin typeface="+mj-lt"/>
            </a:endParaRPr>
          </a:p>
        </p:txBody>
      </p:sp>
      <p:grpSp>
        <p:nvGrpSpPr>
          <p:cNvPr id="29" name="Group 28">
            <a:extLst>
              <a:ext uri="{FF2B5EF4-FFF2-40B4-BE49-F238E27FC236}">
                <a16:creationId xmlns="" xmlns:a16="http://schemas.microsoft.com/office/drawing/2014/main" id="{F18492B2-04B9-4746-8190-9A60C3515CA8}"/>
              </a:ext>
            </a:extLst>
          </p:cNvPr>
          <p:cNvGrpSpPr/>
          <p:nvPr/>
        </p:nvGrpSpPr>
        <p:grpSpPr>
          <a:xfrm>
            <a:off x="949541" y="840709"/>
            <a:ext cx="102546" cy="1150016"/>
            <a:chOff x="447517" y="840709"/>
            <a:chExt cx="102546" cy="1150016"/>
          </a:xfrm>
          <a:solidFill>
            <a:srgbClr val="F3F3F3"/>
          </a:solidFill>
        </p:grpSpPr>
        <p:sp>
          <p:nvSpPr>
            <p:cNvPr id="30" name="Oval 28">
              <a:extLst>
                <a:ext uri="{FF2B5EF4-FFF2-40B4-BE49-F238E27FC236}">
                  <a16:creationId xmlns="" xmlns:a16="http://schemas.microsoft.com/office/drawing/2014/main" id="{A6E9B339-B440-4D2A-BAF4-024721BAF5A3}"/>
                </a:ext>
              </a:extLst>
            </p:cNvPr>
            <p:cNvSpPr/>
            <p:nvPr userDrawn="1"/>
          </p:nvSpPr>
          <p:spPr>
            <a:xfrm>
              <a:off x="447517" y="840709"/>
              <a:ext cx="102546" cy="10254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accent3"/>
                </a:solidFill>
              </a:endParaRPr>
            </a:p>
          </p:txBody>
        </p:sp>
        <p:sp>
          <p:nvSpPr>
            <p:cNvPr id="31" name="Oval 30">
              <a:extLst>
                <a:ext uri="{FF2B5EF4-FFF2-40B4-BE49-F238E27FC236}">
                  <a16:creationId xmlns="" xmlns:a16="http://schemas.microsoft.com/office/drawing/2014/main" id="{6E7A9662-031C-4370-953F-D76A42F4089C}"/>
                </a:ext>
              </a:extLst>
            </p:cNvPr>
            <p:cNvSpPr/>
            <p:nvPr userDrawn="1"/>
          </p:nvSpPr>
          <p:spPr>
            <a:xfrm>
              <a:off x="447517" y="1192253"/>
              <a:ext cx="102546" cy="10254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accent3"/>
                </a:solidFill>
              </a:endParaRPr>
            </a:p>
          </p:txBody>
        </p:sp>
        <p:sp>
          <p:nvSpPr>
            <p:cNvPr id="32" name="Oval 31">
              <a:extLst>
                <a:ext uri="{FF2B5EF4-FFF2-40B4-BE49-F238E27FC236}">
                  <a16:creationId xmlns="" xmlns:a16="http://schemas.microsoft.com/office/drawing/2014/main" id="{0D342D07-B98D-497E-8BD3-C214794DF003}"/>
                </a:ext>
              </a:extLst>
            </p:cNvPr>
            <p:cNvSpPr/>
            <p:nvPr userDrawn="1"/>
          </p:nvSpPr>
          <p:spPr>
            <a:xfrm>
              <a:off x="447517" y="1540216"/>
              <a:ext cx="102546" cy="10254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accent3"/>
                </a:solidFill>
              </a:endParaRPr>
            </a:p>
          </p:txBody>
        </p:sp>
        <p:sp>
          <p:nvSpPr>
            <p:cNvPr id="33" name="Oval 32">
              <a:extLst>
                <a:ext uri="{FF2B5EF4-FFF2-40B4-BE49-F238E27FC236}">
                  <a16:creationId xmlns="" xmlns:a16="http://schemas.microsoft.com/office/drawing/2014/main" id="{5CEFFE77-F7EE-4C80-BD6F-6161E1099E1C}"/>
                </a:ext>
              </a:extLst>
            </p:cNvPr>
            <p:cNvSpPr/>
            <p:nvPr userDrawn="1"/>
          </p:nvSpPr>
          <p:spPr>
            <a:xfrm>
              <a:off x="447517" y="1888179"/>
              <a:ext cx="102546" cy="10254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accent3"/>
                </a:solidFill>
              </a:endParaRPr>
            </a:p>
          </p:txBody>
        </p:sp>
      </p:grpSp>
      <p:sp>
        <p:nvSpPr>
          <p:cNvPr id="61" name="Rectangle 60">
            <a:hlinkClick r:id="rId3"/>
            <a:extLst>
              <a:ext uri="{FF2B5EF4-FFF2-40B4-BE49-F238E27FC236}">
                <a16:creationId xmlns="" xmlns:a16="http://schemas.microsoft.com/office/drawing/2014/main" id="{F0A3C8FD-A3B7-4352-BE4A-DB14345E0026}"/>
              </a:ext>
            </a:extLst>
          </p:cNvPr>
          <p:cNvSpPr/>
          <p:nvPr/>
        </p:nvSpPr>
        <p:spPr>
          <a:xfrm>
            <a:off x="23362766" y="6501135"/>
            <a:ext cx="713731" cy="713731"/>
          </a:xfrm>
          <a:prstGeom prst="rect">
            <a:avLst/>
          </a:prstGeom>
          <a:solidFill>
            <a:srgbClr val="00CAC5">
              <a:alpha val="0"/>
            </a:srgb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Oval 61">
            <a:extLst>
              <a:ext uri="{FF2B5EF4-FFF2-40B4-BE49-F238E27FC236}">
                <a16:creationId xmlns="" xmlns:a16="http://schemas.microsoft.com/office/drawing/2014/main" id="{EF5ED5BC-05BC-4DAD-8034-496708A1C0FE}"/>
              </a:ext>
            </a:extLst>
          </p:cNvPr>
          <p:cNvSpPr/>
          <p:nvPr/>
        </p:nvSpPr>
        <p:spPr>
          <a:xfrm rot="2700000">
            <a:off x="23436611" y="6581333"/>
            <a:ext cx="566041" cy="566041"/>
          </a:xfrm>
          <a:prstGeom prst="ellipse">
            <a:avLst/>
          </a:prstGeom>
          <a:noFill/>
          <a:ln w="6350">
            <a:solidFill>
              <a:schemeClr val="bg1"/>
            </a:solidFill>
          </a:ln>
          <a:effectLst>
            <a:outerShdw blurRad="685800" sx="102000" sy="102000" algn="ctr" rotWithShape="0">
              <a:schemeClr val="accent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3" name="Freeform 6">
            <a:extLst>
              <a:ext uri="{FF2B5EF4-FFF2-40B4-BE49-F238E27FC236}">
                <a16:creationId xmlns="" xmlns:a16="http://schemas.microsoft.com/office/drawing/2014/main" id="{CADE238D-8265-4CD5-825A-D313518E5E95}"/>
              </a:ext>
            </a:extLst>
          </p:cNvPr>
          <p:cNvSpPr>
            <a:spLocks/>
          </p:cNvSpPr>
          <p:nvPr/>
        </p:nvSpPr>
        <p:spPr bwMode="auto">
          <a:xfrm>
            <a:off x="23662745" y="6742125"/>
            <a:ext cx="113773" cy="244458"/>
          </a:xfrm>
          <a:custGeom>
            <a:avLst/>
            <a:gdLst>
              <a:gd name="T0" fmla="*/ 573 w 704"/>
              <a:gd name="T1" fmla="*/ 255 h 1506"/>
              <a:gd name="T2" fmla="*/ 573 w 704"/>
              <a:gd name="T3" fmla="*/ 255 h 1506"/>
              <a:gd name="T4" fmla="*/ 704 w 704"/>
              <a:gd name="T5" fmla="*/ 255 h 1506"/>
              <a:gd name="T6" fmla="*/ 704 w 704"/>
              <a:gd name="T7" fmla="*/ 0 h 1506"/>
              <a:gd name="T8" fmla="*/ 492 w 704"/>
              <a:gd name="T9" fmla="*/ 0 h 1506"/>
              <a:gd name="T10" fmla="*/ 155 w 704"/>
              <a:gd name="T11" fmla="*/ 336 h 1506"/>
              <a:gd name="T12" fmla="*/ 155 w 704"/>
              <a:gd name="T13" fmla="*/ 493 h 1506"/>
              <a:gd name="T14" fmla="*/ 0 w 704"/>
              <a:gd name="T15" fmla="*/ 493 h 1506"/>
              <a:gd name="T16" fmla="*/ 0 w 704"/>
              <a:gd name="T17" fmla="*/ 749 h 1506"/>
              <a:gd name="T18" fmla="*/ 155 w 704"/>
              <a:gd name="T19" fmla="*/ 749 h 1506"/>
              <a:gd name="T20" fmla="*/ 155 w 704"/>
              <a:gd name="T21" fmla="*/ 1506 h 1506"/>
              <a:gd name="T22" fmla="*/ 467 w 704"/>
              <a:gd name="T23" fmla="*/ 1506 h 1506"/>
              <a:gd name="T24" fmla="*/ 467 w 704"/>
              <a:gd name="T25" fmla="*/ 749 h 1506"/>
              <a:gd name="T26" fmla="*/ 679 w 704"/>
              <a:gd name="T27" fmla="*/ 749 h 1506"/>
              <a:gd name="T28" fmla="*/ 704 w 704"/>
              <a:gd name="T29" fmla="*/ 493 h 1506"/>
              <a:gd name="T30" fmla="*/ 467 w 704"/>
              <a:gd name="T31" fmla="*/ 493 h 1506"/>
              <a:gd name="T32" fmla="*/ 467 w 704"/>
              <a:gd name="T33" fmla="*/ 362 h 1506"/>
              <a:gd name="T34" fmla="*/ 573 w 704"/>
              <a:gd name="T35" fmla="*/ 255 h 15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704" h="1506">
                <a:moveTo>
                  <a:pt x="573" y="255"/>
                </a:moveTo>
                <a:lnTo>
                  <a:pt x="573" y="255"/>
                </a:lnTo>
                <a:lnTo>
                  <a:pt x="704" y="255"/>
                </a:lnTo>
                <a:lnTo>
                  <a:pt x="704" y="0"/>
                </a:lnTo>
                <a:lnTo>
                  <a:pt x="492" y="0"/>
                </a:lnTo>
                <a:cubicBezTo>
                  <a:pt x="243" y="0"/>
                  <a:pt x="155" y="124"/>
                  <a:pt x="155" y="336"/>
                </a:cubicBezTo>
                <a:lnTo>
                  <a:pt x="155" y="493"/>
                </a:lnTo>
                <a:lnTo>
                  <a:pt x="0" y="493"/>
                </a:lnTo>
                <a:lnTo>
                  <a:pt x="0" y="749"/>
                </a:lnTo>
                <a:lnTo>
                  <a:pt x="155" y="749"/>
                </a:lnTo>
                <a:lnTo>
                  <a:pt x="155" y="1506"/>
                </a:lnTo>
                <a:lnTo>
                  <a:pt x="467" y="1506"/>
                </a:lnTo>
                <a:lnTo>
                  <a:pt x="467" y="749"/>
                </a:lnTo>
                <a:lnTo>
                  <a:pt x="679" y="749"/>
                </a:lnTo>
                <a:lnTo>
                  <a:pt x="704" y="493"/>
                </a:lnTo>
                <a:lnTo>
                  <a:pt x="467" y="493"/>
                </a:lnTo>
                <a:lnTo>
                  <a:pt x="467" y="362"/>
                </a:lnTo>
                <a:cubicBezTo>
                  <a:pt x="467" y="293"/>
                  <a:pt x="473" y="255"/>
                  <a:pt x="573" y="255"/>
                </a:cubicBez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3200"/>
          </a:p>
        </p:txBody>
      </p:sp>
      <p:sp>
        <p:nvSpPr>
          <p:cNvPr id="64" name="Rectangle 63">
            <a:hlinkClick r:id="rId4"/>
            <a:extLst>
              <a:ext uri="{FF2B5EF4-FFF2-40B4-BE49-F238E27FC236}">
                <a16:creationId xmlns="" xmlns:a16="http://schemas.microsoft.com/office/drawing/2014/main" id="{5291209F-9E60-41F5-B254-0E4CA1AF1A65}"/>
              </a:ext>
            </a:extLst>
          </p:cNvPr>
          <p:cNvSpPr/>
          <p:nvPr/>
        </p:nvSpPr>
        <p:spPr>
          <a:xfrm>
            <a:off x="23362766" y="5679998"/>
            <a:ext cx="713731" cy="713731"/>
          </a:xfrm>
          <a:prstGeom prst="rect">
            <a:avLst/>
          </a:prstGeom>
          <a:solidFill>
            <a:srgbClr val="00CAC5">
              <a:alpha val="0"/>
            </a:srgb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5" name="Freeform 7">
            <a:extLst>
              <a:ext uri="{FF2B5EF4-FFF2-40B4-BE49-F238E27FC236}">
                <a16:creationId xmlns="" xmlns:a16="http://schemas.microsoft.com/office/drawing/2014/main" id="{D8E5B7E6-D209-4D00-896D-F6B79CADCE0D}"/>
              </a:ext>
            </a:extLst>
          </p:cNvPr>
          <p:cNvSpPr>
            <a:spLocks noEditPoints="1"/>
          </p:cNvSpPr>
          <p:nvPr/>
        </p:nvSpPr>
        <p:spPr bwMode="auto">
          <a:xfrm>
            <a:off x="23593484" y="5915790"/>
            <a:ext cx="252294" cy="242147"/>
          </a:xfrm>
          <a:custGeom>
            <a:avLst/>
            <a:gdLst>
              <a:gd name="T0" fmla="*/ 1176 w 1562"/>
              <a:gd name="T1" fmla="*/ 466 h 1491"/>
              <a:gd name="T2" fmla="*/ 1176 w 1562"/>
              <a:gd name="T3" fmla="*/ 466 h 1491"/>
              <a:gd name="T4" fmla="*/ 871 w 1562"/>
              <a:gd name="T5" fmla="*/ 636 h 1491"/>
              <a:gd name="T6" fmla="*/ 871 w 1562"/>
              <a:gd name="T7" fmla="*/ 488 h 1491"/>
              <a:gd name="T8" fmla="*/ 538 w 1562"/>
              <a:gd name="T9" fmla="*/ 488 h 1491"/>
              <a:gd name="T10" fmla="*/ 538 w 1562"/>
              <a:gd name="T11" fmla="*/ 1491 h 1491"/>
              <a:gd name="T12" fmla="*/ 871 w 1562"/>
              <a:gd name="T13" fmla="*/ 1491 h 1491"/>
              <a:gd name="T14" fmla="*/ 871 w 1562"/>
              <a:gd name="T15" fmla="*/ 931 h 1491"/>
              <a:gd name="T16" fmla="*/ 886 w 1562"/>
              <a:gd name="T17" fmla="*/ 850 h 1491"/>
              <a:gd name="T18" fmla="*/ 1057 w 1562"/>
              <a:gd name="T19" fmla="*/ 724 h 1491"/>
              <a:gd name="T20" fmla="*/ 1228 w 1562"/>
              <a:gd name="T21" fmla="*/ 953 h 1491"/>
              <a:gd name="T22" fmla="*/ 1228 w 1562"/>
              <a:gd name="T23" fmla="*/ 1491 h 1491"/>
              <a:gd name="T24" fmla="*/ 1562 w 1562"/>
              <a:gd name="T25" fmla="*/ 1491 h 1491"/>
              <a:gd name="T26" fmla="*/ 1562 w 1562"/>
              <a:gd name="T27" fmla="*/ 916 h 1491"/>
              <a:gd name="T28" fmla="*/ 1176 w 1562"/>
              <a:gd name="T29" fmla="*/ 466 h 1491"/>
              <a:gd name="T30" fmla="*/ 22 w 1562"/>
              <a:gd name="T31" fmla="*/ 1491 h 1491"/>
              <a:gd name="T32" fmla="*/ 22 w 1562"/>
              <a:gd name="T33" fmla="*/ 1491 h 1491"/>
              <a:gd name="T34" fmla="*/ 357 w 1562"/>
              <a:gd name="T35" fmla="*/ 1491 h 1491"/>
              <a:gd name="T36" fmla="*/ 357 w 1562"/>
              <a:gd name="T37" fmla="*/ 487 h 1491"/>
              <a:gd name="T38" fmla="*/ 22 w 1562"/>
              <a:gd name="T39" fmla="*/ 487 h 1491"/>
              <a:gd name="T40" fmla="*/ 22 w 1562"/>
              <a:gd name="T41" fmla="*/ 1491 h 1491"/>
              <a:gd name="T42" fmla="*/ 193 w 1562"/>
              <a:gd name="T43" fmla="*/ 0 h 1491"/>
              <a:gd name="T44" fmla="*/ 193 w 1562"/>
              <a:gd name="T45" fmla="*/ 0 h 1491"/>
              <a:gd name="T46" fmla="*/ 0 w 1562"/>
              <a:gd name="T47" fmla="*/ 178 h 1491"/>
              <a:gd name="T48" fmla="*/ 186 w 1562"/>
              <a:gd name="T49" fmla="*/ 347 h 1491"/>
              <a:gd name="T50" fmla="*/ 379 w 1562"/>
              <a:gd name="T51" fmla="*/ 178 h 1491"/>
              <a:gd name="T52" fmla="*/ 193 w 1562"/>
              <a:gd name="T53" fmla="*/ 0 h 14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562" h="1491">
                <a:moveTo>
                  <a:pt x="1176" y="466"/>
                </a:moveTo>
                <a:lnTo>
                  <a:pt x="1176" y="466"/>
                </a:lnTo>
                <a:cubicBezTo>
                  <a:pt x="990" y="466"/>
                  <a:pt x="916" y="562"/>
                  <a:pt x="871" y="636"/>
                </a:cubicBezTo>
                <a:lnTo>
                  <a:pt x="871" y="488"/>
                </a:lnTo>
                <a:lnTo>
                  <a:pt x="538" y="488"/>
                </a:lnTo>
                <a:cubicBezTo>
                  <a:pt x="545" y="584"/>
                  <a:pt x="538" y="1491"/>
                  <a:pt x="538" y="1491"/>
                </a:cubicBezTo>
                <a:lnTo>
                  <a:pt x="871" y="1491"/>
                </a:lnTo>
                <a:lnTo>
                  <a:pt x="871" y="931"/>
                </a:lnTo>
                <a:cubicBezTo>
                  <a:pt x="871" y="901"/>
                  <a:pt x="871" y="872"/>
                  <a:pt x="886" y="850"/>
                </a:cubicBezTo>
                <a:cubicBezTo>
                  <a:pt x="909" y="791"/>
                  <a:pt x="961" y="724"/>
                  <a:pt x="1057" y="724"/>
                </a:cubicBezTo>
                <a:cubicBezTo>
                  <a:pt x="1176" y="724"/>
                  <a:pt x="1228" y="820"/>
                  <a:pt x="1228" y="953"/>
                </a:cubicBezTo>
                <a:lnTo>
                  <a:pt x="1228" y="1491"/>
                </a:lnTo>
                <a:lnTo>
                  <a:pt x="1562" y="1491"/>
                </a:lnTo>
                <a:lnTo>
                  <a:pt x="1562" y="916"/>
                </a:lnTo>
                <a:cubicBezTo>
                  <a:pt x="1562" y="606"/>
                  <a:pt x="1398" y="466"/>
                  <a:pt x="1176" y="466"/>
                </a:cubicBezTo>
                <a:close/>
                <a:moveTo>
                  <a:pt x="22" y="1491"/>
                </a:moveTo>
                <a:lnTo>
                  <a:pt x="22" y="1491"/>
                </a:lnTo>
                <a:lnTo>
                  <a:pt x="357" y="1491"/>
                </a:lnTo>
                <a:lnTo>
                  <a:pt x="357" y="487"/>
                </a:lnTo>
                <a:lnTo>
                  <a:pt x="22" y="487"/>
                </a:lnTo>
                <a:lnTo>
                  <a:pt x="22" y="1491"/>
                </a:lnTo>
                <a:close/>
                <a:moveTo>
                  <a:pt x="193" y="0"/>
                </a:moveTo>
                <a:lnTo>
                  <a:pt x="193" y="0"/>
                </a:lnTo>
                <a:cubicBezTo>
                  <a:pt x="74" y="0"/>
                  <a:pt x="0" y="82"/>
                  <a:pt x="0" y="178"/>
                </a:cubicBezTo>
                <a:cubicBezTo>
                  <a:pt x="0" y="273"/>
                  <a:pt x="74" y="347"/>
                  <a:pt x="186" y="347"/>
                </a:cubicBezTo>
                <a:cubicBezTo>
                  <a:pt x="305" y="347"/>
                  <a:pt x="379" y="273"/>
                  <a:pt x="379" y="178"/>
                </a:cubicBezTo>
                <a:cubicBezTo>
                  <a:pt x="379" y="82"/>
                  <a:pt x="305" y="0"/>
                  <a:pt x="193" y="0"/>
                </a:cubicBez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3200"/>
          </a:p>
        </p:txBody>
      </p:sp>
      <p:sp>
        <p:nvSpPr>
          <p:cNvPr id="66" name="Oval 65">
            <a:extLst>
              <a:ext uri="{FF2B5EF4-FFF2-40B4-BE49-F238E27FC236}">
                <a16:creationId xmlns="" xmlns:a16="http://schemas.microsoft.com/office/drawing/2014/main" id="{1636CF86-3AE4-4F5C-988F-A10A5CBFA03A}"/>
              </a:ext>
            </a:extLst>
          </p:cNvPr>
          <p:cNvSpPr/>
          <p:nvPr/>
        </p:nvSpPr>
        <p:spPr>
          <a:xfrm rot="2700000">
            <a:off x="23436611" y="5760196"/>
            <a:ext cx="566041" cy="566041"/>
          </a:xfrm>
          <a:prstGeom prst="ellipse">
            <a:avLst/>
          </a:prstGeom>
          <a:noFill/>
          <a:ln w="6350">
            <a:solidFill>
              <a:schemeClr val="bg1"/>
            </a:solidFill>
          </a:ln>
          <a:effectLst>
            <a:outerShdw blurRad="685800" sx="102000" sy="102000" algn="ctr" rotWithShape="0">
              <a:schemeClr val="accent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7" name="Rectangle 66">
            <a:hlinkClick r:id="rId5"/>
            <a:extLst>
              <a:ext uri="{FF2B5EF4-FFF2-40B4-BE49-F238E27FC236}">
                <a16:creationId xmlns="" xmlns:a16="http://schemas.microsoft.com/office/drawing/2014/main" id="{10A3A239-974E-402F-9027-6837BCC228B7}"/>
              </a:ext>
            </a:extLst>
          </p:cNvPr>
          <p:cNvSpPr/>
          <p:nvPr/>
        </p:nvSpPr>
        <p:spPr>
          <a:xfrm>
            <a:off x="23362766" y="7322271"/>
            <a:ext cx="713731" cy="713731"/>
          </a:xfrm>
          <a:prstGeom prst="rect">
            <a:avLst/>
          </a:prstGeom>
          <a:solidFill>
            <a:srgbClr val="00CAC5">
              <a:alpha val="0"/>
            </a:srgb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8" name="Freeform 8">
            <a:extLst>
              <a:ext uri="{FF2B5EF4-FFF2-40B4-BE49-F238E27FC236}">
                <a16:creationId xmlns="" xmlns:a16="http://schemas.microsoft.com/office/drawing/2014/main" id="{EC513B53-BD39-4D0D-B2F0-E6A1DBB33414}"/>
              </a:ext>
            </a:extLst>
          </p:cNvPr>
          <p:cNvSpPr>
            <a:spLocks/>
          </p:cNvSpPr>
          <p:nvPr/>
        </p:nvSpPr>
        <p:spPr bwMode="auto">
          <a:xfrm>
            <a:off x="23583068" y="7580059"/>
            <a:ext cx="273127" cy="223096"/>
          </a:xfrm>
          <a:custGeom>
            <a:avLst/>
            <a:gdLst>
              <a:gd name="T0" fmla="*/ 1491 w 1690"/>
              <a:gd name="T1" fmla="*/ 223 h 1374"/>
              <a:gd name="T2" fmla="*/ 1491 w 1690"/>
              <a:gd name="T3" fmla="*/ 223 h 1374"/>
              <a:gd name="T4" fmla="*/ 1647 w 1690"/>
              <a:gd name="T5" fmla="*/ 30 h 1374"/>
              <a:gd name="T6" fmla="*/ 1424 w 1690"/>
              <a:gd name="T7" fmla="*/ 108 h 1374"/>
              <a:gd name="T8" fmla="*/ 1171 w 1690"/>
              <a:gd name="T9" fmla="*/ 0 h 1374"/>
              <a:gd name="T10" fmla="*/ 821 w 1690"/>
              <a:gd name="T11" fmla="*/ 356 h 1374"/>
              <a:gd name="T12" fmla="*/ 827 w 1690"/>
              <a:gd name="T13" fmla="*/ 428 h 1374"/>
              <a:gd name="T14" fmla="*/ 114 w 1690"/>
              <a:gd name="T15" fmla="*/ 66 h 1374"/>
              <a:gd name="T16" fmla="*/ 72 w 1690"/>
              <a:gd name="T17" fmla="*/ 241 h 1374"/>
              <a:gd name="T18" fmla="*/ 223 w 1690"/>
              <a:gd name="T19" fmla="*/ 530 h 1374"/>
              <a:gd name="T20" fmla="*/ 66 w 1690"/>
              <a:gd name="T21" fmla="*/ 488 h 1374"/>
              <a:gd name="T22" fmla="*/ 66 w 1690"/>
              <a:gd name="T23" fmla="*/ 494 h 1374"/>
              <a:gd name="T24" fmla="*/ 344 w 1690"/>
              <a:gd name="T25" fmla="*/ 832 h 1374"/>
              <a:gd name="T26" fmla="*/ 253 w 1690"/>
              <a:gd name="T27" fmla="*/ 844 h 1374"/>
              <a:gd name="T28" fmla="*/ 187 w 1690"/>
              <a:gd name="T29" fmla="*/ 838 h 1374"/>
              <a:gd name="T30" fmla="*/ 513 w 1690"/>
              <a:gd name="T31" fmla="*/ 1079 h 1374"/>
              <a:gd name="T32" fmla="*/ 78 w 1690"/>
              <a:gd name="T33" fmla="*/ 1230 h 1374"/>
              <a:gd name="T34" fmla="*/ 0 w 1690"/>
              <a:gd name="T35" fmla="*/ 1224 h 1374"/>
              <a:gd name="T36" fmla="*/ 525 w 1690"/>
              <a:gd name="T37" fmla="*/ 1374 h 1374"/>
              <a:gd name="T38" fmla="*/ 1521 w 1690"/>
              <a:gd name="T39" fmla="*/ 392 h 1374"/>
              <a:gd name="T40" fmla="*/ 1521 w 1690"/>
              <a:gd name="T41" fmla="*/ 344 h 1374"/>
              <a:gd name="T42" fmla="*/ 1690 w 1690"/>
              <a:gd name="T43" fmla="*/ 163 h 1374"/>
              <a:gd name="T44" fmla="*/ 1491 w 1690"/>
              <a:gd name="T45" fmla="*/ 223 h 13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690" h="1374">
                <a:moveTo>
                  <a:pt x="1491" y="223"/>
                </a:moveTo>
                <a:lnTo>
                  <a:pt x="1491" y="223"/>
                </a:lnTo>
                <a:cubicBezTo>
                  <a:pt x="1569" y="175"/>
                  <a:pt x="1617" y="108"/>
                  <a:pt x="1647" y="30"/>
                </a:cubicBezTo>
                <a:cubicBezTo>
                  <a:pt x="1581" y="66"/>
                  <a:pt x="1509" y="96"/>
                  <a:pt x="1424" y="108"/>
                </a:cubicBezTo>
                <a:cubicBezTo>
                  <a:pt x="1358" y="42"/>
                  <a:pt x="1273" y="0"/>
                  <a:pt x="1171" y="0"/>
                </a:cubicBezTo>
                <a:cubicBezTo>
                  <a:pt x="977" y="0"/>
                  <a:pt x="821" y="157"/>
                  <a:pt x="821" y="356"/>
                </a:cubicBezTo>
                <a:cubicBezTo>
                  <a:pt x="821" y="374"/>
                  <a:pt x="827" y="404"/>
                  <a:pt x="827" y="428"/>
                </a:cubicBezTo>
                <a:cubicBezTo>
                  <a:pt x="543" y="410"/>
                  <a:pt x="283" y="277"/>
                  <a:pt x="114" y="66"/>
                </a:cubicBezTo>
                <a:cubicBezTo>
                  <a:pt x="84" y="120"/>
                  <a:pt x="72" y="175"/>
                  <a:pt x="72" y="241"/>
                </a:cubicBezTo>
                <a:cubicBezTo>
                  <a:pt x="72" y="362"/>
                  <a:pt x="132" y="470"/>
                  <a:pt x="223" y="530"/>
                </a:cubicBezTo>
                <a:cubicBezTo>
                  <a:pt x="169" y="530"/>
                  <a:pt x="114" y="512"/>
                  <a:pt x="66" y="488"/>
                </a:cubicBezTo>
                <a:lnTo>
                  <a:pt x="66" y="494"/>
                </a:lnTo>
                <a:cubicBezTo>
                  <a:pt x="66" y="663"/>
                  <a:pt x="187" y="802"/>
                  <a:pt x="344" y="832"/>
                </a:cubicBezTo>
                <a:cubicBezTo>
                  <a:pt x="313" y="838"/>
                  <a:pt x="283" y="844"/>
                  <a:pt x="253" y="844"/>
                </a:cubicBezTo>
                <a:cubicBezTo>
                  <a:pt x="235" y="844"/>
                  <a:pt x="211" y="838"/>
                  <a:pt x="187" y="838"/>
                </a:cubicBezTo>
                <a:cubicBezTo>
                  <a:pt x="235" y="977"/>
                  <a:pt x="356" y="1073"/>
                  <a:pt x="513" y="1079"/>
                </a:cubicBezTo>
                <a:cubicBezTo>
                  <a:pt x="392" y="1170"/>
                  <a:pt x="241" y="1230"/>
                  <a:pt x="78" y="1230"/>
                </a:cubicBezTo>
                <a:cubicBezTo>
                  <a:pt x="54" y="1230"/>
                  <a:pt x="24" y="1230"/>
                  <a:pt x="0" y="1224"/>
                </a:cubicBezTo>
                <a:cubicBezTo>
                  <a:pt x="151" y="1326"/>
                  <a:pt x="338" y="1374"/>
                  <a:pt x="525" y="1374"/>
                </a:cubicBezTo>
                <a:cubicBezTo>
                  <a:pt x="1171" y="1374"/>
                  <a:pt x="1521" y="844"/>
                  <a:pt x="1521" y="392"/>
                </a:cubicBezTo>
                <a:lnTo>
                  <a:pt x="1521" y="344"/>
                </a:lnTo>
                <a:cubicBezTo>
                  <a:pt x="1587" y="295"/>
                  <a:pt x="1647" y="235"/>
                  <a:pt x="1690" y="163"/>
                </a:cubicBezTo>
                <a:cubicBezTo>
                  <a:pt x="1635" y="193"/>
                  <a:pt x="1569" y="211"/>
                  <a:pt x="1491" y="223"/>
                </a:cubicBez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3200"/>
          </a:p>
        </p:txBody>
      </p:sp>
      <p:sp>
        <p:nvSpPr>
          <p:cNvPr id="69" name="Oval 68">
            <a:extLst>
              <a:ext uri="{FF2B5EF4-FFF2-40B4-BE49-F238E27FC236}">
                <a16:creationId xmlns="" xmlns:a16="http://schemas.microsoft.com/office/drawing/2014/main" id="{5B25B437-0BEE-407F-89C3-B4A524D86BD1}"/>
              </a:ext>
            </a:extLst>
          </p:cNvPr>
          <p:cNvSpPr/>
          <p:nvPr/>
        </p:nvSpPr>
        <p:spPr>
          <a:xfrm rot="2700000">
            <a:off x="23436611" y="7402469"/>
            <a:ext cx="566041" cy="566041"/>
          </a:xfrm>
          <a:prstGeom prst="ellipse">
            <a:avLst/>
          </a:prstGeom>
          <a:noFill/>
          <a:ln w="6350">
            <a:solidFill>
              <a:schemeClr val="bg1"/>
            </a:solidFill>
          </a:ln>
          <a:effectLst>
            <a:outerShdw blurRad="685800" sx="102000" sy="102000" algn="ctr" rotWithShape="0">
              <a:schemeClr val="accent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0" name="Group 69">
            <a:extLst>
              <a:ext uri="{FF2B5EF4-FFF2-40B4-BE49-F238E27FC236}">
                <a16:creationId xmlns="" xmlns:a16="http://schemas.microsoft.com/office/drawing/2014/main" id="{57C4F39F-CEB1-441C-9F57-D23001B743AE}"/>
              </a:ext>
            </a:extLst>
          </p:cNvPr>
          <p:cNvGrpSpPr/>
          <p:nvPr/>
        </p:nvGrpSpPr>
        <p:grpSpPr>
          <a:xfrm>
            <a:off x="23668358" y="12034374"/>
            <a:ext cx="102546" cy="1150016"/>
            <a:chOff x="447517" y="840709"/>
            <a:chExt cx="102546" cy="1150016"/>
          </a:xfrm>
          <a:solidFill>
            <a:schemeClr val="bg1">
              <a:lumMod val="65000"/>
            </a:schemeClr>
          </a:solidFill>
        </p:grpSpPr>
        <p:sp>
          <p:nvSpPr>
            <p:cNvPr id="71" name="Oval 28">
              <a:extLst>
                <a:ext uri="{FF2B5EF4-FFF2-40B4-BE49-F238E27FC236}">
                  <a16:creationId xmlns="" xmlns:a16="http://schemas.microsoft.com/office/drawing/2014/main" id="{DE1107DF-E3E4-4E2A-B569-A48F9CC75E0D}"/>
                </a:ext>
              </a:extLst>
            </p:cNvPr>
            <p:cNvSpPr/>
            <p:nvPr userDrawn="1"/>
          </p:nvSpPr>
          <p:spPr>
            <a:xfrm>
              <a:off x="447517" y="840709"/>
              <a:ext cx="102546" cy="10254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accent3"/>
                </a:solidFill>
              </a:endParaRPr>
            </a:p>
          </p:txBody>
        </p:sp>
        <p:sp>
          <p:nvSpPr>
            <p:cNvPr id="72" name="Oval 71">
              <a:extLst>
                <a:ext uri="{FF2B5EF4-FFF2-40B4-BE49-F238E27FC236}">
                  <a16:creationId xmlns="" xmlns:a16="http://schemas.microsoft.com/office/drawing/2014/main" id="{04ABEBE7-6F17-42F8-A7CB-476D42488161}"/>
                </a:ext>
              </a:extLst>
            </p:cNvPr>
            <p:cNvSpPr/>
            <p:nvPr userDrawn="1"/>
          </p:nvSpPr>
          <p:spPr>
            <a:xfrm>
              <a:off x="447517" y="1192253"/>
              <a:ext cx="102546" cy="10254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accent3"/>
                </a:solidFill>
              </a:endParaRPr>
            </a:p>
          </p:txBody>
        </p:sp>
        <p:sp>
          <p:nvSpPr>
            <p:cNvPr id="73" name="Oval 72">
              <a:extLst>
                <a:ext uri="{FF2B5EF4-FFF2-40B4-BE49-F238E27FC236}">
                  <a16:creationId xmlns="" xmlns:a16="http://schemas.microsoft.com/office/drawing/2014/main" id="{E3EBA29E-F27C-4188-9B59-4BC3A0BA52CF}"/>
                </a:ext>
              </a:extLst>
            </p:cNvPr>
            <p:cNvSpPr/>
            <p:nvPr userDrawn="1"/>
          </p:nvSpPr>
          <p:spPr>
            <a:xfrm>
              <a:off x="447517" y="1540216"/>
              <a:ext cx="102546" cy="10254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accent3"/>
                </a:solidFill>
              </a:endParaRPr>
            </a:p>
          </p:txBody>
        </p:sp>
        <p:sp>
          <p:nvSpPr>
            <p:cNvPr id="74" name="Oval 73">
              <a:extLst>
                <a:ext uri="{FF2B5EF4-FFF2-40B4-BE49-F238E27FC236}">
                  <a16:creationId xmlns="" xmlns:a16="http://schemas.microsoft.com/office/drawing/2014/main" id="{2A4DC71F-BAC8-46CE-987B-1A940780903D}"/>
                </a:ext>
              </a:extLst>
            </p:cNvPr>
            <p:cNvSpPr/>
            <p:nvPr userDrawn="1"/>
          </p:nvSpPr>
          <p:spPr>
            <a:xfrm>
              <a:off x="447517" y="1888179"/>
              <a:ext cx="102546" cy="10254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accent3"/>
                </a:solidFill>
              </a:endParaRPr>
            </a:p>
          </p:txBody>
        </p:sp>
      </p:grpSp>
      <p:pic>
        <p:nvPicPr>
          <p:cNvPr id="4" name="图片占位符 3"/>
          <p:cNvPicPr>
            <a:picLocks noGrp="1" noChangeAspect="1"/>
          </p:cNvPicPr>
          <p:nvPr>
            <p:ph type="pic" sz="quarter" idx="12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734" b="10734"/>
          <a:stretch>
            <a:fillRect/>
          </a:stretch>
        </p:blipFill>
        <p:spPr/>
      </p:pic>
      <p:sp>
        <p:nvSpPr>
          <p:cNvPr id="95" name="Rectangle 94">
            <a:extLst>
              <a:ext uri="{FF2B5EF4-FFF2-40B4-BE49-F238E27FC236}">
                <a16:creationId xmlns="" xmlns:a16="http://schemas.microsoft.com/office/drawing/2014/main" id="{9552F708-0313-4114-9421-FA19D121DE86}"/>
              </a:ext>
            </a:extLst>
          </p:cNvPr>
          <p:cNvSpPr/>
          <p:nvPr/>
        </p:nvSpPr>
        <p:spPr>
          <a:xfrm>
            <a:off x="2640020" y="3803904"/>
            <a:ext cx="7500320" cy="6303493"/>
          </a:xfrm>
          <a:prstGeom prst="rect">
            <a:avLst/>
          </a:prstGeom>
          <a:solidFill>
            <a:schemeClr val="accent1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3" name="TextBox 82">
            <a:extLst>
              <a:ext uri="{FF2B5EF4-FFF2-40B4-BE49-F238E27FC236}">
                <a16:creationId xmlns="" xmlns:a16="http://schemas.microsoft.com/office/drawing/2014/main" id="{7D43D2B1-4889-4C74-BA2D-A7464D35A5FB}"/>
              </a:ext>
            </a:extLst>
          </p:cNvPr>
          <p:cNvSpPr txBox="1"/>
          <p:nvPr/>
        </p:nvSpPr>
        <p:spPr>
          <a:xfrm>
            <a:off x="3322417" y="6563575"/>
            <a:ext cx="5979659" cy="175432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5400" dirty="0">
                <a:solidFill>
                  <a:srgbClr val="FFFFFF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百草无期盼</a:t>
            </a:r>
            <a:r>
              <a:rPr lang="en-US" altLang="zh-CN" sz="5400" dirty="0">
                <a:solidFill>
                  <a:srgbClr val="FFFFFF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,</a:t>
            </a:r>
          </a:p>
          <a:p>
            <a:r>
              <a:rPr lang="zh-CN" altLang="en-US" sz="5400" dirty="0">
                <a:solidFill>
                  <a:srgbClr val="FFFFFF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东方墨若白</a:t>
            </a:r>
            <a:r>
              <a:rPr lang="en-US" altLang="zh-CN" sz="5400" dirty="0">
                <a:solidFill>
                  <a:srgbClr val="FFFFFF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.</a:t>
            </a:r>
          </a:p>
        </p:txBody>
      </p:sp>
      <p:sp>
        <p:nvSpPr>
          <p:cNvPr id="84" name="TextBox 83">
            <a:extLst>
              <a:ext uri="{FF2B5EF4-FFF2-40B4-BE49-F238E27FC236}">
                <a16:creationId xmlns="" xmlns:a16="http://schemas.microsoft.com/office/drawing/2014/main" id="{646F6089-8FCE-4F0B-8443-647F76ADF7C4}"/>
              </a:ext>
            </a:extLst>
          </p:cNvPr>
          <p:cNvSpPr txBox="1"/>
          <p:nvPr/>
        </p:nvSpPr>
        <p:spPr>
          <a:xfrm>
            <a:off x="3322417" y="4393750"/>
            <a:ext cx="545582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>
                <a:solidFill>
                  <a:srgbClr val="FFFFFF"/>
                </a:solidFill>
              </a:rPr>
              <a:t>Donec vitae dolor sed urna laoreet consectetur et a odio. Cras vestibulum diam id risus convallis maximus. Lorem ipsum dolor sit amet, consectetur adipiscing elit. </a:t>
            </a:r>
          </a:p>
        </p:txBody>
      </p:sp>
      <p:sp>
        <p:nvSpPr>
          <p:cNvPr id="96" name="Right Triangle 95">
            <a:extLst>
              <a:ext uri="{FF2B5EF4-FFF2-40B4-BE49-F238E27FC236}">
                <a16:creationId xmlns="" xmlns:a16="http://schemas.microsoft.com/office/drawing/2014/main" id="{C87C1F34-CD9D-46B3-97F7-2E4AB24AF463}"/>
              </a:ext>
            </a:extLst>
          </p:cNvPr>
          <p:cNvSpPr/>
          <p:nvPr/>
        </p:nvSpPr>
        <p:spPr>
          <a:xfrm rot="16200000">
            <a:off x="9225940" y="9192997"/>
            <a:ext cx="914400" cy="914400"/>
          </a:xfrm>
          <a:prstGeom prst="rtTriangle">
            <a:avLst/>
          </a:prstGeom>
          <a:solidFill>
            <a:srgbClr val="F3F3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7" name="TextBox 96">
            <a:extLst>
              <a:ext uri="{FF2B5EF4-FFF2-40B4-BE49-F238E27FC236}">
                <a16:creationId xmlns="" xmlns:a16="http://schemas.microsoft.com/office/drawing/2014/main" id="{1CEDE11D-6D7C-4C99-AEC7-EA08BE2AA3D9}"/>
              </a:ext>
            </a:extLst>
          </p:cNvPr>
          <p:cNvSpPr txBox="1"/>
          <p:nvPr/>
        </p:nvSpPr>
        <p:spPr>
          <a:xfrm>
            <a:off x="18119486" y="3967978"/>
            <a:ext cx="3726611" cy="57800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3200" b="1" dirty="0">
                <a:solidFill>
                  <a:schemeClr val="accent2"/>
                </a:solidFill>
                <a:latin typeface="+mj-lt"/>
              </a:rPr>
              <a:t>STEP SECOND</a:t>
            </a:r>
          </a:p>
          <a:p>
            <a:pPr>
              <a:lnSpc>
                <a:spcPct val="120000"/>
              </a:lnSpc>
            </a:pPr>
            <a:r>
              <a:rPr lang="en-US" sz="2400" dirty="0" err="1">
                <a:solidFill>
                  <a:schemeClr val="accent2"/>
                </a:solidFill>
                <a:latin typeface="+mj-lt"/>
              </a:rPr>
              <a:t>Aliquam</a:t>
            </a:r>
            <a:r>
              <a:rPr lang="en-US" sz="2400" dirty="0">
                <a:solidFill>
                  <a:schemeClr val="accent2"/>
                </a:solidFill>
                <a:latin typeface="+mj-lt"/>
              </a:rPr>
              <a:t> et ante </a:t>
            </a:r>
            <a:r>
              <a:rPr lang="en-US" sz="2400" dirty="0" err="1">
                <a:solidFill>
                  <a:schemeClr val="accent2"/>
                </a:solidFill>
                <a:latin typeface="+mj-lt"/>
              </a:rPr>
              <a:t>nunc</a:t>
            </a:r>
            <a:r>
              <a:rPr lang="en-US" sz="2400" dirty="0">
                <a:solidFill>
                  <a:schemeClr val="accent2"/>
                </a:solidFill>
                <a:latin typeface="+mj-lt"/>
              </a:rPr>
              <a:t> </a:t>
            </a:r>
            <a:r>
              <a:rPr lang="en-US" sz="2400" dirty="0" err="1">
                <a:solidFill>
                  <a:schemeClr val="accent2"/>
                </a:solidFill>
                <a:latin typeface="+mj-lt"/>
              </a:rPr>
              <a:t>fusce</a:t>
            </a:r>
            <a:r>
              <a:rPr lang="en-US" sz="2400" dirty="0">
                <a:solidFill>
                  <a:schemeClr val="accent2"/>
                </a:solidFill>
                <a:latin typeface="+mj-lt"/>
              </a:rPr>
              <a:t> </a:t>
            </a:r>
            <a:r>
              <a:rPr lang="en-US" sz="2400" dirty="0" err="1">
                <a:solidFill>
                  <a:schemeClr val="accent2"/>
                </a:solidFill>
                <a:latin typeface="+mj-lt"/>
              </a:rPr>
              <a:t>tincidunt</a:t>
            </a:r>
            <a:r>
              <a:rPr lang="en-US" sz="2400" dirty="0">
                <a:solidFill>
                  <a:schemeClr val="accent2"/>
                </a:solidFill>
                <a:latin typeface="+mj-lt"/>
              </a:rPr>
              <a:t> </a:t>
            </a:r>
            <a:r>
              <a:rPr lang="en-US" sz="2400" dirty="0" err="1">
                <a:solidFill>
                  <a:schemeClr val="accent2"/>
                </a:solidFill>
                <a:latin typeface="+mj-lt"/>
              </a:rPr>
              <a:t>eget</a:t>
            </a:r>
            <a:endParaRPr lang="en-US" sz="2400" dirty="0">
              <a:solidFill>
                <a:schemeClr val="accent2"/>
              </a:solidFill>
              <a:latin typeface="+mj-lt"/>
            </a:endParaRPr>
          </a:p>
          <a:p>
            <a:pPr>
              <a:lnSpc>
                <a:spcPct val="120000"/>
              </a:lnSpc>
            </a:pPr>
            <a:endParaRPr lang="en-US" sz="2400" dirty="0">
              <a:solidFill>
                <a:schemeClr val="accent2"/>
              </a:solidFill>
              <a:latin typeface="+mj-lt"/>
            </a:endParaRPr>
          </a:p>
          <a:p>
            <a:pPr>
              <a:lnSpc>
                <a:spcPct val="120000"/>
              </a:lnSpc>
            </a:pPr>
            <a:r>
              <a:rPr lang="en-US" sz="2400" b="1" dirty="0">
                <a:solidFill>
                  <a:schemeClr val="accent2"/>
                </a:solidFill>
              </a:rPr>
              <a:t>Invest 002</a:t>
            </a:r>
          </a:p>
          <a:p>
            <a:pPr>
              <a:lnSpc>
                <a:spcPct val="120000"/>
              </a:lnSpc>
            </a:pPr>
            <a:r>
              <a:rPr lang="en-US" sz="2000" i="1" dirty="0" err="1">
                <a:solidFill>
                  <a:schemeClr val="accent2"/>
                </a:solidFill>
              </a:rPr>
              <a:t>Donec</a:t>
            </a:r>
            <a:r>
              <a:rPr lang="en-US" sz="2000" i="1" dirty="0">
                <a:solidFill>
                  <a:schemeClr val="accent2"/>
                </a:solidFill>
              </a:rPr>
              <a:t> vitae dolor </a:t>
            </a:r>
            <a:r>
              <a:rPr lang="en-US" sz="2000" i="1" dirty="0" err="1">
                <a:solidFill>
                  <a:schemeClr val="accent2"/>
                </a:solidFill>
              </a:rPr>
              <a:t>sed</a:t>
            </a:r>
            <a:r>
              <a:rPr lang="en-US" sz="2000" i="1" dirty="0">
                <a:solidFill>
                  <a:schemeClr val="accent2"/>
                </a:solidFill>
              </a:rPr>
              <a:t> </a:t>
            </a:r>
            <a:r>
              <a:rPr lang="en-US" sz="2000" i="1" dirty="0" err="1">
                <a:solidFill>
                  <a:schemeClr val="accent2"/>
                </a:solidFill>
              </a:rPr>
              <a:t>urna</a:t>
            </a:r>
            <a:r>
              <a:rPr lang="en-US" sz="2000" i="1" dirty="0">
                <a:solidFill>
                  <a:schemeClr val="accent2"/>
                </a:solidFill>
              </a:rPr>
              <a:t> </a:t>
            </a:r>
            <a:r>
              <a:rPr lang="en-US" sz="2000" i="1" dirty="0" err="1">
                <a:solidFill>
                  <a:schemeClr val="accent2"/>
                </a:solidFill>
              </a:rPr>
              <a:t>laoreet</a:t>
            </a:r>
            <a:r>
              <a:rPr lang="en-US" sz="2000" i="1" dirty="0">
                <a:solidFill>
                  <a:schemeClr val="accent2"/>
                </a:solidFill>
              </a:rPr>
              <a:t> </a:t>
            </a:r>
            <a:r>
              <a:rPr lang="en-US" sz="2000" i="1" dirty="0" err="1">
                <a:solidFill>
                  <a:schemeClr val="accent2"/>
                </a:solidFill>
              </a:rPr>
              <a:t>consectetur</a:t>
            </a:r>
            <a:r>
              <a:rPr lang="en-US" sz="2000" i="1" dirty="0">
                <a:solidFill>
                  <a:schemeClr val="accent2"/>
                </a:solidFill>
              </a:rPr>
              <a:t> et a </a:t>
            </a:r>
            <a:r>
              <a:rPr lang="en-US" sz="2000" i="1" dirty="0" err="1">
                <a:solidFill>
                  <a:schemeClr val="accent2"/>
                </a:solidFill>
              </a:rPr>
              <a:t>odio</a:t>
            </a:r>
            <a:endParaRPr lang="en-US" sz="2000" i="1" dirty="0">
              <a:solidFill>
                <a:schemeClr val="accent2"/>
              </a:solidFill>
            </a:endParaRPr>
          </a:p>
          <a:p>
            <a:pPr>
              <a:lnSpc>
                <a:spcPct val="120000"/>
              </a:lnSpc>
            </a:pPr>
            <a:endParaRPr lang="en-US" sz="2000" i="1" dirty="0">
              <a:solidFill>
                <a:schemeClr val="accent2"/>
              </a:solidFill>
            </a:endParaRPr>
          </a:p>
          <a:p>
            <a:pPr>
              <a:lnSpc>
                <a:spcPct val="120000"/>
              </a:lnSpc>
            </a:pPr>
            <a:r>
              <a:rPr lang="en-US" sz="2000" dirty="0" err="1">
                <a:solidFill>
                  <a:schemeClr val="accent2"/>
                </a:solidFill>
              </a:rPr>
              <a:t>Sed</a:t>
            </a:r>
            <a:r>
              <a:rPr lang="en-US" sz="2000" dirty="0">
                <a:solidFill>
                  <a:schemeClr val="accent2"/>
                </a:solidFill>
              </a:rPr>
              <a:t> ipsum </a:t>
            </a:r>
            <a:r>
              <a:rPr lang="en-US" sz="2000" dirty="0" err="1">
                <a:solidFill>
                  <a:schemeClr val="accent2"/>
                </a:solidFill>
              </a:rPr>
              <a:t>leo</a:t>
            </a:r>
            <a:r>
              <a:rPr lang="en-US" sz="2000" dirty="0">
                <a:solidFill>
                  <a:schemeClr val="accent2"/>
                </a:solidFill>
              </a:rPr>
              <a:t>, </a:t>
            </a:r>
            <a:r>
              <a:rPr lang="en-US" sz="2000" dirty="0" err="1">
                <a:solidFill>
                  <a:schemeClr val="accent2"/>
                </a:solidFill>
              </a:rPr>
              <a:t>volutpat</a:t>
            </a:r>
            <a:r>
              <a:rPr lang="en-US" sz="2000" dirty="0">
                <a:solidFill>
                  <a:schemeClr val="accent2"/>
                </a:solidFill>
              </a:rPr>
              <a:t> id convallis vitae, </a:t>
            </a:r>
            <a:r>
              <a:rPr lang="en-US" sz="2000" dirty="0" err="1">
                <a:solidFill>
                  <a:schemeClr val="accent2"/>
                </a:solidFill>
              </a:rPr>
              <a:t>mollis</a:t>
            </a:r>
            <a:r>
              <a:rPr lang="en-US" sz="2000" dirty="0">
                <a:solidFill>
                  <a:schemeClr val="accent2"/>
                </a:solidFill>
              </a:rPr>
              <a:t> ac dui. Cum </a:t>
            </a:r>
            <a:r>
              <a:rPr lang="en-US" sz="2000" dirty="0" err="1">
                <a:solidFill>
                  <a:schemeClr val="accent2"/>
                </a:solidFill>
              </a:rPr>
              <a:t>sociis</a:t>
            </a:r>
            <a:r>
              <a:rPr lang="en-US" sz="2000" dirty="0">
                <a:solidFill>
                  <a:schemeClr val="accent2"/>
                </a:solidFill>
              </a:rPr>
              <a:t> </a:t>
            </a:r>
            <a:r>
              <a:rPr lang="en-US" sz="2000" dirty="0" err="1">
                <a:solidFill>
                  <a:schemeClr val="accent2"/>
                </a:solidFill>
              </a:rPr>
              <a:t>natoque</a:t>
            </a:r>
            <a:r>
              <a:rPr lang="en-US" sz="2000" dirty="0">
                <a:solidFill>
                  <a:schemeClr val="accent2"/>
                </a:solidFill>
              </a:rPr>
              <a:t> </a:t>
            </a:r>
            <a:r>
              <a:rPr lang="en-US" sz="2000" dirty="0" err="1">
                <a:solidFill>
                  <a:schemeClr val="accent2"/>
                </a:solidFill>
              </a:rPr>
              <a:t>penatibus</a:t>
            </a:r>
            <a:r>
              <a:rPr lang="en-US" sz="2000" dirty="0">
                <a:solidFill>
                  <a:schemeClr val="accent2"/>
                </a:solidFill>
              </a:rPr>
              <a:t> et </a:t>
            </a:r>
            <a:r>
              <a:rPr lang="en-US" sz="2000" dirty="0" err="1">
                <a:solidFill>
                  <a:schemeClr val="accent2"/>
                </a:solidFill>
              </a:rPr>
              <a:t>magnis</a:t>
            </a:r>
            <a:r>
              <a:rPr lang="en-US" sz="2000" dirty="0">
                <a:solidFill>
                  <a:schemeClr val="accent2"/>
                </a:solidFill>
              </a:rPr>
              <a:t> dis parturient </a:t>
            </a:r>
            <a:r>
              <a:rPr lang="en-US" sz="2000" dirty="0" err="1">
                <a:solidFill>
                  <a:schemeClr val="accent2"/>
                </a:solidFill>
              </a:rPr>
              <a:t>montes</a:t>
            </a:r>
            <a:r>
              <a:rPr lang="en-US" sz="2000" dirty="0">
                <a:solidFill>
                  <a:schemeClr val="accent2"/>
                </a:solidFill>
              </a:rPr>
              <a:t>, </a:t>
            </a:r>
            <a:r>
              <a:rPr lang="en-US" sz="2000" dirty="0" err="1">
                <a:solidFill>
                  <a:schemeClr val="accent2"/>
                </a:solidFill>
              </a:rPr>
              <a:t>nascetur</a:t>
            </a:r>
            <a:r>
              <a:rPr lang="en-US" sz="2000" dirty="0">
                <a:solidFill>
                  <a:schemeClr val="accent2"/>
                </a:solidFill>
              </a:rPr>
              <a:t> </a:t>
            </a:r>
            <a:r>
              <a:rPr lang="en-US" sz="2000" dirty="0" err="1">
                <a:solidFill>
                  <a:schemeClr val="accent2"/>
                </a:solidFill>
              </a:rPr>
              <a:t>ridiculus</a:t>
            </a:r>
            <a:r>
              <a:rPr lang="en-US" sz="2000" dirty="0">
                <a:solidFill>
                  <a:schemeClr val="accent2"/>
                </a:solidFill>
              </a:rPr>
              <a:t> mus.</a:t>
            </a:r>
            <a:endParaRPr lang="en-US" sz="2400" dirty="0">
              <a:solidFill>
                <a:schemeClr val="accent2"/>
              </a:solidFill>
            </a:endParaRPr>
          </a:p>
          <a:p>
            <a:endParaRPr lang="en-US" sz="2400" b="1" dirty="0">
              <a:solidFill>
                <a:schemeClr val="accent2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426055222"/>
      </p:ext>
    </p:extLst>
  </p:cSld>
  <p:clrMapOvr>
    <a:masterClrMapping/>
  </p:clrMapOvr>
  <p:transition spd="slow" advTm="3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9" presetClass="entr" presetSubtype="0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9" presetClass="entr" presetSubtype="0" decel="10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9" presetClass="entr" presetSubtype="0" decel="100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9" presetClass="entr" presetSubtype="0" decel="10000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49" presetClass="entr" presetSubtype="0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7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1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 animBg="1"/>
      <p:bldP spid="62" grpId="0" animBg="1"/>
      <p:bldP spid="63" grpId="0" animBg="1"/>
      <p:bldP spid="65" grpId="0" animBg="1"/>
      <p:bldP spid="66" grpId="0" animBg="1"/>
      <p:bldP spid="68" grpId="0" animBg="1"/>
      <p:bldP spid="69" grpId="0" animBg="1"/>
      <p:bldP spid="83" grpId="0"/>
      <p:bldP spid="9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Group 24">
            <a:extLst>
              <a:ext uri="{FF2B5EF4-FFF2-40B4-BE49-F238E27FC236}">
                <a16:creationId xmlns="" xmlns:a16="http://schemas.microsoft.com/office/drawing/2014/main" id="{9D3077B8-A37F-4FE7-A042-A50539A6F4B2}"/>
              </a:ext>
            </a:extLst>
          </p:cNvPr>
          <p:cNvGrpSpPr/>
          <p:nvPr/>
        </p:nvGrpSpPr>
        <p:grpSpPr>
          <a:xfrm>
            <a:off x="5464762" y="3439422"/>
            <a:ext cx="7428025" cy="8540211"/>
            <a:chOff x="5464762" y="3439422"/>
            <a:chExt cx="7428025" cy="8540211"/>
          </a:xfrm>
        </p:grpSpPr>
        <p:sp>
          <p:nvSpPr>
            <p:cNvPr id="5" name="Freeform 5">
              <a:extLst>
                <a:ext uri="{FF2B5EF4-FFF2-40B4-BE49-F238E27FC236}">
                  <a16:creationId xmlns="" xmlns:a16="http://schemas.microsoft.com/office/drawing/2014/main" id="{F31D29A7-7707-45B0-ADDA-03879C0633F6}"/>
                </a:ext>
              </a:extLst>
            </p:cNvPr>
            <p:cNvSpPr>
              <a:spLocks/>
            </p:cNvSpPr>
            <p:nvPr/>
          </p:nvSpPr>
          <p:spPr bwMode="auto">
            <a:xfrm>
              <a:off x="5464762" y="3439422"/>
              <a:ext cx="7428025" cy="8540211"/>
            </a:xfrm>
            <a:custGeom>
              <a:avLst/>
              <a:gdLst>
                <a:gd name="T0" fmla="*/ 0 w 2224"/>
                <a:gd name="T1" fmla="*/ 1003 h 2555"/>
                <a:gd name="T2" fmla="*/ 1112 w 2224"/>
                <a:gd name="T3" fmla="*/ 0 h 2555"/>
                <a:gd name="T4" fmla="*/ 2224 w 2224"/>
                <a:gd name="T5" fmla="*/ 1004 h 2555"/>
                <a:gd name="T6" fmla="*/ 1741 w 2224"/>
                <a:gd name="T7" fmla="*/ 1487 h 2555"/>
                <a:gd name="T8" fmla="*/ 1585 w 2224"/>
                <a:gd name="T9" fmla="*/ 1321 h 2555"/>
                <a:gd name="T10" fmla="*/ 1585 w 2224"/>
                <a:gd name="T11" fmla="*/ 2555 h 2555"/>
                <a:gd name="T12" fmla="*/ 639 w 2224"/>
                <a:gd name="T13" fmla="*/ 2555 h 2555"/>
                <a:gd name="T14" fmla="*/ 639 w 2224"/>
                <a:gd name="T15" fmla="*/ 1335 h 2555"/>
                <a:gd name="T16" fmla="*/ 492 w 2224"/>
                <a:gd name="T17" fmla="*/ 1498 h 2555"/>
                <a:gd name="T18" fmla="*/ 0 w 2224"/>
                <a:gd name="T19" fmla="*/ 1003 h 25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24" h="2555">
                  <a:moveTo>
                    <a:pt x="0" y="1003"/>
                  </a:moveTo>
                  <a:cubicBezTo>
                    <a:pt x="1112" y="0"/>
                    <a:pt x="1112" y="0"/>
                    <a:pt x="1112" y="0"/>
                  </a:cubicBezTo>
                  <a:cubicBezTo>
                    <a:pt x="2224" y="1004"/>
                    <a:pt x="2224" y="1004"/>
                    <a:pt x="2224" y="1004"/>
                  </a:cubicBezTo>
                  <a:cubicBezTo>
                    <a:pt x="1741" y="1487"/>
                    <a:pt x="1741" y="1487"/>
                    <a:pt x="1741" y="1487"/>
                  </a:cubicBezTo>
                  <a:cubicBezTo>
                    <a:pt x="1585" y="1321"/>
                    <a:pt x="1585" y="1321"/>
                    <a:pt x="1585" y="1321"/>
                  </a:cubicBezTo>
                  <a:cubicBezTo>
                    <a:pt x="1585" y="2555"/>
                    <a:pt x="1585" y="2555"/>
                    <a:pt x="1585" y="2555"/>
                  </a:cubicBezTo>
                  <a:cubicBezTo>
                    <a:pt x="1339" y="2555"/>
                    <a:pt x="885" y="2555"/>
                    <a:pt x="639" y="2555"/>
                  </a:cubicBezTo>
                  <a:cubicBezTo>
                    <a:pt x="639" y="1335"/>
                    <a:pt x="639" y="1335"/>
                    <a:pt x="639" y="1335"/>
                  </a:cubicBezTo>
                  <a:cubicBezTo>
                    <a:pt x="492" y="1498"/>
                    <a:pt x="492" y="1498"/>
                    <a:pt x="492" y="1498"/>
                  </a:cubicBezTo>
                  <a:cubicBezTo>
                    <a:pt x="0" y="1003"/>
                    <a:pt x="0" y="1003"/>
                    <a:pt x="0" y="1003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13" name="Group 12">
              <a:extLst>
                <a:ext uri="{FF2B5EF4-FFF2-40B4-BE49-F238E27FC236}">
                  <a16:creationId xmlns="" xmlns:a16="http://schemas.microsoft.com/office/drawing/2014/main" id="{3BA5F9B6-150E-42E8-9CC7-7577C203ACAE}"/>
                </a:ext>
              </a:extLst>
            </p:cNvPr>
            <p:cNvGrpSpPr/>
            <p:nvPr/>
          </p:nvGrpSpPr>
          <p:grpSpPr>
            <a:xfrm>
              <a:off x="8413856" y="4961844"/>
              <a:ext cx="1529835" cy="1529835"/>
              <a:chOff x="9069843" y="4576075"/>
              <a:chExt cx="1264326" cy="1264326"/>
            </a:xfrm>
            <a:effectLst>
              <a:outerShdw blurRad="63500" dist="381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9" name="Oval 8">
                <a:extLst>
                  <a:ext uri="{FF2B5EF4-FFF2-40B4-BE49-F238E27FC236}">
                    <a16:creationId xmlns="" xmlns:a16="http://schemas.microsoft.com/office/drawing/2014/main" id="{F24C5C41-6ABE-44A4-9642-CB2F31340122}"/>
                  </a:ext>
                </a:extLst>
              </p:cNvPr>
              <p:cNvSpPr/>
              <p:nvPr/>
            </p:nvSpPr>
            <p:spPr>
              <a:xfrm>
                <a:off x="9172236" y="4776433"/>
                <a:ext cx="1059540" cy="1059540"/>
              </a:xfrm>
              <a:prstGeom prst="ellipse">
                <a:avLst/>
              </a:prstGeom>
              <a:solidFill>
                <a:schemeClr val="bg1"/>
              </a:solidFill>
              <a:ln w="317500">
                <a:solidFill>
                  <a:schemeClr val="bg1">
                    <a:alpha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" name="Oval 6">
                <a:extLst>
                  <a:ext uri="{FF2B5EF4-FFF2-40B4-BE49-F238E27FC236}">
                    <a16:creationId xmlns="" xmlns:a16="http://schemas.microsoft.com/office/drawing/2014/main" id="{D7310A16-33D6-47DF-92EB-77BFC9BDBACF}"/>
                  </a:ext>
                </a:extLst>
              </p:cNvPr>
              <p:cNvSpPr/>
              <p:nvPr/>
            </p:nvSpPr>
            <p:spPr>
              <a:xfrm>
                <a:off x="9069843" y="4576075"/>
                <a:ext cx="1264326" cy="1264326"/>
              </a:xfrm>
              <a:prstGeom prst="ellipse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4000">
                    <a:solidFill>
                      <a:schemeClr val="tx1"/>
                    </a:solidFill>
                    <a:latin typeface="dt-business-02" panose="02000509000000000000" pitchFamily="49" charset="0"/>
                  </a:rPr>
                  <a:t>V</a:t>
                </a:r>
              </a:p>
            </p:txBody>
          </p:sp>
        </p:grpSp>
        <p:sp>
          <p:nvSpPr>
            <p:cNvPr id="15" name="TextBox 14">
              <a:extLst>
                <a:ext uri="{FF2B5EF4-FFF2-40B4-BE49-F238E27FC236}">
                  <a16:creationId xmlns="" xmlns:a16="http://schemas.microsoft.com/office/drawing/2014/main" id="{184C6A89-0136-45CC-A590-5B33AC14D47B}"/>
                </a:ext>
              </a:extLst>
            </p:cNvPr>
            <p:cNvSpPr txBox="1"/>
            <p:nvPr/>
          </p:nvSpPr>
          <p:spPr>
            <a:xfrm>
              <a:off x="8258224" y="7391012"/>
              <a:ext cx="1941962" cy="160136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8000">
                  <a:solidFill>
                    <a:srgbClr val="FFFFFF"/>
                  </a:solidFill>
                  <a:latin typeface="Open Sans Bold" panose="020B0806030504020204" pitchFamily="34" charset="0"/>
                  <a:ea typeface="Open Sans Bold" panose="020B0806030504020204" pitchFamily="34" charset="0"/>
                  <a:cs typeface="Open Sans Bold" panose="020B0806030504020204" pitchFamily="34" charset="0"/>
                </a:rPr>
                <a:t>UP</a:t>
              </a:r>
            </a:p>
          </p:txBody>
        </p:sp>
        <p:sp>
          <p:nvSpPr>
            <p:cNvPr id="18" name="TextBox 17">
              <a:extLst>
                <a:ext uri="{FF2B5EF4-FFF2-40B4-BE49-F238E27FC236}">
                  <a16:creationId xmlns="" xmlns:a16="http://schemas.microsoft.com/office/drawing/2014/main" id="{316E01D2-93AD-4D11-8939-87B1B6FF5AC2}"/>
                </a:ext>
              </a:extLst>
            </p:cNvPr>
            <p:cNvSpPr txBox="1"/>
            <p:nvPr/>
          </p:nvSpPr>
          <p:spPr>
            <a:xfrm>
              <a:off x="7827458" y="10141274"/>
              <a:ext cx="2702632" cy="92333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pt-BR">
                  <a:solidFill>
                    <a:srgbClr val="FFFFFF"/>
                  </a:solidFill>
                </a:rPr>
                <a:t> Phasellus id ligula ut enim elementum bibendum eget eget magna</a:t>
              </a:r>
              <a:endParaRPr lang="en-US">
                <a:solidFill>
                  <a:srgbClr val="FFFFFF"/>
                </a:solidFill>
              </a:endParaRPr>
            </a:p>
          </p:txBody>
        </p:sp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8224" y="8249919"/>
            <a:ext cx="1464118" cy="2081675"/>
          </a:xfrm>
          <a:prstGeom prst="rect">
            <a:avLst/>
          </a:prstGeom>
        </p:spPr>
      </p:pic>
      <p:grpSp>
        <p:nvGrpSpPr>
          <p:cNvPr id="26" name="Group 25">
            <a:extLst>
              <a:ext uri="{FF2B5EF4-FFF2-40B4-BE49-F238E27FC236}">
                <a16:creationId xmlns="" xmlns:a16="http://schemas.microsoft.com/office/drawing/2014/main" id="{EBBBD3EA-AADC-42BE-8905-D92492A21F47}"/>
              </a:ext>
            </a:extLst>
          </p:cNvPr>
          <p:cNvGrpSpPr/>
          <p:nvPr/>
        </p:nvGrpSpPr>
        <p:grpSpPr>
          <a:xfrm>
            <a:off x="11494389" y="3443264"/>
            <a:ext cx="7428025" cy="8563261"/>
            <a:chOff x="11494389" y="3443264"/>
            <a:chExt cx="7428025" cy="8563261"/>
          </a:xfrm>
        </p:grpSpPr>
        <p:sp>
          <p:nvSpPr>
            <p:cNvPr id="6" name="Freeform 6">
              <a:extLst>
                <a:ext uri="{FF2B5EF4-FFF2-40B4-BE49-F238E27FC236}">
                  <a16:creationId xmlns="" xmlns:a16="http://schemas.microsoft.com/office/drawing/2014/main" id="{8C69CE45-AF49-4F5C-9ADC-16054B637ADB}"/>
                </a:ext>
              </a:extLst>
            </p:cNvPr>
            <p:cNvSpPr>
              <a:spLocks/>
            </p:cNvSpPr>
            <p:nvPr/>
          </p:nvSpPr>
          <p:spPr bwMode="auto">
            <a:xfrm>
              <a:off x="11494389" y="3443264"/>
              <a:ext cx="7428025" cy="8563261"/>
            </a:xfrm>
            <a:custGeom>
              <a:avLst/>
              <a:gdLst>
                <a:gd name="T0" fmla="*/ 0 w 2224"/>
                <a:gd name="T1" fmla="*/ 1559 h 2562"/>
                <a:gd name="T2" fmla="*/ 1112 w 2224"/>
                <a:gd name="T3" fmla="*/ 2562 h 2562"/>
                <a:gd name="T4" fmla="*/ 2224 w 2224"/>
                <a:gd name="T5" fmla="*/ 1558 h 2562"/>
                <a:gd name="T6" fmla="*/ 1741 w 2224"/>
                <a:gd name="T7" fmla="*/ 1075 h 2562"/>
                <a:gd name="T8" fmla="*/ 1585 w 2224"/>
                <a:gd name="T9" fmla="*/ 1241 h 2562"/>
                <a:gd name="T10" fmla="*/ 1585 w 2224"/>
                <a:gd name="T11" fmla="*/ 0 h 2562"/>
                <a:gd name="T12" fmla="*/ 639 w 2224"/>
                <a:gd name="T13" fmla="*/ 0 h 2562"/>
                <a:gd name="T14" fmla="*/ 639 w 2224"/>
                <a:gd name="T15" fmla="*/ 1227 h 2562"/>
                <a:gd name="T16" fmla="*/ 492 w 2224"/>
                <a:gd name="T17" fmla="*/ 1064 h 2562"/>
                <a:gd name="T18" fmla="*/ 0 w 2224"/>
                <a:gd name="T19" fmla="*/ 1559 h 25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24" h="2562">
                  <a:moveTo>
                    <a:pt x="0" y="1559"/>
                  </a:moveTo>
                  <a:cubicBezTo>
                    <a:pt x="1112" y="2562"/>
                    <a:pt x="1112" y="2562"/>
                    <a:pt x="1112" y="2562"/>
                  </a:cubicBezTo>
                  <a:cubicBezTo>
                    <a:pt x="2224" y="1558"/>
                    <a:pt x="2224" y="1558"/>
                    <a:pt x="2224" y="1558"/>
                  </a:cubicBezTo>
                  <a:cubicBezTo>
                    <a:pt x="1741" y="1075"/>
                    <a:pt x="1741" y="1075"/>
                    <a:pt x="1741" y="1075"/>
                  </a:cubicBezTo>
                  <a:cubicBezTo>
                    <a:pt x="1585" y="1241"/>
                    <a:pt x="1585" y="1241"/>
                    <a:pt x="1585" y="1241"/>
                  </a:cubicBezTo>
                  <a:cubicBezTo>
                    <a:pt x="1585" y="0"/>
                    <a:pt x="1585" y="0"/>
                    <a:pt x="1585" y="0"/>
                  </a:cubicBezTo>
                  <a:cubicBezTo>
                    <a:pt x="1339" y="0"/>
                    <a:pt x="885" y="0"/>
                    <a:pt x="639" y="0"/>
                  </a:cubicBezTo>
                  <a:cubicBezTo>
                    <a:pt x="639" y="1227"/>
                    <a:pt x="639" y="1227"/>
                    <a:pt x="639" y="1227"/>
                  </a:cubicBezTo>
                  <a:cubicBezTo>
                    <a:pt x="492" y="1064"/>
                    <a:pt x="492" y="1064"/>
                    <a:pt x="492" y="1064"/>
                  </a:cubicBezTo>
                  <a:cubicBezTo>
                    <a:pt x="0" y="1559"/>
                    <a:pt x="0" y="1559"/>
                    <a:pt x="0" y="1559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14" name="Group 13">
              <a:extLst>
                <a:ext uri="{FF2B5EF4-FFF2-40B4-BE49-F238E27FC236}">
                  <a16:creationId xmlns="" xmlns:a16="http://schemas.microsoft.com/office/drawing/2014/main" id="{3049434F-CCAB-44DE-8561-D17A574E19F7}"/>
                </a:ext>
              </a:extLst>
            </p:cNvPr>
            <p:cNvGrpSpPr/>
            <p:nvPr/>
          </p:nvGrpSpPr>
          <p:grpSpPr>
            <a:xfrm>
              <a:off x="14443484" y="8755298"/>
              <a:ext cx="1529835" cy="1529835"/>
              <a:chOff x="14053006" y="7711161"/>
              <a:chExt cx="1264326" cy="1264326"/>
            </a:xfrm>
            <a:effectLst>
              <a:outerShdw blurRad="63500" dist="381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11" name="Oval 10">
                <a:extLst>
                  <a:ext uri="{FF2B5EF4-FFF2-40B4-BE49-F238E27FC236}">
                    <a16:creationId xmlns="" xmlns:a16="http://schemas.microsoft.com/office/drawing/2014/main" id="{806F759B-E1E7-40E0-816F-4848D25CCF5B}"/>
                  </a:ext>
                </a:extLst>
              </p:cNvPr>
              <p:cNvSpPr/>
              <p:nvPr/>
            </p:nvSpPr>
            <p:spPr>
              <a:xfrm>
                <a:off x="14155399" y="7911519"/>
                <a:ext cx="1059540" cy="1059540"/>
              </a:xfrm>
              <a:prstGeom prst="ellipse">
                <a:avLst/>
              </a:prstGeom>
              <a:solidFill>
                <a:schemeClr val="bg1"/>
              </a:solidFill>
              <a:ln w="317500">
                <a:solidFill>
                  <a:schemeClr val="bg1">
                    <a:alpha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" name="Oval 11">
                <a:extLst>
                  <a:ext uri="{FF2B5EF4-FFF2-40B4-BE49-F238E27FC236}">
                    <a16:creationId xmlns="" xmlns:a16="http://schemas.microsoft.com/office/drawing/2014/main" id="{1AF6CCDA-6F8F-43F6-877A-93E2815EB355}"/>
                  </a:ext>
                </a:extLst>
              </p:cNvPr>
              <p:cNvSpPr/>
              <p:nvPr/>
            </p:nvSpPr>
            <p:spPr>
              <a:xfrm>
                <a:off x="14053006" y="7711161"/>
                <a:ext cx="1264326" cy="1264326"/>
              </a:xfrm>
              <a:prstGeom prst="ellipse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4000">
                    <a:solidFill>
                      <a:schemeClr val="tx1"/>
                    </a:solidFill>
                    <a:latin typeface="dt-business-03" panose="02000509000000000000" pitchFamily="49" charset="0"/>
                  </a:rPr>
                  <a:t>X</a:t>
                </a:r>
              </a:p>
            </p:txBody>
          </p:sp>
        </p:grpSp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F1456F08-886F-41F2-8F91-8BA8A7FA0344}"/>
                </a:ext>
              </a:extLst>
            </p:cNvPr>
            <p:cNvSpPr txBox="1"/>
            <p:nvPr/>
          </p:nvSpPr>
          <p:spPr>
            <a:xfrm>
              <a:off x="14183470" y="7700184"/>
              <a:ext cx="2049857" cy="769441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en-US" sz="4400">
                  <a:solidFill>
                    <a:schemeClr val="bg1"/>
                  </a:solidFill>
                  <a:latin typeface="Open Sans Bold" panose="020B0806030504020204" pitchFamily="34" charset="0"/>
                  <a:ea typeface="Open Sans Bold" panose="020B0806030504020204" pitchFamily="34" charset="0"/>
                  <a:cs typeface="Open Sans Bold" panose="020B0806030504020204" pitchFamily="34" charset="0"/>
                </a:rPr>
                <a:t>DOWN</a:t>
              </a:r>
            </a:p>
          </p:txBody>
        </p:sp>
        <p:sp>
          <p:nvSpPr>
            <p:cNvPr id="19" name="TextBox 18">
              <a:extLst>
                <a:ext uri="{FF2B5EF4-FFF2-40B4-BE49-F238E27FC236}">
                  <a16:creationId xmlns="" xmlns:a16="http://schemas.microsoft.com/office/drawing/2014/main" id="{0171840A-7760-4E90-8C16-27C622304F45}"/>
                </a:ext>
              </a:extLst>
            </p:cNvPr>
            <p:cNvSpPr txBox="1"/>
            <p:nvPr/>
          </p:nvSpPr>
          <p:spPr>
            <a:xfrm>
              <a:off x="13857086" y="4383275"/>
              <a:ext cx="2702632" cy="92333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pt-BR">
                  <a:solidFill>
                    <a:schemeClr val="bg1"/>
                  </a:solidFill>
                </a:rPr>
                <a:t> Phasellus id ligula ut enim elementum bibendum eget eget magna</a:t>
              </a:r>
              <a:endParaRPr lang="en-US">
                <a:solidFill>
                  <a:schemeClr val="bg1"/>
                </a:solidFill>
              </a:endParaRPr>
            </a:p>
          </p:txBody>
        </p:sp>
      </p:grpSp>
      <p:sp>
        <p:nvSpPr>
          <p:cNvPr id="20" name="TextBox 19">
            <a:extLst>
              <a:ext uri="{FF2B5EF4-FFF2-40B4-BE49-F238E27FC236}">
                <a16:creationId xmlns="" xmlns:a16="http://schemas.microsoft.com/office/drawing/2014/main" id="{601E475D-7803-489A-9B52-D86B6A0B55AE}"/>
              </a:ext>
            </a:extLst>
          </p:cNvPr>
          <p:cNvSpPr txBox="1"/>
          <p:nvPr/>
        </p:nvSpPr>
        <p:spPr>
          <a:xfrm>
            <a:off x="17958720" y="4089609"/>
            <a:ext cx="3855986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/>
              <a:t>Planning</a:t>
            </a:r>
          </a:p>
          <a:p>
            <a:r>
              <a:rPr lang="en-US"/>
              <a:t>Aenean ac viverra neque. Maecenas ullamcorper turpis sed tellus vestibulum bibendum quam dictum venenatis ut ac diam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="" xmlns:a16="http://schemas.microsoft.com/office/drawing/2014/main" id="{EC68B7A2-C59F-4EC5-A6C4-8ABE579B55AC}"/>
              </a:ext>
            </a:extLst>
          </p:cNvPr>
          <p:cNvSpPr txBox="1"/>
          <p:nvPr/>
        </p:nvSpPr>
        <p:spPr>
          <a:xfrm>
            <a:off x="2210173" y="9012196"/>
            <a:ext cx="4328237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800" dirty="0">
                <a:solidFill>
                  <a:schemeClr val="bg2"/>
                </a:solidFill>
              </a:rPr>
              <a:t>Recruitment</a:t>
            </a:r>
          </a:p>
          <a:p>
            <a:pPr algn="r"/>
            <a:r>
              <a:rPr lang="en-US" dirty="0" err="1"/>
              <a:t>Aenean</a:t>
            </a:r>
            <a:r>
              <a:rPr lang="en-US" dirty="0"/>
              <a:t> ac </a:t>
            </a:r>
            <a:r>
              <a:rPr lang="en-US" dirty="0" err="1"/>
              <a:t>viverra</a:t>
            </a:r>
            <a:r>
              <a:rPr lang="en-US" dirty="0"/>
              <a:t> </a:t>
            </a:r>
            <a:r>
              <a:rPr lang="en-US" dirty="0" err="1"/>
              <a:t>neque</a:t>
            </a:r>
            <a:r>
              <a:rPr lang="en-US" dirty="0"/>
              <a:t>. Maecenas </a:t>
            </a:r>
            <a:r>
              <a:rPr lang="en-US" dirty="0" err="1"/>
              <a:t>ullamcorper</a:t>
            </a:r>
            <a:r>
              <a:rPr lang="en-US" dirty="0"/>
              <a:t> </a:t>
            </a:r>
            <a:r>
              <a:rPr lang="en-US" dirty="0" err="1"/>
              <a:t>turpis</a:t>
            </a:r>
            <a:r>
              <a:rPr lang="en-US" dirty="0"/>
              <a:t> </a:t>
            </a:r>
            <a:r>
              <a:rPr lang="en-US" dirty="0" err="1"/>
              <a:t>sed</a:t>
            </a:r>
            <a:r>
              <a:rPr lang="en-US" dirty="0"/>
              <a:t> </a:t>
            </a:r>
            <a:r>
              <a:rPr lang="en-US" dirty="0" err="1"/>
              <a:t>tellus</a:t>
            </a:r>
            <a:r>
              <a:rPr lang="en-US" dirty="0"/>
              <a:t> </a:t>
            </a:r>
            <a:r>
              <a:rPr lang="en-US" dirty="0" err="1"/>
              <a:t>vestibulum</a:t>
            </a:r>
            <a:r>
              <a:rPr lang="en-US" dirty="0"/>
              <a:t> </a:t>
            </a:r>
            <a:r>
              <a:rPr lang="en-US" dirty="0" err="1"/>
              <a:t>bibendum</a:t>
            </a:r>
            <a:r>
              <a:rPr lang="en-US" dirty="0"/>
              <a:t> quam dictum </a:t>
            </a:r>
            <a:r>
              <a:rPr lang="en-US" dirty="0" err="1"/>
              <a:t>venenatis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ac </a:t>
            </a:r>
            <a:r>
              <a:rPr lang="en-US" dirty="0" err="1"/>
              <a:t>diam</a:t>
            </a:r>
            <a:endParaRPr lang="en-US" dirty="0"/>
          </a:p>
        </p:txBody>
      </p:sp>
      <p:sp>
        <p:nvSpPr>
          <p:cNvPr id="22" name="Title 1">
            <a:extLst>
              <a:ext uri="{FF2B5EF4-FFF2-40B4-BE49-F238E27FC236}">
                <a16:creationId xmlns="" xmlns:a16="http://schemas.microsoft.com/office/drawing/2014/main" id="{AADC2666-F615-40B3-A78C-E49C55D71A33}"/>
              </a:ext>
            </a:extLst>
          </p:cNvPr>
          <p:cNvSpPr txBox="1">
            <a:spLocks/>
          </p:cNvSpPr>
          <p:nvPr/>
        </p:nvSpPr>
        <p:spPr>
          <a:xfrm>
            <a:off x="2859519" y="2043306"/>
            <a:ext cx="7931218" cy="1097732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b="1" dirty="0">
                <a:solidFill>
                  <a:schemeClr val="tx1">
                    <a:lumMod val="90000"/>
                    <a:lumOff val="10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草本类</a:t>
            </a:r>
            <a:r>
              <a:rPr lang="zh-CN" altLang="en-US" b="1" dirty="0" smtClean="0">
                <a:solidFill>
                  <a:schemeClr val="tx1">
                    <a:lumMod val="90000"/>
                    <a:lumOff val="10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植物</a:t>
            </a:r>
            <a:endParaRPr lang="en-US" altLang="zh-CN" b="1" dirty="0" smtClean="0">
              <a:solidFill>
                <a:schemeClr val="tx1">
                  <a:lumMod val="90000"/>
                  <a:lumOff val="10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  <a:p>
            <a:r>
              <a:rPr lang="en-US" sz="1800" dirty="0" smtClean="0">
                <a:solidFill>
                  <a:schemeClr val="tx1">
                    <a:lumMod val="90000"/>
                    <a:lumOff val="10000"/>
                  </a:schemeClr>
                </a:solidFill>
              </a:rPr>
              <a:t>With </a:t>
            </a:r>
            <a:r>
              <a:rPr lang="en-US" sz="1800" dirty="0">
                <a:solidFill>
                  <a:schemeClr val="tx1">
                    <a:lumMod val="90000"/>
                    <a:lumOff val="10000"/>
                  </a:schemeClr>
                </a:solidFill>
              </a:rPr>
              <a:t>smooth animations to enhance your story</a:t>
            </a: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14507424" y="5613151"/>
            <a:ext cx="1464118" cy="2081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7825450"/>
      </p:ext>
    </p:extLst>
  </p:cSld>
  <p:clrMapOvr>
    <a:masterClrMapping/>
  </p:clrMapOvr>
  <p:transition spd="slow" advTm="3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>
            <a:extLst>
              <a:ext uri="{FF2B5EF4-FFF2-40B4-BE49-F238E27FC236}">
                <a16:creationId xmlns="" xmlns:a16="http://schemas.microsoft.com/office/drawing/2014/main" id="{98D6460D-3926-4298-958D-C949138BDF51}"/>
              </a:ext>
            </a:extLst>
          </p:cNvPr>
          <p:cNvGrpSpPr/>
          <p:nvPr/>
        </p:nvGrpSpPr>
        <p:grpSpPr>
          <a:xfrm>
            <a:off x="5685910" y="4138651"/>
            <a:ext cx="7058025" cy="6138864"/>
            <a:chOff x="5190610" y="4138651"/>
            <a:chExt cx="7058025" cy="6138864"/>
          </a:xfrm>
        </p:grpSpPr>
        <p:sp>
          <p:nvSpPr>
            <p:cNvPr id="3" name="Freeform 5">
              <a:extLst>
                <a:ext uri="{FF2B5EF4-FFF2-40B4-BE49-F238E27FC236}">
                  <a16:creationId xmlns="" xmlns:a16="http://schemas.microsoft.com/office/drawing/2014/main" id="{A79552DA-F91B-4F50-ABCF-2F45012256D2}"/>
                </a:ext>
              </a:extLst>
            </p:cNvPr>
            <p:cNvSpPr>
              <a:spLocks/>
            </p:cNvSpPr>
            <p:nvPr/>
          </p:nvSpPr>
          <p:spPr bwMode="auto">
            <a:xfrm rot="5400000">
              <a:off x="5650191" y="3679070"/>
              <a:ext cx="6138864" cy="7058025"/>
            </a:xfrm>
            <a:custGeom>
              <a:avLst/>
              <a:gdLst>
                <a:gd name="T0" fmla="*/ 0 w 2224"/>
                <a:gd name="T1" fmla="*/ 1003 h 2555"/>
                <a:gd name="T2" fmla="*/ 1112 w 2224"/>
                <a:gd name="T3" fmla="*/ 0 h 2555"/>
                <a:gd name="T4" fmla="*/ 2224 w 2224"/>
                <a:gd name="T5" fmla="*/ 1004 h 2555"/>
                <a:gd name="T6" fmla="*/ 1741 w 2224"/>
                <a:gd name="T7" fmla="*/ 1487 h 2555"/>
                <a:gd name="T8" fmla="*/ 1585 w 2224"/>
                <a:gd name="T9" fmla="*/ 1321 h 2555"/>
                <a:gd name="T10" fmla="*/ 1585 w 2224"/>
                <a:gd name="T11" fmla="*/ 2555 h 2555"/>
                <a:gd name="T12" fmla="*/ 639 w 2224"/>
                <a:gd name="T13" fmla="*/ 2555 h 2555"/>
                <a:gd name="T14" fmla="*/ 639 w 2224"/>
                <a:gd name="T15" fmla="*/ 1335 h 2555"/>
                <a:gd name="T16" fmla="*/ 492 w 2224"/>
                <a:gd name="T17" fmla="*/ 1498 h 2555"/>
                <a:gd name="T18" fmla="*/ 0 w 2224"/>
                <a:gd name="T19" fmla="*/ 1003 h 25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24" h="2555">
                  <a:moveTo>
                    <a:pt x="0" y="1003"/>
                  </a:moveTo>
                  <a:cubicBezTo>
                    <a:pt x="1112" y="0"/>
                    <a:pt x="1112" y="0"/>
                    <a:pt x="1112" y="0"/>
                  </a:cubicBezTo>
                  <a:cubicBezTo>
                    <a:pt x="2224" y="1004"/>
                    <a:pt x="2224" y="1004"/>
                    <a:pt x="2224" y="1004"/>
                  </a:cubicBezTo>
                  <a:cubicBezTo>
                    <a:pt x="1741" y="1487"/>
                    <a:pt x="1741" y="1487"/>
                    <a:pt x="1741" y="1487"/>
                  </a:cubicBezTo>
                  <a:cubicBezTo>
                    <a:pt x="1585" y="1321"/>
                    <a:pt x="1585" y="1321"/>
                    <a:pt x="1585" y="1321"/>
                  </a:cubicBezTo>
                  <a:cubicBezTo>
                    <a:pt x="1585" y="2555"/>
                    <a:pt x="1585" y="2555"/>
                    <a:pt x="1585" y="2555"/>
                  </a:cubicBezTo>
                  <a:cubicBezTo>
                    <a:pt x="1339" y="2555"/>
                    <a:pt x="885" y="2555"/>
                    <a:pt x="639" y="2555"/>
                  </a:cubicBezTo>
                  <a:cubicBezTo>
                    <a:pt x="639" y="1335"/>
                    <a:pt x="639" y="1335"/>
                    <a:pt x="639" y="1335"/>
                  </a:cubicBezTo>
                  <a:cubicBezTo>
                    <a:pt x="492" y="1498"/>
                    <a:pt x="492" y="1498"/>
                    <a:pt x="492" y="1498"/>
                  </a:cubicBezTo>
                  <a:cubicBezTo>
                    <a:pt x="0" y="1003"/>
                    <a:pt x="0" y="1003"/>
                    <a:pt x="0" y="1003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TextBox 12">
              <a:extLst>
                <a:ext uri="{FF2B5EF4-FFF2-40B4-BE49-F238E27FC236}">
                  <a16:creationId xmlns="" xmlns:a16="http://schemas.microsoft.com/office/drawing/2014/main" id="{828B954C-FB2A-43AA-B7E5-8B48690BE09D}"/>
                </a:ext>
              </a:extLst>
            </p:cNvPr>
            <p:cNvSpPr txBox="1"/>
            <p:nvPr/>
          </p:nvSpPr>
          <p:spPr>
            <a:xfrm>
              <a:off x="7625589" y="6792582"/>
              <a:ext cx="3142207" cy="830997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r"/>
              <a:r>
                <a:rPr lang="en-US" sz="4800">
                  <a:solidFill>
                    <a:srgbClr val="FFFFFF"/>
                  </a:solidFill>
                  <a:latin typeface="Open Sans Bold" panose="020B0806030504020204" pitchFamily="34" charset="0"/>
                  <a:ea typeface="Open Sans Bold" panose="020B0806030504020204" pitchFamily="34" charset="0"/>
                  <a:cs typeface="Open Sans Bold" panose="020B0806030504020204" pitchFamily="34" charset="0"/>
                </a:rPr>
                <a:t>INCREASE</a:t>
              </a:r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="" xmlns:a16="http://schemas.microsoft.com/office/drawing/2014/main" id="{0FA958FC-98B4-4456-BCB1-25D2E8AEF2FD}"/>
              </a:ext>
            </a:extLst>
          </p:cNvPr>
          <p:cNvGrpSpPr/>
          <p:nvPr/>
        </p:nvGrpSpPr>
        <p:grpSpPr>
          <a:xfrm>
            <a:off x="12633839" y="4138652"/>
            <a:ext cx="7058025" cy="6138864"/>
            <a:chOff x="12138539" y="4138652"/>
            <a:chExt cx="7058025" cy="6138864"/>
          </a:xfrm>
        </p:grpSpPr>
        <p:sp>
          <p:nvSpPr>
            <p:cNvPr id="10" name="Freeform 5">
              <a:extLst>
                <a:ext uri="{FF2B5EF4-FFF2-40B4-BE49-F238E27FC236}">
                  <a16:creationId xmlns="" xmlns:a16="http://schemas.microsoft.com/office/drawing/2014/main" id="{B22221C3-2420-4787-858D-764DA16C2A3E}"/>
                </a:ext>
              </a:extLst>
            </p:cNvPr>
            <p:cNvSpPr>
              <a:spLocks/>
            </p:cNvSpPr>
            <p:nvPr/>
          </p:nvSpPr>
          <p:spPr bwMode="auto">
            <a:xfrm rot="16200000" flipH="1">
              <a:off x="12598120" y="3679071"/>
              <a:ext cx="6138864" cy="7058025"/>
            </a:xfrm>
            <a:custGeom>
              <a:avLst/>
              <a:gdLst>
                <a:gd name="T0" fmla="*/ 0 w 2224"/>
                <a:gd name="T1" fmla="*/ 1003 h 2555"/>
                <a:gd name="T2" fmla="*/ 1112 w 2224"/>
                <a:gd name="T3" fmla="*/ 0 h 2555"/>
                <a:gd name="T4" fmla="*/ 2224 w 2224"/>
                <a:gd name="T5" fmla="*/ 1004 h 2555"/>
                <a:gd name="T6" fmla="*/ 1741 w 2224"/>
                <a:gd name="T7" fmla="*/ 1487 h 2555"/>
                <a:gd name="T8" fmla="*/ 1585 w 2224"/>
                <a:gd name="T9" fmla="*/ 1321 h 2555"/>
                <a:gd name="T10" fmla="*/ 1585 w 2224"/>
                <a:gd name="T11" fmla="*/ 2555 h 2555"/>
                <a:gd name="T12" fmla="*/ 639 w 2224"/>
                <a:gd name="T13" fmla="*/ 2555 h 2555"/>
                <a:gd name="T14" fmla="*/ 639 w 2224"/>
                <a:gd name="T15" fmla="*/ 1335 h 2555"/>
                <a:gd name="T16" fmla="*/ 492 w 2224"/>
                <a:gd name="T17" fmla="*/ 1498 h 2555"/>
                <a:gd name="T18" fmla="*/ 0 w 2224"/>
                <a:gd name="T19" fmla="*/ 1003 h 25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24" h="2555">
                  <a:moveTo>
                    <a:pt x="0" y="1003"/>
                  </a:moveTo>
                  <a:cubicBezTo>
                    <a:pt x="1112" y="0"/>
                    <a:pt x="1112" y="0"/>
                    <a:pt x="1112" y="0"/>
                  </a:cubicBezTo>
                  <a:cubicBezTo>
                    <a:pt x="2224" y="1004"/>
                    <a:pt x="2224" y="1004"/>
                    <a:pt x="2224" y="1004"/>
                  </a:cubicBezTo>
                  <a:cubicBezTo>
                    <a:pt x="1741" y="1487"/>
                    <a:pt x="1741" y="1487"/>
                    <a:pt x="1741" y="1487"/>
                  </a:cubicBezTo>
                  <a:cubicBezTo>
                    <a:pt x="1585" y="1321"/>
                    <a:pt x="1585" y="1321"/>
                    <a:pt x="1585" y="1321"/>
                  </a:cubicBezTo>
                  <a:cubicBezTo>
                    <a:pt x="1585" y="2555"/>
                    <a:pt x="1585" y="2555"/>
                    <a:pt x="1585" y="2555"/>
                  </a:cubicBezTo>
                  <a:cubicBezTo>
                    <a:pt x="1339" y="2555"/>
                    <a:pt x="885" y="2555"/>
                    <a:pt x="639" y="2555"/>
                  </a:cubicBezTo>
                  <a:cubicBezTo>
                    <a:pt x="639" y="1335"/>
                    <a:pt x="639" y="1335"/>
                    <a:pt x="639" y="1335"/>
                  </a:cubicBezTo>
                  <a:cubicBezTo>
                    <a:pt x="492" y="1498"/>
                    <a:pt x="492" y="1498"/>
                    <a:pt x="492" y="1498"/>
                  </a:cubicBezTo>
                  <a:cubicBezTo>
                    <a:pt x="0" y="1003"/>
                    <a:pt x="0" y="1003"/>
                    <a:pt x="0" y="1003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TextBox 13">
              <a:extLst>
                <a:ext uri="{FF2B5EF4-FFF2-40B4-BE49-F238E27FC236}">
                  <a16:creationId xmlns="" xmlns:a16="http://schemas.microsoft.com/office/drawing/2014/main" id="{FB27989B-F4EC-45AD-A745-084CE5A3AA1E}"/>
                </a:ext>
              </a:extLst>
            </p:cNvPr>
            <p:cNvSpPr txBox="1"/>
            <p:nvPr/>
          </p:nvSpPr>
          <p:spPr>
            <a:xfrm>
              <a:off x="13168905" y="6854137"/>
              <a:ext cx="2727029" cy="707886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r>
                <a:rPr lang="en-US" sz="4000">
                  <a:solidFill>
                    <a:schemeClr val="bg1"/>
                  </a:solidFill>
                  <a:latin typeface="Open Sans Bold" panose="020B0806030504020204" pitchFamily="34" charset="0"/>
                  <a:ea typeface="Open Sans Bold" panose="020B0806030504020204" pitchFamily="34" charset="0"/>
                  <a:cs typeface="Open Sans Bold" panose="020B0806030504020204" pitchFamily="34" charset="0"/>
                </a:rPr>
                <a:t>DECREASE</a:t>
              </a:r>
            </a:p>
          </p:txBody>
        </p:sp>
      </p:grp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D6EA7507-B16A-4618-96F3-245FB338A1FA}"/>
              </a:ext>
            </a:extLst>
          </p:cNvPr>
          <p:cNvSpPr txBox="1"/>
          <p:nvPr/>
        </p:nvSpPr>
        <p:spPr>
          <a:xfrm>
            <a:off x="16996333" y="3021302"/>
            <a:ext cx="4815918" cy="1354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/>
              <a:t>Planning</a:t>
            </a:r>
          </a:p>
          <a:p>
            <a:r>
              <a:rPr lang="en-US"/>
              <a:t>Aenean ac viverra neque. Maecenas ullamcorper turpis sed tellus vestibulum bibendum quam dictum venenatis ut ac diam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="" xmlns:a16="http://schemas.microsoft.com/office/drawing/2014/main" id="{F3B96D4E-C836-432E-8011-496FEACEE961}"/>
              </a:ext>
            </a:extLst>
          </p:cNvPr>
          <p:cNvSpPr txBox="1"/>
          <p:nvPr/>
        </p:nvSpPr>
        <p:spPr>
          <a:xfrm>
            <a:off x="3657600" y="9480825"/>
            <a:ext cx="4723842" cy="1354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800">
                <a:solidFill>
                  <a:schemeClr val="bg2"/>
                </a:solidFill>
              </a:rPr>
              <a:t>Recruitment</a:t>
            </a:r>
          </a:p>
          <a:p>
            <a:pPr algn="r"/>
            <a:r>
              <a:rPr lang="en-US"/>
              <a:t>Aenean ac viverra neque. Maecenas ullamcorper turpis sed tellus vestibulum bibendum quam dictum venenatis ut ac diam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="" xmlns:a16="http://schemas.microsoft.com/office/drawing/2014/main" id="{46A9E256-0151-4235-A7AC-20BB2BA6E752}"/>
              </a:ext>
            </a:extLst>
          </p:cNvPr>
          <p:cNvSpPr txBox="1"/>
          <p:nvPr/>
        </p:nvSpPr>
        <p:spPr>
          <a:xfrm>
            <a:off x="2735992" y="6484807"/>
            <a:ext cx="2489784" cy="144655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r"/>
            <a:r>
              <a:rPr lang="en-US" sz="8800">
                <a:solidFill>
                  <a:schemeClr val="bg2"/>
                </a:solidFill>
                <a:latin typeface="Open Sans Bold" panose="020B0806030504020204" pitchFamily="34" charset="0"/>
                <a:ea typeface="Open Sans Bold" panose="020B0806030504020204" pitchFamily="34" charset="0"/>
                <a:cs typeface="Open Sans Bold" panose="020B0806030504020204" pitchFamily="34" charset="0"/>
              </a:rPr>
              <a:t>28%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="" xmlns:a16="http://schemas.microsoft.com/office/drawing/2014/main" id="{A0973008-C5F6-4AA2-97D7-1F632C97A520}"/>
              </a:ext>
            </a:extLst>
          </p:cNvPr>
          <p:cNvSpPr txBox="1"/>
          <p:nvPr/>
        </p:nvSpPr>
        <p:spPr>
          <a:xfrm>
            <a:off x="20136067" y="6654083"/>
            <a:ext cx="1912703" cy="1107996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en-US" sz="6600">
                <a:latin typeface="Open Sans Bold" panose="020B0806030504020204" pitchFamily="34" charset="0"/>
                <a:ea typeface="Open Sans Bold" panose="020B0806030504020204" pitchFamily="34" charset="0"/>
                <a:cs typeface="Open Sans Bold" panose="020B0806030504020204" pitchFamily="34" charset="0"/>
              </a:rPr>
              <a:t>20%</a:t>
            </a:r>
          </a:p>
        </p:txBody>
      </p:sp>
      <p:sp>
        <p:nvSpPr>
          <p:cNvPr id="15" name="Title 1">
            <a:extLst>
              <a:ext uri="{FF2B5EF4-FFF2-40B4-BE49-F238E27FC236}">
                <a16:creationId xmlns="" xmlns:a16="http://schemas.microsoft.com/office/drawing/2014/main" id="{36B2F843-82AD-477F-9D47-3C8C00983393}"/>
              </a:ext>
            </a:extLst>
          </p:cNvPr>
          <p:cNvSpPr txBox="1">
            <a:spLocks/>
          </p:cNvSpPr>
          <p:nvPr/>
        </p:nvSpPr>
        <p:spPr>
          <a:xfrm>
            <a:off x="3354819" y="2043306"/>
            <a:ext cx="7931218" cy="1097732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b="1" dirty="0" smtClean="0">
                <a:solidFill>
                  <a:schemeClr val="tx1">
                    <a:lumMod val="90000"/>
                    <a:lumOff val="10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草本类植物</a:t>
            </a:r>
            <a:endParaRPr lang="en-US" b="1" dirty="0">
              <a:solidFill>
                <a:schemeClr val="tx1">
                  <a:lumMod val="90000"/>
                  <a:lumOff val="10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  <a:p>
            <a:r>
              <a:rPr lang="en-US" sz="1800" dirty="0">
                <a:solidFill>
                  <a:schemeClr val="tx1">
                    <a:lumMod val="90000"/>
                    <a:lumOff val="10000"/>
                  </a:schemeClr>
                </a:solidFill>
              </a:rPr>
              <a:t>With smooth animations to enhance your story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5069545">
            <a:off x="7631811" y="4680047"/>
            <a:ext cx="3692710" cy="3692710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3507561" y="5915724"/>
            <a:ext cx="3692710" cy="36927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4982327"/>
      </p:ext>
    </p:extLst>
  </p:cSld>
  <p:clrMapOvr>
    <a:masterClrMapping/>
  </p:clrMapOvr>
  <p:transition spd="slow" advTm="3000">
    <p:push dir="u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nodeType="withEffect" p14:presetBounceEnd="73333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3333">
                                          <p:cBhvr additive="base">
                                            <p:cTn id="15" dur="1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3333">
                                          <p:cBhvr additive="base">
                                            <p:cTn id="16" dur="1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2" fill="hold" nodeType="withEffect" p14:presetBounceEnd="73333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3333">
                                          <p:cBhvr additive="base">
                                            <p:cTn id="19" dur="1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3333">
                                          <p:cBhvr additive="base">
                                            <p:cTn id="20" dur="1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8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2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6" grpId="0"/>
          <p:bldP spid="17" grpId="0"/>
          <p:bldP spid="18" grpId="0"/>
          <p:bldP spid="19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8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2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6" grpId="0"/>
          <p:bldP spid="17" grpId="0"/>
          <p:bldP spid="18" grpId="0"/>
          <p:bldP spid="19" grpId="0"/>
        </p:bldLst>
      </p:timing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2625" y="-143218"/>
            <a:ext cx="13539940" cy="13539940"/>
          </a:xfrm>
          <a:prstGeom prst="rect">
            <a:avLst/>
          </a:prstGeom>
        </p:spPr>
      </p:pic>
      <p:sp>
        <p:nvSpPr>
          <p:cNvPr id="21" name="Rectangle 20">
            <a:extLst>
              <a:ext uri="{FF2B5EF4-FFF2-40B4-BE49-F238E27FC236}">
                <a16:creationId xmlns="" xmlns:a16="http://schemas.microsoft.com/office/drawing/2014/main" id="{85D49E25-B898-448D-A670-746BB3349385}"/>
              </a:ext>
            </a:extLst>
          </p:cNvPr>
          <p:cNvSpPr/>
          <p:nvPr/>
        </p:nvSpPr>
        <p:spPr>
          <a:xfrm>
            <a:off x="3734285" y="5900809"/>
            <a:ext cx="6642847" cy="1914382"/>
          </a:xfrm>
          <a:prstGeom prst="rect">
            <a:avLst/>
          </a:prstGeom>
          <a:noFill/>
          <a:ln w="603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F4A62D03-ED60-43FB-BD4B-6236C4B4E213}"/>
              </a:ext>
            </a:extLst>
          </p:cNvPr>
          <p:cNvSpPr txBox="1"/>
          <p:nvPr/>
        </p:nvSpPr>
        <p:spPr>
          <a:xfrm>
            <a:off x="4260580" y="6073171"/>
            <a:ext cx="5824030" cy="156966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sz="9600" b="1">
                <a:solidFill>
                  <a:schemeClr val="bg1"/>
                </a:solidFill>
                <a:latin typeface="+mj-lt"/>
              </a:rPr>
              <a:t>Contents.</a:t>
            </a:r>
          </a:p>
        </p:txBody>
      </p:sp>
      <p:grpSp>
        <p:nvGrpSpPr>
          <p:cNvPr id="22" name="Group 21">
            <a:extLst>
              <a:ext uri="{FF2B5EF4-FFF2-40B4-BE49-F238E27FC236}">
                <a16:creationId xmlns="" xmlns:a16="http://schemas.microsoft.com/office/drawing/2014/main" id="{899F047B-7EAA-4D75-AD00-F1DE3AFD895C}"/>
              </a:ext>
            </a:extLst>
          </p:cNvPr>
          <p:cNvGrpSpPr/>
          <p:nvPr/>
        </p:nvGrpSpPr>
        <p:grpSpPr>
          <a:xfrm>
            <a:off x="13733109" y="2938082"/>
            <a:ext cx="8045245" cy="7839836"/>
            <a:chOff x="13467636" y="3492436"/>
            <a:chExt cx="8045245" cy="7839836"/>
          </a:xfrm>
        </p:grpSpPr>
        <p:grpSp>
          <p:nvGrpSpPr>
            <p:cNvPr id="17" name="Group 16">
              <a:extLst>
                <a:ext uri="{FF2B5EF4-FFF2-40B4-BE49-F238E27FC236}">
                  <a16:creationId xmlns="" xmlns:a16="http://schemas.microsoft.com/office/drawing/2014/main" id="{1DCDD116-8C7D-4495-9249-9E5075F6805E}"/>
                </a:ext>
              </a:extLst>
            </p:cNvPr>
            <p:cNvGrpSpPr/>
            <p:nvPr/>
          </p:nvGrpSpPr>
          <p:grpSpPr>
            <a:xfrm>
              <a:off x="13467636" y="3492436"/>
              <a:ext cx="8045245" cy="1652388"/>
              <a:chOff x="3156155" y="3914467"/>
              <a:chExt cx="8045245" cy="1652388"/>
            </a:xfrm>
          </p:grpSpPr>
          <p:sp>
            <p:nvSpPr>
              <p:cNvPr id="4" name="TextBox 3">
                <a:extLst>
                  <a:ext uri="{FF2B5EF4-FFF2-40B4-BE49-F238E27FC236}">
                    <a16:creationId xmlns="" xmlns:a16="http://schemas.microsoft.com/office/drawing/2014/main" id="{643C8B56-94C5-4DD9-AAF4-859C1A6B2A40}"/>
                  </a:ext>
                </a:extLst>
              </p:cNvPr>
              <p:cNvSpPr txBox="1"/>
              <p:nvPr/>
            </p:nvSpPr>
            <p:spPr>
              <a:xfrm>
                <a:off x="3156155" y="3914467"/>
                <a:ext cx="700833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600" b="1">
                    <a:solidFill>
                      <a:schemeClr val="bg1"/>
                    </a:solidFill>
                    <a:latin typeface="+mj-lt"/>
                  </a:rPr>
                  <a:t>01</a:t>
                </a:r>
              </a:p>
            </p:txBody>
          </p:sp>
          <p:sp>
            <p:nvSpPr>
              <p:cNvPr id="5" name="TextBox 4">
                <a:extLst>
                  <a:ext uri="{FF2B5EF4-FFF2-40B4-BE49-F238E27FC236}">
                    <a16:creationId xmlns="" xmlns:a16="http://schemas.microsoft.com/office/drawing/2014/main" id="{E595CE6F-AD85-4913-87E6-21AAA0ECE78A}"/>
                  </a:ext>
                </a:extLst>
              </p:cNvPr>
              <p:cNvSpPr txBox="1"/>
              <p:nvPr/>
            </p:nvSpPr>
            <p:spPr>
              <a:xfrm>
                <a:off x="4103077" y="4598898"/>
                <a:ext cx="7098323" cy="96795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sz="2000" dirty="0" err="1">
                    <a:solidFill>
                      <a:schemeClr val="bg1"/>
                    </a:solidFill>
                  </a:rPr>
                  <a:t>Fusce</a:t>
                </a:r>
                <a:r>
                  <a:rPr lang="en-US" sz="2000" dirty="0">
                    <a:solidFill>
                      <a:schemeClr val="bg1"/>
                    </a:solidFill>
                  </a:rPr>
                  <a:t> </a:t>
                </a:r>
                <a:r>
                  <a:rPr lang="en-US" sz="2000" dirty="0" err="1">
                    <a:solidFill>
                      <a:schemeClr val="bg1"/>
                    </a:solidFill>
                  </a:rPr>
                  <a:t>tincidunt</a:t>
                </a:r>
                <a:r>
                  <a:rPr lang="en-US" sz="2000" dirty="0">
                    <a:solidFill>
                      <a:schemeClr val="bg1"/>
                    </a:solidFill>
                  </a:rPr>
                  <a:t> </a:t>
                </a:r>
                <a:r>
                  <a:rPr lang="en-US" sz="2000" dirty="0" err="1">
                    <a:solidFill>
                      <a:schemeClr val="bg1"/>
                    </a:solidFill>
                  </a:rPr>
                  <a:t>eget</a:t>
                </a:r>
                <a:r>
                  <a:rPr lang="en-US" sz="2000" dirty="0">
                    <a:solidFill>
                      <a:schemeClr val="bg1"/>
                    </a:solidFill>
                  </a:rPr>
                  <a:t> ligula vitae </a:t>
                </a:r>
                <a:r>
                  <a:rPr lang="en-US" sz="2000" dirty="0" err="1">
                    <a:solidFill>
                      <a:schemeClr val="bg1"/>
                    </a:solidFill>
                  </a:rPr>
                  <a:t>hendrerit</a:t>
                </a:r>
                <a:r>
                  <a:rPr lang="en-US" sz="2000" dirty="0">
                    <a:solidFill>
                      <a:schemeClr val="bg1"/>
                    </a:solidFill>
                  </a:rPr>
                  <a:t>. </a:t>
                </a:r>
                <a:r>
                  <a:rPr lang="en-US" sz="2000" dirty="0" err="1">
                    <a:solidFill>
                      <a:schemeClr val="bg1"/>
                    </a:solidFill>
                  </a:rPr>
                  <a:t>Phasellus</a:t>
                </a:r>
                <a:r>
                  <a:rPr lang="en-US" sz="2000" dirty="0">
                    <a:solidFill>
                      <a:schemeClr val="bg1"/>
                    </a:solidFill>
                  </a:rPr>
                  <a:t> id ligula </a:t>
                </a:r>
                <a:r>
                  <a:rPr lang="en-US" sz="2000" dirty="0" err="1">
                    <a:solidFill>
                      <a:schemeClr val="bg1"/>
                    </a:solidFill>
                  </a:rPr>
                  <a:t>ut</a:t>
                </a:r>
                <a:r>
                  <a:rPr lang="en-US" sz="2000" dirty="0">
                    <a:solidFill>
                      <a:schemeClr val="bg1"/>
                    </a:solidFill>
                  </a:rPr>
                  <a:t> </a:t>
                </a:r>
                <a:r>
                  <a:rPr lang="en-US" sz="2000" dirty="0" err="1">
                    <a:solidFill>
                      <a:schemeClr val="bg1"/>
                    </a:solidFill>
                  </a:rPr>
                  <a:t>enim</a:t>
                </a:r>
                <a:r>
                  <a:rPr lang="en-US" sz="2000" dirty="0">
                    <a:solidFill>
                      <a:schemeClr val="bg1"/>
                    </a:solidFill>
                  </a:rPr>
                  <a:t> </a:t>
                </a:r>
                <a:r>
                  <a:rPr lang="en-US" sz="2000" dirty="0" err="1">
                    <a:solidFill>
                      <a:schemeClr val="bg1"/>
                    </a:solidFill>
                  </a:rPr>
                  <a:t>elementum</a:t>
                </a:r>
                <a:r>
                  <a:rPr lang="en-US" sz="2000" dirty="0">
                    <a:solidFill>
                      <a:schemeClr val="bg1"/>
                    </a:solidFill>
                  </a:rPr>
                  <a:t> </a:t>
                </a:r>
                <a:r>
                  <a:rPr lang="en-US" sz="2000" dirty="0" err="1">
                    <a:solidFill>
                      <a:schemeClr val="bg1"/>
                    </a:solidFill>
                  </a:rPr>
                  <a:t>bibendum</a:t>
                </a:r>
                <a:r>
                  <a:rPr lang="en-US" sz="2000" dirty="0">
                    <a:solidFill>
                      <a:schemeClr val="bg1"/>
                    </a:solidFill>
                  </a:rPr>
                  <a:t> </a:t>
                </a:r>
                <a:r>
                  <a:rPr lang="en-US" sz="2000" dirty="0" err="1">
                    <a:solidFill>
                      <a:schemeClr val="bg1"/>
                    </a:solidFill>
                  </a:rPr>
                  <a:t>eget</a:t>
                </a:r>
                <a:r>
                  <a:rPr lang="en-US" sz="2000" dirty="0">
                    <a:solidFill>
                      <a:schemeClr val="bg1"/>
                    </a:solidFill>
                  </a:rPr>
                  <a:t> </a:t>
                </a:r>
                <a:r>
                  <a:rPr lang="en-US" sz="2000" dirty="0" err="1">
                    <a:solidFill>
                      <a:schemeClr val="bg1"/>
                    </a:solidFill>
                  </a:rPr>
                  <a:t>eget</a:t>
                </a:r>
                <a:r>
                  <a:rPr lang="en-US" sz="2000" dirty="0">
                    <a:solidFill>
                      <a:schemeClr val="bg1"/>
                    </a:solidFill>
                  </a:rPr>
                  <a:t> magna.</a:t>
                </a:r>
              </a:p>
            </p:txBody>
          </p:sp>
          <p:sp>
            <p:nvSpPr>
              <p:cNvPr id="7" name="TextBox 6">
                <a:extLst>
                  <a:ext uri="{FF2B5EF4-FFF2-40B4-BE49-F238E27FC236}">
                    <a16:creationId xmlns="" xmlns:a16="http://schemas.microsoft.com/office/drawing/2014/main" id="{5B9B2127-A54C-46CB-9758-47851F2BA532}"/>
                  </a:ext>
                </a:extLst>
              </p:cNvPr>
              <p:cNvSpPr txBox="1"/>
              <p:nvPr/>
            </p:nvSpPr>
            <p:spPr>
              <a:xfrm>
                <a:off x="4103077" y="3976022"/>
                <a:ext cx="2031325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3600" dirty="0" smtClean="0">
                    <a:solidFill>
                      <a:schemeClr val="bg1"/>
                    </a:solidFill>
                    <a:latin typeface="方正清刻本悦宋简体" panose="02000000000000000000" pitchFamily="2" charset="-122"/>
                    <a:ea typeface="方正清刻本悦宋简体" panose="02000000000000000000" pitchFamily="2" charset="-122"/>
                  </a:rPr>
                  <a:t>第一部分</a:t>
                </a:r>
                <a:endParaRPr lang="en-US" sz="3600" dirty="0">
                  <a:solidFill>
                    <a:schemeClr val="bg1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endParaRPr>
              </a:p>
            </p:txBody>
          </p:sp>
        </p:grpSp>
        <p:grpSp>
          <p:nvGrpSpPr>
            <p:cNvPr id="18" name="Group 17">
              <a:extLst>
                <a:ext uri="{FF2B5EF4-FFF2-40B4-BE49-F238E27FC236}">
                  <a16:creationId xmlns="" xmlns:a16="http://schemas.microsoft.com/office/drawing/2014/main" id="{C87C8BB6-780E-4AFA-822C-226004A4A225}"/>
                </a:ext>
              </a:extLst>
            </p:cNvPr>
            <p:cNvGrpSpPr/>
            <p:nvPr/>
          </p:nvGrpSpPr>
          <p:grpSpPr>
            <a:xfrm>
              <a:off x="13467636" y="5528718"/>
              <a:ext cx="8045245" cy="1652388"/>
              <a:chOff x="3156155" y="5950749"/>
              <a:chExt cx="8045245" cy="1652388"/>
            </a:xfrm>
          </p:grpSpPr>
          <p:sp>
            <p:nvSpPr>
              <p:cNvPr id="8" name="TextBox 7">
                <a:extLst>
                  <a:ext uri="{FF2B5EF4-FFF2-40B4-BE49-F238E27FC236}">
                    <a16:creationId xmlns="" xmlns:a16="http://schemas.microsoft.com/office/drawing/2014/main" id="{9E6588FA-2373-4A4D-9472-3330BC65987E}"/>
                  </a:ext>
                </a:extLst>
              </p:cNvPr>
              <p:cNvSpPr txBox="1"/>
              <p:nvPr/>
            </p:nvSpPr>
            <p:spPr>
              <a:xfrm>
                <a:off x="3156155" y="5950749"/>
                <a:ext cx="700833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600" b="1">
                    <a:solidFill>
                      <a:schemeClr val="bg1"/>
                    </a:solidFill>
                    <a:latin typeface="+mj-lt"/>
                  </a:rPr>
                  <a:t>02</a:t>
                </a:r>
              </a:p>
            </p:txBody>
          </p:sp>
          <p:sp>
            <p:nvSpPr>
              <p:cNvPr id="9" name="TextBox 8">
                <a:extLst>
                  <a:ext uri="{FF2B5EF4-FFF2-40B4-BE49-F238E27FC236}">
                    <a16:creationId xmlns="" xmlns:a16="http://schemas.microsoft.com/office/drawing/2014/main" id="{502765D6-1204-4111-8657-4A83474BC627}"/>
                  </a:ext>
                </a:extLst>
              </p:cNvPr>
              <p:cNvSpPr txBox="1"/>
              <p:nvPr/>
            </p:nvSpPr>
            <p:spPr>
              <a:xfrm>
                <a:off x="4103077" y="6635180"/>
                <a:ext cx="7098323" cy="96795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sz="2000">
                    <a:solidFill>
                      <a:schemeClr val="bg1"/>
                    </a:solidFill>
                  </a:rPr>
                  <a:t>Fusce tincidunt eget ligula vitae hendrerit. Phasellus id ligula ut enim elementum bibendum eget eget magna.</a:t>
                </a:r>
              </a:p>
            </p:txBody>
          </p:sp>
          <p:sp>
            <p:nvSpPr>
              <p:cNvPr id="10" name="TextBox 9">
                <a:extLst>
                  <a:ext uri="{FF2B5EF4-FFF2-40B4-BE49-F238E27FC236}">
                    <a16:creationId xmlns="" xmlns:a16="http://schemas.microsoft.com/office/drawing/2014/main" id="{2FAF2B22-2C97-4DE5-A459-819C44EB1C14}"/>
                  </a:ext>
                </a:extLst>
              </p:cNvPr>
              <p:cNvSpPr txBox="1"/>
              <p:nvPr/>
            </p:nvSpPr>
            <p:spPr>
              <a:xfrm>
                <a:off x="4103077" y="6012304"/>
                <a:ext cx="2031325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3600" dirty="0" smtClean="0">
                    <a:solidFill>
                      <a:schemeClr val="bg1"/>
                    </a:solidFill>
                    <a:latin typeface="方正清刻本悦宋简体" panose="02000000000000000000" pitchFamily="2" charset="-122"/>
                    <a:ea typeface="方正清刻本悦宋简体" panose="02000000000000000000" pitchFamily="2" charset="-122"/>
                  </a:rPr>
                  <a:t>第二部分</a:t>
                </a:r>
                <a:endParaRPr lang="en-US" sz="3600" dirty="0">
                  <a:solidFill>
                    <a:schemeClr val="bg1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endParaRPr>
              </a:p>
            </p:txBody>
          </p:sp>
        </p:grpSp>
        <p:grpSp>
          <p:nvGrpSpPr>
            <p:cNvPr id="19" name="Group 18">
              <a:extLst>
                <a:ext uri="{FF2B5EF4-FFF2-40B4-BE49-F238E27FC236}">
                  <a16:creationId xmlns="" xmlns:a16="http://schemas.microsoft.com/office/drawing/2014/main" id="{66DF6F31-9006-4AB5-85C5-8ED8FD78A019}"/>
                </a:ext>
              </a:extLst>
            </p:cNvPr>
            <p:cNvGrpSpPr/>
            <p:nvPr/>
          </p:nvGrpSpPr>
          <p:grpSpPr>
            <a:xfrm>
              <a:off x="13467636" y="7700418"/>
              <a:ext cx="8045245" cy="1652388"/>
              <a:chOff x="3156155" y="8122449"/>
              <a:chExt cx="8045245" cy="1652388"/>
            </a:xfrm>
          </p:grpSpPr>
          <p:sp>
            <p:nvSpPr>
              <p:cNvPr id="11" name="TextBox 10">
                <a:extLst>
                  <a:ext uri="{FF2B5EF4-FFF2-40B4-BE49-F238E27FC236}">
                    <a16:creationId xmlns="" xmlns:a16="http://schemas.microsoft.com/office/drawing/2014/main" id="{D1534A0F-493E-4000-BD09-DDACC6087CB1}"/>
                  </a:ext>
                </a:extLst>
              </p:cNvPr>
              <p:cNvSpPr txBox="1"/>
              <p:nvPr/>
            </p:nvSpPr>
            <p:spPr>
              <a:xfrm>
                <a:off x="3156155" y="8122449"/>
                <a:ext cx="700833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600" b="1">
                    <a:solidFill>
                      <a:schemeClr val="bg1"/>
                    </a:solidFill>
                    <a:latin typeface="+mj-lt"/>
                  </a:rPr>
                  <a:t>03</a:t>
                </a:r>
              </a:p>
            </p:txBody>
          </p:sp>
          <p:sp>
            <p:nvSpPr>
              <p:cNvPr id="12" name="TextBox 11">
                <a:extLst>
                  <a:ext uri="{FF2B5EF4-FFF2-40B4-BE49-F238E27FC236}">
                    <a16:creationId xmlns="" xmlns:a16="http://schemas.microsoft.com/office/drawing/2014/main" id="{A45BAFFD-F327-49EE-84FB-03D6B640B4B2}"/>
                  </a:ext>
                </a:extLst>
              </p:cNvPr>
              <p:cNvSpPr txBox="1"/>
              <p:nvPr/>
            </p:nvSpPr>
            <p:spPr>
              <a:xfrm>
                <a:off x="4103077" y="8806880"/>
                <a:ext cx="7098323" cy="96795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sz="2000">
                    <a:solidFill>
                      <a:schemeClr val="bg1"/>
                    </a:solidFill>
                  </a:rPr>
                  <a:t>Fusce tincidunt eget ligula vitae hendrerit. Phasellus id ligula ut enim elementum bibendum eget eget magna.</a:t>
                </a:r>
              </a:p>
            </p:txBody>
          </p:sp>
          <p:sp>
            <p:nvSpPr>
              <p:cNvPr id="13" name="TextBox 12">
                <a:extLst>
                  <a:ext uri="{FF2B5EF4-FFF2-40B4-BE49-F238E27FC236}">
                    <a16:creationId xmlns="" xmlns:a16="http://schemas.microsoft.com/office/drawing/2014/main" id="{474474DD-BE0C-4FD7-9519-EAE405FECD5C}"/>
                  </a:ext>
                </a:extLst>
              </p:cNvPr>
              <p:cNvSpPr txBox="1"/>
              <p:nvPr/>
            </p:nvSpPr>
            <p:spPr>
              <a:xfrm>
                <a:off x="4103077" y="8184004"/>
                <a:ext cx="2031325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3600" dirty="0" smtClean="0">
                    <a:solidFill>
                      <a:schemeClr val="bg1"/>
                    </a:solidFill>
                    <a:latin typeface="方正清刻本悦宋简体" panose="02000000000000000000" pitchFamily="2" charset="-122"/>
                    <a:ea typeface="方正清刻本悦宋简体" panose="02000000000000000000" pitchFamily="2" charset="-122"/>
                  </a:rPr>
                  <a:t>第三部分</a:t>
                </a:r>
                <a:endParaRPr lang="en-US" sz="3600" dirty="0">
                  <a:solidFill>
                    <a:schemeClr val="bg1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endParaRPr>
              </a:p>
            </p:txBody>
          </p:sp>
        </p:grpSp>
        <p:grpSp>
          <p:nvGrpSpPr>
            <p:cNvPr id="20" name="Group 19">
              <a:extLst>
                <a:ext uri="{FF2B5EF4-FFF2-40B4-BE49-F238E27FC236}">
                  <a16:creationId xmlns="" xmlns:a16="http://schemas.microsoft.com/office/drawing/2014/main" id="{4502DB49-B27B-4934-9E28-7F049BE2DFCC}"/>
                </a:ext>
              </a:extLst>
            </p:cNvPr>
            <p:cNvGrpSpPr/>
            <p:nvPr/>
          </p:nvGrpSpPr>
          <p:grpSpPr>
            <a:xfrm>
              <a:off x="13467636" y="9679884"/>
              <a:ext cx="8045245" cy="1652388"/>
              <a:chOff x="3156155" y="10101915"/>
              <a:chExt cx="8045245" cy="1652388"/>
            </a:xfrm>
          </p:grpSpPr>
          <p:sp>
            <p:nvSpPr>
              <p:cNvPr id="14" name="TextBox 13">
                <a:extLst>
                  <a:ext uri="{FF2B5EF4-FFF2-40B4-BE49-F238E27FC236}">
                    <a16:creationId xmlns="" xmlns:a16="http://schemas.microsoft.com/office/drawing/2014/main" id="{387B5186-0B37-4200-A0DC-C82B0A9B003F}"/>
                  </a:ext>
                </a:extLst>
              </p:cNvPr>
              <p:cNvSpPr txBox="1"/>
              <p:nvPr/>
            </p:nvSpPr>
            <p:spPr>
              <a:xfrm>
                <a:off x="3156155" y="10101915"/>
                <a:ext cx="700833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600" b="1">
                    <a:solidFill>
                      <a:schemeClr val="bg1"/>
                    </a:solidFill>
                    <a:latin typeface="+mj-lt"/>
                  </a:rPr>
                  <a:t>04</a:t>
                </a:r>
              </a:p>
            </p:txBody>
          </p:sp>
          <p:sp>
            <p:nvSpPr>
              <p:cNvPr id="15" name="TextBox 14">
                <a:extLst>
                  <a:ext uri="{FF2B5EF4-FFF2-40B4-BE49-F238E27FC236}">
                    <a16:creationId xmlns="" xmlns:a16="http://schemas.microsoft.com/office/drawing/2014/main" id="{16A84E78-6994-4EE9-8C70-4BF1D226C6FB}"/>
                  </a:ext>
                </a:extLst>
              </p:cNvPr>
              <p:cNvSpPr txBox="1"/>
              <p:nvPr/>
            </p:nvSpPr>
            <p:spPr>
              <a:xfrm>
                <a:off x="4103077" y="10786346"/>
                <a:ext cx="7098323" cy="96795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sz="2000">
                    <a:solidFill>
                      <a:schemeClr val="bg1"/>
                    </a:solidFill>
                  </a:rPr>
                  <a:t>Fusce tincidunt eget ligula vitae hendrerit. Phasellus id ligula ut enim elementum bibendum eget eget magna.</a:t>
                </a:r>
              </a:p>
            </p:txBody>
          </p:sp>
          <p:sp>
            <p:nvSpPr>
              <p:cNvPr id="16" name="TextBox 15">
                <a:extLst>
                  <a:ext uri="{FF2B5EF4-FFF2-40B4-BE49-F238E27FC236}">
                    <a16:creationId xmlns="" xmlns:a16="http://schemas.microsoft.com/office/drawing/2014/main" id="{46764108-4B8A-4E4C-971C-CB072269656B}"/>
                  </a:ext>
                </a:extLst>
              </p:cNvPr>
              <p:cNvSpPr txBox="1"/>
              <p:nvPr/>
            </p:nvSpPr>
            <p:spPr>
              <a:xfrm>
                <a:off x="4103077" y="10163470"/>
                <a:ext cx="2031325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3600" dirty="0" smtClean="0">
                    <a:solidFill>
                      <a:schemeClr val="bg1"/>
                    </a:solidFill>
                    <a:latin typeface="方正清刻本悦宋简体" panose="02000000000000000000" pitchFamily="2" charset="-122"/>
                    <a:ea typeface="方正清刻本悦宋简体" panose="02000000000000000000" pitchFamily="2" charset="-122"/>
                  </a:rPr>
                  <a:t>第四部分</a:t>
                </a:r>
                <a:endParaRPr lang="en-US" sz="3600" dirty="0">
                  <a:solidFill>
                    <a:schemeClr val="bg1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784485192"/>
      </p:ext>
    </p:extLst>
  </p:cSld>
  <p:clrMapOvr>
    <a:masterClrMapping/>
  </p:clrMapOvr>
  <p:transition spd="slow" advTm="3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2384" y="2055386"/>
            <a:ext cx="10286245" cy="10286245"/>
          </a:xfrm>
          <a:prstGeom prst="rect">
            <a:avLst/>
          </a:prstGeom>
        </p:spPr>
      </p:pic>
      <p:sp>
        <p:nvSpPr>
          <p:cNvPr id="134" name="Oval 133">
            <a:extLst>
              <a:ext uri="{FF2B5EF4-FFF2-40B4-BE49-F238E27FC236}">
                <a16:creationId xmlns="" xmlns:a16="http://schemas.microsoft.com/office/drawing/2014/main" id="{0E0596DE-E3A4-4A04-AAE8-9F96333DA30D}"/>
              </a:ext>
            </a:extLst>
          </p:cNvPr>
          <p:cNvSpPr/>
          <p:nvPr/>
        </p:nvSpPr>
        <p:spPr>
          <a:xfrm>
            <a:off x="7886292" y="2550705"/>
            <a:ext cx="8614590" cy="8614590"/>
          </a:xfrm>
          <a:prstGeom prst="ellipse">
            <a:avLst/>
          </a:prstGeom>
          <a:solidFill>
            <a:schemeClr val="bg1">
              <a:lumMod val="65000"/>
              <a:alpha val="1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73" name="Group 172">
            <a:extLst>
              <a:ext uri="{FF2B5EF4-FFF2-40B4-BE49-F238E27FC236}">
                <a16:creationId xmlns="" xmlns:a16="http://schemas.microsoft.com/office/drawing/2014/main" id="{BF4D5E6B-6EBA-4B1F-AFBC-A627572C6436}"/>
              </a:ext>
            </a:extLst>
          </p:cNvPr>
          <p:cNvGrpSpPr/>
          <p:nvPr/>
        </p:nvGrpSpPr>
        <p:grpSpPr>
          <a:xfrm>
            <a:off x="5763891" y="624830"/>
            <a:ext cx="12888187" cy="12488290"/>
            <a:chOff x="5763891" y="624830"/>
            <a:chExt cx="12888187" cy="12488290"/>
          </a:xfrm>
        </p:grpSpPr>
        <p:grpSp>
          <p:nvGrpSpPr>
            <p:cNvPr id="171" name="Group 170">
              <a:extLst>
                <a:ext uri="{FF2B5EF4-FFF2-40B4-BE49-F238E27FC236}">
                  <a16:creationId xmlns="" xmlns:a16="http://schemas.microsoft.com/office/drawing/2014/main" id="{2783B2B8-AA11-4818-A23E-C914F1E18E8E}"/>
                </a:ext>
              </a:extLst>
            </p:cNvPr>
            <p:cNvGrpSpPr/>
            <p:nvPr/>
          </p:nvGrpSpPr>
          <p:grpSpPr>
            <a:xfrm>
              <a:off x="6721587" y="1581849"/>
              <a:ext cx="10900205" cy="10677660"/>
              <a:chOff x="6721587" y="1581849"/>
              <a:chExt cx="10900205" cy="10677660"/>
            </a:xfrm>
          </p:grpSpPr>
          <p:cxnSp>
            <p:nvCxnSpPr>
              <p:cNvPr id="4" name="Straight Connector 3">
                <a:extLst>
                  <a:ext uri="{FF2B5EF4-FFF2-40B4-BE49-F238E27FC236}">
                    <a16:creationId xmlns="" xmlns:a16="http://schemas.microsoft.com/office/drawing/2014/main" id="{42B50D55-4FA2-4052-B1D4-4BF0B9F8BAF3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6721587" y="6858000"/>
                <a:ext cx="5335287" cy="0"/>
              </a:xfrm>
              <a:prstGeom prst="line">
                <a:avLst/>
              </a:prstGeom>
              <a:ln w="127000" cap="sq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0" name="Straight Connector 69">
                <a:extLst>
                  <a:ext uri="{FF2B5EF4-FFF2-40B4-BE49-F238E27FC236}">
                    <a16:creationId xmlns="" xmlns:a16="http://schemas.microsoft.com/office/drawing/2014/main" id="{D4A1EE9C-854F-45F8-BFC0-42F835145DAA}"/>
                  </a:ext>
                </a:extLst>
              </p:cNvPr>
              <p:cNvCxnSpPr>
                <a:cxnSpLocks/>
              </p:cNvCxnSpPr>
              <p:nvPr/>
            </p:nvCxnSpPr>
            <p:spPr>
              <a:xfrm rot="20700000" flipH="1" flipV="1">
                <a:off x="6949198" y="7551139"/>
                <a:ext cx="5335287" cy="0"/>
              </a:xfrm>
              <a:prstGeom prst="line">
                <a:avLst/>
              </a:prstGeom>
              <a:ln w="127000" cap="sq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4" name="Straight Connector 83">
                <a:extLst>
                  <a:ext uri="{FF2B5EF4-FFF2-40B4-BE49-F238E27FC236}">
                    <a16:creationId xmlns="" xmlns:a16="http://schemas.microsoft.com/office/drawing/2014/main" id="{C5777101-31FC-4EAD-B382-B94A021F40BE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 flipH="1" flipV="1">
                <a:off x="9541413" y="9591866"/>
                <a:ext cx="5335287" cy="0"/>
              </a:xfrm>
              <a:prstGeom prst="line">
                <a:avLst/>
              </a:prstGeom>
              <a:ln w="127000" cap="sq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1" name="Straight Connector 80">
                <a:extLst>
                  <a:ext uri="{FF2B5EF4-FFF2-40B4-BE49-F238E27FC236}">
                    <a16:creationId xmlns="" xmlns:a16="http://schemas.microsoft.com/office/drawing/2014/main" id="{643868FB-7333-41CA-9B8E-07FF84DC1CF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2286505" y="6858000"/>
                <a:ext cx="5335287" cy="0"/>
              </a:xfrm>
              <a:prstGeom prst="line">
                <a:avLst/>
              </a:prstGeom>
              <a:ln w="127000" cap="sq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2" name="Straight Connector 61">
                <a:extLst>
                  <a:ext uri="{FF2B5EF4-FFF2-40B4-BE49-F238E27FC236}">
                    <a16:creationId xmlns="" xmlns:a16="http://schemas.microsoft.com/office/drawing/2014/main" id="{B9C2E806-0B47-462B-9CE2-D3203B27AA6C}"/>
                  </a:ext>
                </a:extLst>
              </p:cNvPr>
              <p:cNvCxnSpPr>
                <a:cxnSpLocks/>
              </p:cNvCxnSpPr>
              <p:nvPr/>
            </p:nvCxnSpPr>
            <p:spPr>
              <a:xfrm rot="4500000" flipV="1">
                <a:off x="10278359" y="9469209"/>
                <a:ext cx="5335287" cy="0"/>
              </a:xfrm>
              <a:prstGeom prst="line">
                <a:avLst/>
              </a:prstGeom>
              <a:ln w="127000" cap="sq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0" name="Straight Connector 59">
                <a:extLst>
                  <a:ext uri="{FF2B5EF4-FFF2-40B4-BE49-F238E27FC236}">
                    <a16:creationId xmlns="" xmlns:a16="http://schemas.microsoft.com/office/drawing/2014/main" id="{F83A8B2A-C992-4F63-8A23-463C2D025763}"/>
                  </a:ext>
                </a:extLst>
              </p:cNvPr>
              <p:cNvCxnSpPr>
                <a:cxnSpLocks/>
              </p:cNvCxnSpPr>
              <p:nvPr/>
            </p:nvCxnSpPr>
            <p:spPr>
              <a:xfrm rot="3600000" flipV="1">
                <a:off x="10921742" y="9168813"/>
                <a:ext cx="5335287" cy="0"/>
              </a:xfrm>
              <a:prstGeom prst="line">
                <a:avLst/>
              </a:prstGeom>
              <a:ln w="127000" cap="sq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8" name="Straight Connector 57">
                <a:extLst>
                  <a:ext uri="{FF2B5EF4-FFF2-40B4-BE49-F238E27FC236}">
                    <a16:creationId xmlns="" xmlns:a16="http://schemas.microsoft.com/office/drawing/2014/main" id="{20E66599-EE15-4683-B36A-89FE83088E46}"/>
                  </a:ext>
                </a:extLst>
              </p:cNvPr>
              <p:cNvCxnSpPr>
                <a:cxnSpLocks/>
              </p:cNvCxnSpPr>
              <p:nvPr/>
            </p:nvCxnSpPr>
            <p:spPr>
              <a:xfrm rot="2700000" flipV="1">
                <a:off x="11436813" y="8704928"/>
                <a:ext cx="5335287" cy="0"/>
              </a:xfrm>
              <a:prstGeom prst="line">
                <a:avLst/>
              </a:prstGeom>
              <a:ln w="127000" cap="sq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6" name="Straight Connector 55">
                <a:extLst>
                  <a:ext uri="{FF2B5EF4-FFF2-40B4-BE49-F238E27FC236}">
                    <a16:creationId xmlns="" xmlns:a16="http://schemas.microsoft.com/office/drawing/2014/main" id="{8F7D984E-C58E-41B9-8562-66AC45D9CD3E}"/>
                  </a:ext>
                </a:extLst>
              </p:cNvPr>
              <p:cNvCxnSpPr>
                <a:cxnSpLocks/>
              </p:cNvCxnSpPr>
              <p:nvPr/>
            </p:nvCxnSpPr>
            <p:spPr>
              <a:xfrm rot="1800000" flipV="1">
                <a:off x="11929109" y="8184202"/>
                <a:ext cx="5335287" cy="0"/>
              </a:xfrm>
              <a:prstGeom prst="line">
                <a:avLst/>
              </a:prstGeom>
              <a:ln w="127000" cap="sq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4" name="Straight Connector 53">
                <a:extLst>
                  <a:ext uri="{FF2B5EF4-FFF2-40B4-BE49-F238E27FC236}">
                    <a16:creationId xmlns="" xmlns:a16="http://schemas.microsoft.com/office/drawing/2014/main" id="{189F68DC-CC5E-406C-BC33-64F36BDAB7C4}"/>
                  </a:ext>
                </a:extLst>
              </p:cNvPr>
              <p:cNvCxnSpPr>
                <a:cxnSpLocks/>
              </p:cNvCxnSpPr>
              <p:nvPr/>
            </p:nvCxnSpPr>
            <p:spPr>
              <a:xfrm rot="900000" flipV="1">
                <a:off x="12195608" y="7551139"/>
                <a:ext cx="5335287" cy="0"/>
              </a:xfrm>
              <a:prstGeom prst="line">
                <a:avLst/>
              </a:prstGeom>
              <a:ln w="127000" cap="sq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8" name="Straight Connector 77">
                <a:extLst>
                  <a:ext uri="{FF2B5EF4-FFF2-40B4-BE49-F238E27FC236}">
                    <a16:creationId xmlns="" xmlns:a16="http://schemas.microsoft.com/office/drawing/2014/main" id="{CFADDB6B-54D9-436C-A147-BFEABAEF6475}"/>
                  </a:ext>
                </a:extLst>
              </p:cNvPr>
              <p:cNvCxnSpPr>
                <a:cxnSpLocks/>
              </p:cNvCxnSpPr>
              <p:nvPr/>
            </p:nvCxnSpPr>
            <p:spPr>
              <a:xfrm rot="17100000" flipH="1" flipV="1">
                <a:off x="8866447" y="9469209"/>
                <a:ext cx="5335287" cy="0"/>
              </a:xfrm>
              <a:prstGeom prst="line">
                <a:avLst/>
              </a:prstGeom>
              <a:ln w="127000" cap="sq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6" name="Straight Connector 75">
                <a:extLst>
                  <a:ext uri="{FF2B5EF4-FFF2-40B4-BE49-F238E27FC236}">
                    <a16:creationId xmlns="" xmlns:a16="http://schemas.microsoft.com/office/drawing/2014/main" id="{63D859C0-A793-4495-B5CD-E36129BAC62B}"/>
                  </a:ext>
                </a:extLst>
              </p:cNvPr>
              <p:cNvCxnSpPr>
                <a:cxnSpLocks/>
              </p:cNvCxnSpPr>
              <p:nvPr/>
            </p:nvCxnSpPr>
            <p:spPr>
              <a:xfrm rot="18000000" flipH="1" flipV="1">
                <a:off x="8223064" y="9168813"/>
                <a:ext cx="5335287" cy="0"/>
              </a:xfrm>
              <a:prstGeom prst="line">
                <a:avLst/>
              </a:prstGeom>
              <a:ln w="127000" cap="sq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4" name="Straight Connector 73">
                <a:extLst>
                  <a:ext uri="{FF2B5EF4-FFF2-40B4-BE49-F238E27FC236}">
                    <a16:creationId xmlns="" xmlns:a16="http://schemas.microsoft.com/office/drawing/2014/main" id="{720BD70A-B90B-4E83-9058-507C23824874}"/>
                  </a:ext>
                </a:extLst>
              </p:cNvPr>
              <p:cNvCxnSpPr>
                <a:cxnSpLocks/>
              </p:cNvCxnSpPr>
              <p:nvPr/>
            </p:nvCxnSpPr>
            <p:spPr>
              <a:xfrm rot="18900000" flipH="1" flipV="1">
                <a:off x="7707993" y="8704928"/>
                <a:ext cx="5335287" cy="0"/>
              </a:xfrm>
              <a:prstGeom prst="line">
                <a:avLst/>
              </a:prstGeom>
              <a:ln w="127000" cap="sq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2" name="Straight Connector 71">
                <a:extLst>
                  <a:ext uri="{FF2B5EF4-FFF2-40B4-BE49-F238E27FC236}">
                    <a16:creationId xmlns="" xmlns:a16="http://schemas.microsoft.com/office/drawing/2014/main" id="{7C46BC66-D2B5-482D-8B6A-F53FF93E7621}"/>
                  </a:ext>
                </a:extLst>
              </p:cNvPr>
              <p:cNvCxnSpPr>
                <a:cxnSpLocks/>
              </p:cNvCxnSpPr>
              <p:nvPr/>
            </p:nvCxnSpPr>
            <p:spPr>
              <a:xfrm rot="19800000" flipH="1" flipV="1">
                <a:off x="7215697" y="8184202"/>
                <a:ext cx="5335287" cy="0"/>
              </a:xfrm>
              <a:prstGeom prst="line">
                <a:avLst/>
              </a:prstGeom>
              <a:ln w="127000" cap="sq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6" name="Straight Connector 45">
                <a:extLst>
                  <a:ext uri="{FF2B5EF4-FFF2-40B4-BE49-F238E27FC236}">
                    <a16:creationId xmlns="" xmlns:a16="http://schemas.microsoft.com/office/drawing/2014/main" id="{9B126E07-EBE0-4344-A203-E3CA5531C9AB}"/>
                  </a:ext>
                </a:extLst>
              </p:cNvPr>
              <p:cNvCxnSpPr>
                <a:cxnSpLocks/>
              </p:cNvCxnSpPr>
              <p:nvPr/>
            </p:nvCxnSpPr>
            <p:spPr>
              <a:xfrm rot="17100000">
                <a:off x="10278359" y="4249493"/>
                <a:ext cx="5335287" cy="0"/>
              </a:xfrm>
              <a:prstGeom prst="line">
                <a:avLst/>
              </a:prstGeom>
              <a:ln w="127000" cap="sq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" name="Straight Connector 43">
                <a:extLst>
                  <a:ext uri="{FF2B5EF4-FFF2-40B4-BE49-F238E27FC236}">
                    <a16:creationId xmlns="" xmlns:a16="http://schemas.microsoft.com/office/drawing/2014/main" id="{03A55E33-6C87-481A-B1E3-AD76657BD1F8}"/>
                  </a:ext>
                </a:extLst>
              </p:cNvPr>
              <p:cNvCxnSpPr>
                <a:cxnSpLocks/>
              </p:cNvCxnSpPr>
              <p:nvPr/>
            </p:nvCxnSpPr>
            <p:spPr>
              <a:xfrm rot="18000000">
                <a:off x="10921742" y="4549889"/>
                <a:ext cx="5335287" cy="0"/>
              </a:xfrm>
              <a:prstGeom prst="line">
                <a:avLst/>
              </a:prstGeom>
              <a:ln w="127000" cap="sq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" name="Straight Connector 41">
                <a:extLst>
                  <a:ext uri="{FF2B5EF4-FFF2-40B4-BE49-F238E27FC236}">
                    <a16:creationId xmlns="" xmlns:a16="http://schemas.microsoft.com/office/drawing/2014/main" id="{97E0C72B-7DE5-4227-ACB7-5D63C5BA07E7}"/>
                  </a:ext>
                </a:extLst>
              </p:cNvPr>
              <p:cNvCxnSpPr>
                <a:cxnSpLocks/>
              </p:cNvCxnSpPr>
              <p:nvPr/>
            </p:nvCxnSpPr>
            <p:spPr>
              <a:xfrm rot="18900000">
                <a:off x="11436813" y="5013774"/>
                <a:ext cx="5335287" cy="0"/>
              </a:xfrm>
              <a:prstGeom prst="line">
                <a:avLst/>
              </a:prstGeom>
              <a:ln w="127000" cap="sq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Straight Connector 39">
                <a:extLst>
                  <a:ext uri="{FF2B5EF4-FFF2-40B4-BE49-F238E27FC236}">
                    <a16:creationId xmlns="" xmlns:a16="http://schemas.microsoft.com/office/drawing/2014/main" id="{BC7794FA-5C95-49A0-81E5-CA22EFB144BB}"/>
                  </a:ext>
                </a:extLst>
              </p:cNvPr>
              <p:cNvCxnSpPr>
                <a:cxnSpLocks/>
              </p:cNvCxnSpPr>
              <p:nvPr/>
            </p:nvCxnSpPr>
            <p:spPr>
              <a:xfrm rot="19800000">
                <a:off x="11929109" y="5534500"/>
                <a:ext cx="5335287" cy="0"/>
              </a:xfrm>
              <a:prstGeom prst="line">
                <a:avLst/>
              </a:prstGeom>
              <a:ln w="127000" cap="sq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Straight Connector 37">
                <a:extLst>
                  <a:ext uri="{FF2B5EF4-FFF2-40B4-BE49-F238E27FC236}">
                    <a16:creationId xmlns="" xmlns:a16="http://schemas.microsoft.com/office/drawing/2014/main" id="{F1CC353A-7B2D-4D61-942A-659F475DE8DA}"/>
                  </a:ext>
                </a:extLst>
              </p:cNvPr>
              <p:cNvCxnSpPr>
                <a:cxnSpLocks/>
              </p:cNvCxnSpPr>
              <p:nvPr/>
            </p:nvCxnSpPr>
            <p:spPr>
              <a:xfrm rot="20700000">
                <a:off x="12195608" y="6167563"/>
                <a:ext cx="5335287" cy="0"/>
              </a:xfrm>
              <a:prstGeom prst="line">
                <a:avLst/>
              </a:prstGeom>
              <a:ln w="127000" cap="sq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Straight Connector 28">
                <a:extLst>
                  <a:ext uri="{FF2B5EF4-FFF2-40B4-BE49-F238E27FC236}">
                    <a16:creationId xmlns="" xmlns:a16="http://schemas.microsoft.com/office/drawing/2014/main" id="{DFE7A48D-EFA1-4B05-8CF2-2552549F64F0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9541413" y="4249494"/>
                <a:ext cx="5335287" cy="0"/>
              </a:xfrm>
              <a:prstGeom prst="line">
                <a:avLst/>
              </a:prstGeom>
              <a:ln w="127000" cap="sq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Straight Connector 25">
                <a:extLst>
                  <a:ext uri="{FF2B5EF4-FFF2-40B4-BE49-F238E27FC236}">
                    <a16:creationId xmlns="" xmlns:a16="http://schemas.microsoft.com/office/drawing/2014/main" id="{0BD091BB-5EA0-4B8F-BEA3-034A4C44EACC}"/>
                  </a:ext>
                </a:extLst>
              </p:cNvPr>
              <p:cNvCxnSpPr>
                <a:cxnSpLocks/>
              </p:cNvCxnSpPr>
              <p:nvPr/>
            </p:nvCxnSpPr>
            <p:spPr>
              <a:xfrm rot="4500000" flipH="1">
                <a:off x="8866447" y="4249493"/>
                <a:ext cx="5335287" cy="0"/>
              </a:xfrm>
              <a:prstGeom prst="line">
                <a:avLst/>
              </a:prstGeom>
              <a:ln w="127000" cap="sq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Straight Connector 22">
                <a:extLst>
                  <a:ext uri="{FF2B5EF4-FFF2-40B4-BE49-F238E27FC236}">
                    <a16:creationId xmlns="" xmlns:a16="http://schemas.microsoft.com/office/drawing/2014/main" id="{A802FA01-76EC-425F-9CB8-617DC78235DB}"/>
                  </a:ext>
                </a:extLst>
              </p:cNvPr>
              <p:cNvCxnSpPr>
                <a:cxnSpLocks/>
              </p:cNvCxnSpPr>
              <p:nvPr/>
            </p:nvCxnSpPr>
            <p:spPr>
              <a:xfrm rot="3600000" flipH="1">
                <a:off x="8223064" y="4549889"/>
                <a:ext cx="5335287" cy="0"/>
              </a:xfrm>
              <a:prstGeom prst="line">
                <a:avLst/>
              </a:prstGeom>
              <a:ln w="127000" cap="sq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Straight Connector 19">
                <a:extLst>
                  <a:ext uri="{FF2B5EF4-FFF2-40B4-BE49-F238E27FC236}">
                    <a16:creationId xmlns="" xmlns:a16="http://schemas.microsoft.com/office/drawing/2014/main" id="{B81319DD-9ED7-43D2-88C9-D0B97783A0B3}"/>
                  </a:ext>
                </a:extLst>
              </p:cNvPr>
              <p:cNvCxnSpPr>
                <a:cxnSpLocks/>
              </p:cNvCxnSpPr>
              <p:nvPr/>
            </p:nvCxnSpPr>
            <p:spPr>
              <a:xfrm rot="2700000" flipH="1">
                <a:off x="7707993" y="5013774"/>
                <a:ext cx="5335287" cy="0"/>
              </a:xfrm>
              <a:prstGeom prst="line">
                <a:avLst/>
              </a:prstGeom>
              <a:ln w="127000" cap="sq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Straight Connector 16">
                <a:extLst>
                  <a:ext uri="{FF2B5EF4-FFF2-40B4-BE49-F238E27FC236}">
                    <a16:creationId xmlns="" xmlns:a16="http://schemas.microsoft.com/office/drawing/2014/main" id="{274DFF25-B287-4C07-A91D-372E53985B0A}"/>
                  </a:ext>
                </a:extLst>
              </p:cNvPr>
              <p:cNvCxnSpPr>
                <a:cxnSpLocks/>
              </p:cNvCxnSpPr>
              <p:nvPr/>
            </p:nvCxnSpPr>
            <p:spPr>
              <a:xfrm rot="1800000" flipH="1">
                <a:off x="7215697" y="5534500"/>
                <a:ext cx="5335287" cy="0"/>
              </a:xfrm>
              <a:prstGeom prst="line">
                <a:avLst/>
              </a:prstGeom>
              <a:ln w="127000" cap="sq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Straight Connector 13">
                <a:extLst>
                  <a:ext uri="{FF2B5EF4-FFF2-40B4-BE49-F238E27FC236}">
                    <a16:creationId xmlns="" xmlns:a16="http://schemas.microsoft.com/office/drawing/2014/main" id="{BCFB2BD8-9346-4A41-9088-537D19E8A06C}"/>
                  </a:ext>
                </a:extLst>
              </p:cNvPr>
              <p:cNvCxnSpPr>
                <a:cxnSpLocks/>
              </p:cNvCxnSpPr>
              <p:nvPr/>
            </p:nvCxnSpPr>
            <p:spPr>
              <a:xfrm rot="900000" flipH="1">
                <a:off x="6949198" y="6167563"/>
                <a:ext cx="5335287" cy="0"/>
              </a:xfrm>
              <a:prstGeom prst="line">
                <a:avLst/>
              </a:prstGeom>
              <a:ln w="127000" cap="sq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2" name="Group 171">
              <a:extLst>
                <a:ext uri="{FF2B5EF4-FFF2-40B4-BE49-F238E27FC236}">
                  <a16:creationId xmlns="" xmlns:a16="http://schemas.microsoft.com/office/drawing/2014/main" id="{F9389219-F381-4604-8422-09D4974DBEFC}"/>
                </a:ext>
              </a:extLst>
            </p:cNvPr>
            <p:cNvGrpSpPr/>
            <p:nvPr/>
          </p:nvGrpSpPr>
          <p:grpSpPr>
            <a:xfrm>
              <a:off x="5763891" y="624830"/>
              <a:ext cx="12888187" cy="12488290"/>
              <a:chOff x="5763891" y="624830"/>
              <a:chExt cx="12888187" cy="12488290"/>
            </a:xfrm>
          </p:grpSpPr>
          <p:sp>
            <p:nvSpPr>
              <p:cNvPr id="137" name="TextBox 136">
                <a:extLst>
                  <a:ext uri="{FF2B5EF4-FFF2-40B4-BE49-F238E27FC236}">
                    <a16:creationId xmlns="" xmlns:a16="http://schemas.microsoft.com/office/drawing/2014/main" id="{F265AC95-47E9-4B9B-832A-049F5FFB52B1}"/>
                  </a:ext>
                </a:extLst>
              </p:cNvPr>
              <p:cNvSpPr txBox="1"/>
              <p:nvPr/>
            </p:nvSpPr>
            <p:spPr>
              <a:xfrm>
                <a:off x="5763891" y="6669250"/>
                <a:ext cx="785793" cy="461665"/>
              </a:xfrm>
              <a:prstGeom prst="rect">
                <a:avLst/>
              </a:prstGeom>
              <a:noFill/>
            </p:spPr>
            <p:txBody>
              <a:bodyPr wrap="none" rtlCol="0" anchor="ctr">
                <a:spAutoFit/>
              </a:bodyPr>
              <a:lstStyle/>
              <a:p>
                <a:pPr algn="r"/>
                <a:r>
                  <a:rPr lang="en-US" sz="2400"/>
                  <a:t>25%</a:t>
                </a:r>
              </a:p>
            </p:txBody>
          </p:sp>
          <p:sp>
            <p:nvSpPr>
              <p:cNvPr id="138" name="TextBox 137">
                <a:extLst>
                  <a:ext uri="{FF2B5EF4-FFF2-40B4-BE49-F238E27FC236}">
                    <a16:creationId xmlns="" xmlns:a16="http://schemas.microsoft.com/office/drawing/2014/main" id="{5AFC6B11-D9D3-4778-89D8-4F312863E13E}"/>
                  </a:ext>
                </a:extLst>
              </p:cNvPr>
              <p:cNvSpPr txBox="1"/>
              <p:nvPr/>
            </p:nvSpPr>
            <p:spPr>
              <a:xfrm rot="900000">
                <a:off x="6158144" y="5092083"/>
                <a:ext cx="785793" cy="461665"/>
              </a:xfrm>
              <a:prstGeom prst="rect">
                <a:avLst/>
              </a:prstGeom>
              <a:noFill/>
            </p:spPr>
            <p:txBody>
              <a:bodyPr wrap="none" rtlCol="0" anchor="ctr">
                <a:spAutoFit/>
              </a:bodyPr>
              <a:lstStyle/>
              <a:p>
                <a:pPr algn="ctr"/>
                <a:r>
                  <a:rPr lang="en-US" sz="2400"/>
                  <a:t>25%</a:t>
                </a:r>
              </a:p>
            </p:txBody>
          </p:sp>
          <p:sp>
            <p:nvSpPr>
              <p:cNvPr id="139" name="TextBox 138">
                <a:extLst>
                  <a:ext uri="{FF2B5EF4-FFF2-40B4-BE49-F238E27FC236}">
                    <a16:creationId xmlns="" xmlns:a16="http://schemas.microsoft.com/office/drawing/2014/main" id="{0F89BB1D-DF20-419D-83D4-60177C657C56}"/>
                  </a:ext>
                </a:extLst>
              </p:cNvPr>
              <p:cNvSpPr txBox="1"/>
              <p:nvPr/>
            </p:nvSpPr>
            <p:spPr>
              <a:xfrm rot="1800000">
                <a:off x="6717005" y="3688693"/>
                <a:ext cx="785793" cy="461665"/>
              </a:xfrm>
              <a:prstGeom prst="rect">
                <a:avLst/>
              </a:prstGeom>
              <a:noFill/>
            </p:spPr>
            <p:txBody>
              <a:bodyPr wrap="none" rtlCol="0" anchor="ctr">
                <a:spAutoFit/>
              </a:bodyPr>
              <a:lstStyle/>
              <a:p>
                <a:pPr algn="ctr"/>
                <a:r>
                  <a:rPr lang="en-US" sz="2400"/>
                  <a:t>25%</a:t>
                </a:r>
              </a:p>
            </p:txBody>
          </p:sp>
          <p:sp>
            <p:nvSpPr>
              <p:cNvPr id="140" name="TextBox 139">
                <a:extLst>
                  <a:ext uri="{FF2B5EF4-FFF2-40B4-BE49-F238E27FC236}">
                    <a16:creationId xmlns="" xmlns:a16="http://schemas.microsoft.com/office/drawing/2014/main" id="{CE1DCD84-2067-4606-B4BF-7ECBCB60DB2D}"/>
                  </a:ext>
                </a:extLst>
              </p:cNvPr>
              <p:cNvSpPr txBox="1"/>
              <p:nvPr/>
            </p:nvSpPr>
            <p:spPr>
              <a:xfrm rot="2700000">
                <a:off x="7742113" y="2542558"/>
                <a:ext cx="785793" cy="461665"/>
              </a:xfrm>
              <a:prstGeom prst="rect">
                <a:avLst/>
              </a:prstGeom>
              <a:noFill/>
            </p:spPr>
            <p:txBody>
              <a:bodyPr wrap="none" rtlCol="0" anchor="ctr">
                <a:spAutoFit/>
              </a:bodyPr>
              <a:lstStyle/>
              <a:p>
                <a:pPr algn="ctr"/>
                <a:r>
                  <a:rPr lang="en-US" sz="2400"/>
                  <a:t>25%</a:t>
                </a:r>
              </a:p>
            </p:txBody>
          </p:sp>
          <p:sp>
            <p:nvSpPr>
              <p:cNvPr id="141" name="TextBox 140">
                <a:extLst>
                  <a:ext uri="{FF2B5EF4-FFF2-40B4-BE49-F238E27FC236}">
                    <a16:creationId xmlns="" xmlns:a16="http://schemas.microsoft.com/office/drawing/2014/main" id="{8E00DF18-D7A8-4D77-804F-721F16C228A2}"/>
                  </a:ext>
                </a:extLst>
              </p:cNvPr>
              <p:cNvSpPr txBox="1"/>
              <p:nvPr/>
            </p:nvSpPr>
            <p:spPr>
              <a:xfrm rot="3600000">
                <a:off x="8928164" y="1575817"/>
                <a:ext cx="785793" cy="461665"/>
              </a:xfrm>
              <a:prstGeom prst="rect">
                <a:avLst/>
              </a:prstGeom>
              <a:noFill/>
            </p:spPr>
            <p:txBody>
              <a:bodyPr wrap="none" rtlCol="0" anchor="ctr">
                <a:spAutoFit/>
              </a:bodyPr>
              <a:lstStyle/>
              <a:p>
                <a:pPr algn="ctr"/>
                <a:r>
                  <a:rPr lang="en-US" sz="2400"/>
                  <a:t>25%</a:t>
                </a:r>
              </a:p>
            </p:txBody>
          </p:sp>
          <p:sp>
            <p:nvSpPr>
              <p:cNvPr id="144" name="TextBox 143">
                <a:extLst>
                  <a:ext uri="{FF2B5EF4-FFF2-40B4-BE49-F238E27FC236}">
                    <a16:creationId xmlns="" xmlns:a16="http://schemas.microsoft.com/office/drawing/2014/main" id="{2C31D1D3-1735-41C2-9AEC-53818A7FD58D}"/>
                  </a:ext>
                </a:extLst>
              </p:cNvPr>
              <p:cNvSpPr txBox="1"/>
              <p:nvPr/>
            </p:nvSpPr>
            <p:spPr>
              <a:xfrm rot="4500000">
                <a:off x="10307396" y="978378"/>
                <a:ext cx="785793" cy="461665"/>
              </a:xfrm>
              <a:prstGeom prst="rect">
                <a:avLst/>
              </a:prstGeom>
              <a:noFill/>
            </p:spPr>
            <p:txBody>
              <a:bodyPr wrap="none" rtlCol="0" anchor="ctr">
                <a:spAutoFit/>
              </a:bodyPr>
              <a:lstStyle/>
              <a:p>
                <a:pPr algn="ctr"/>
                <a:r>
                  <a:rPr lang="en-US" sz="2400"/>
                  <a:t>25%</a:t>
                </a:r>
              </a:p>
            </p:txBody>
          </p:sp>
          <p:sp>
            <p:nvSpPr>
              <p:cNvPr id="145" name="TextBox 144">
                <a:extLst>
                  <a:ext uri="{FF2B5EF4-FFF2-40B4-BE49-F238E27FC236}">
                    <a16:creationId xmlns="" xmlns:a16="http://schemas.microsoft.com/office/drawing/2014/main" id="{E1C056D1-833C-4C3F-A8AC-BB6B7E8E06F1}"/>
                  </a:ext>
                </a:extLst>
              </p:cNvPr>
              <p:cNvSpPr txBox="1"/>
              <p:nvPr/>
            </p:nvSpPr>
            <p:spPr>
              <a:xfrm rot="5400000">
                <a:off x="11800690" y="786894"/>
                <a:ext cx="785793" cy="461665"/>
              </a:xfrm>
              <a:prstGeom prst="rect">
                <a:avLst/>
              </a:prstGeom>
              <a:noFill/>
            </p:spPr>
            <p:txBody>
              <a:bodyPr wrap="none" rtlCol="0" anchor="ctr">
                <a:spAutoFit/>
              </a:bodyPr>
              <a:lstStyle/>
              <a:p>
                <a:pPr algn="ctr"/>
                <a:r>
                  <a:rPr lang="en-US" sz="2400"/>
                  <a:t>25%</a:t>
                </a:r>
              </a:p>
            </p:txBody>
          </p:sp>
          <p:sp>
            <p:nvSpPr>
              <p:cNvPr id="146" name="TextBox 145">
                <a:extLst>
                  <a:ext uri="{FF2B5EF4-FFF2-40B4-BE49-F238E27FC236}">
                    <a16:creationId xmlns="" xmlns:a16="http://schemas.microsoft.com/office/drawing/2014/main" id="{70B3523B-EFA9-4B48-9D7D-549DC491AE41}"/>
                  </a:ext>
                </a:extLst>
              </p:cNvPr>
              <p:cNvSpPr txBox="1"/>
              <p:nvPr/>
            </p:nvSpPr>
            <p:spPr>
              <a:xfrm rot="20700000" flipH="1">
                <a:off x="17553212" y="5092083"/>
                <a:ext cx="785793" cy="461665"/>
              </a:xfrm>
              <a:prstGeom prst="rect">
                <a:avLst/>
              </a:prstGeom>
              <a:noFill/>
            </p:spPr>
            <p:txBody>
              <a:bodyPr wrap="none" rtlCol="0" anchor="ctr">
                <a:spAutoFit/>
              </a:bodyPr>
              <a:lstStyle/>
              <a:p>
                <a:pPr algn="ctr"/>
                <a:r>
                  <a:rPr lang="en-US" sz="2400"/>
                  <a:t>25%</a:t>
                </a:r>
              </a:p>
            </p:txBody>
          </p:sp>
          <p:sp>
            <p:nvSpPr>
              <p:cNvPr id="147" name="TextBox 146">
                <a:extLst>
                  <a:ext uri="{FF2B5EF4-FFF2-40B4-BE49-F238E27FC236}">
                    <a16:creationId xmlns="" xmlns:a16="http://schemas.microsoft.com/office/drawing/2014/main" id="{3CB3F1D7-4EE6-4CF0-A3A9-E5188568A846}"/>
                  </a:ext>
                </a:extLst>
              </p:cNvPr>
              <p:cNvSpPr txBox="1"/>
              <p:nvPr/>
            </p:nvSpPr>
            <p:spPr>
              <a:xfrm rot="19800000" flipH="1">
                <a:off x="16994351" y="3688693"/>
                <a:ext cx="785793" cy="461665"/>
              </a:xfrm>
              <a:prstGeom prst="rect">
                <a:avLst/>
              </a:prstGeom>
              <a:noFill/>
            </p:spPr>
            <p:txBody>
              <a:bodyPr wrap="none" rtlCol="0" anchor="ctr">
                <a:spAutoFit/>
              </a:bodyPr>
              <a:lstStyle/>
              <a:p>
                <a:pPr algn="ctr"/>
                <a:r>
                  <a:rPr lang="en-US" sz="2400"/>
                  <a:t>25%</a:t>
                </a:r>
              </a:p>
            </p:txBody>
          </p:sp>
          <p:sp>
            <p:nvSpPr>
              <p:cNvPr id="148" name="TextBox 147">
                <a:extLst>
                  <a:ext uri="{FF2B5EF4-FFF2-40B4-BE49-F238E27FC236}">
                    <a16:creationId xmlns="" xmlns:a16="http://schemas.microsoft.com/office/drawing/2014/main" id="{2B69FDD6-3ADA-4C60-8605-DEB73EAA3005}"/>
                  </a:ext>
                </a:extLst>
              </p:cNvPr>
              <p:cNvSpPr txBox="1"/>
              <p:nvPr/>
            </p:nvSpPr>
            <p:spPr>
              <a:xfrm rot="18900000" flipH="1">
                <a:off x="15969243" y="2542558"/>
                <a:ext cx="785793" cy="461665"/>
              </a:xfrm>
              <a:prstGeom prst="rect">
                <a:avLst/>
              </a:prstGeom>
              <a:noFill/>
            </p:spPr>
            <p:txBody>
              <a:bodyPr wrap="none" rtlCol="0" anchor="ctr">
                <a:spAutoFit/>
              </a:bodyPr>
              <a:lstStyle/>
              <a:p>
                <a:pPr algn="ctr"/>
                <a:r>
                  <a:rPr lang="en-US" sz="2400"/>
                  <a:t>25%</a:t>
                </a:r>
              </a:p>
            </p:txBody>
          </p:sp>
          <p:sp>
            <p:nvSpPr>
              <p:cNvPr id="149" name="TextBox 148">
                <a:extLst>
                  <a:ext uri="{FF2B5EF4-FFF2-40B4-BE49-F238E27FC236}">
                    <a16:creationId xmlns="" xmlns:a16="http://schemas.microsoft.com/office/drawing/2014/main" id="{38960F85-CC85-4348-BBC4-35200F478383}"/>
                  </a:ext>
                </a:extLst>
              </p:cNvPr>
              <p:cNvSpPr txBox="1"/>
              <p:nvPr/>
            </p:nvSpPr>
            <p:spPr>
              <a:xfrm rot="18000000" flipH="1">
                <a:off x="14783192" y="1575817"/>
                <a:ext cx="785793" cy="461665"/>
              </a:xfrm>
              <a:prstGeom prst="rect">
                <a:avLst/>
              </a:prstGeom>
              <a:noFill/>
            </p:spPr>
            <p:txBody>
              <a:bodyPr wrap="none" rtlCol="0" anchor="ctr">
                <a:spAutoFit/>
              </a:bodyPr>
              <a:lstStyle/>
              <a:p>
                <a:pPr algn="ctr"/>
                <a:r>
                  <a:rPr lang="en-US" sz="2400"/>
                  <a:t>25%</a:t>
                </a:r>
              </a:p>
            </p:txBody>
          </p:sp>
          <p:sp>
            <p:nvSpPr>
              <p:cNvPr id="150" name="TextBox 149">
                <a:extLst>
                  <a:ext uri="{FF2B5EF4-FFF2-40B4-BE49-F238E27FC236}">
                    <a16:creationId xmlns="" xmlns:a16="http://schemas.microsoft.com/office/drawing/2014/main" id="{6E558EC7-222D-4B33-8086-06D08168125D}"/>
                  </a:ext>
                </a:extLst>
              </p:cNvPr>
              <p:cNvSpPr txBox="1"/>
              <p:nvPr/>
            </p:nvSpPr>
            <p:spPr>
              <a:xfrm rot="17100000" flipH="1">
                <a:off x="13403960" y="978378"/>
                <a:ext cx="785793" cy="461665"/>
              </a:xfrm>
              <a:prstGeom prst="rect">
                <a:avLst/>
              </a:prstGeom>
              <a:noFill/>
            </p:spPr>
            <p:txBody>
              <a:bodyPr wrap="none" rtlCol="0" anchor="ctr">
                <a:spAutoFit/>
              </a:bodyPr>
              <a:lstStyle/>
              <a:p>
                <a:pPr algn="ctr"/>
                <a:r>
                  <a:rPr lang="en-US" sz="2400"/>
                  <a:t>25%</a:t>
                </a:r>
              </a:p>
            </p:txBody>
          </p:sp>
          <p:sp>
            <p:nvSpPr>
              <p:cNvPr id="152" name="TextBox 151">
                <a:extLst>
                  <a:ext uri="{FF2B5EF4-FFF2-40B4-BE49-F238E27FC236}">
                    <a16:creationId xmlns="" xmlns:a16="http://schemas.microsoft.com/office/drawing/2014/main" id="{90B993CA-34C2-478A-92C9-5DDDB60B6E68}"/>
                  </a:ext>
                </a:extLst>
              </p:cNvPr>
              <p:cNvSpPr txBox="1"/>
              <p:nvPr/>
            </p:nvSpPr>
            <p:spPr>
              <a:xfrm>
                <a:off x="17866285" y="6669250"/>
                <a:ext cx="785793" cy="461665"/>
              </a:xfrm>
              <a:prstGeom prst="rect">
                <a:avLst/>
              </a:prstGeom>
              <a:noFill/>
            </p:spPr>
            <p:txBody>
              <a:bodyPr wrap="none" rtlCol="0" anchor="ctr">
                <a:spAutoFit/>
              </a:bodyPr>
              <a:lstStyle/>
              <a:p>
                <a:pPr algn="ctr"/>
                <a:r>
                  <a:rPr lang="en-US" sz="2400"/>
                  <a:t>25%</a:t>
                </a:r>
              </a:p>
            </p:txBody>
          </p:sp>
          <p:sp>
            <p:nvSpPr>
              <p:cNvPr id="154" name="TextBox 153">
                <a:extLst>
                  <a:ext uri="{FF2B5EF4-FFF2-40B4-BE49-F238E27FC236}">
                    <a16:creationId xmlns="" xmlns:a16="http://schemas.microsoft.com/office/drawing/2014/main" id="{1BDF6DCB-9470-4224-A992-2557E8211DCA}"/>
                  </a:ext>
                </a:extLst>
              </p:cNvPr>
              <p:cNvSpPr txBox="1"/>
              <p:nvPr/>
            </p:nvSpPr>
            <p:spPr>
              <a:xfrm rot="9900000" flipV="1">
                <a:off x="6158144" y="8184202"/>
                <a:ext cx="785793" cy="461665"/>
              </a:xfrm>
              <a:prstGeom prst="rect">
                <a:avLst/>
              </a:prstGeom>
              <a:noFill/>
            </p:spPr>
            <p:txBody>
              <a:bodyPr wrap="none" rtlCol="0" anchor="ctr">
                <a:spAutoFit/>
              </a:bodyPr>
              <a:lstStyle/>
              <a:p>
                <a:pPr algn="ctr"/>
                <a:r>
                  <a:rPr lang="en-US" sz="2400"/>
                  <a:t>25%</a:t>
                </a:r>
              </a:p>
            </p:txBody>
          </p:sp>
          <p:sp>
            <p:nvSpPr>
              <p:cNvPr id="155" name="TextBox 154">
                <a:extLst>
                  <a:ext uri="{FF2B5EF4-FFF2-40B4-BE49-F238E27FC236}">
                    <a16:creationId xmlns="" xmlns:a16="http://schemas.microsoft.com/office/drawing/2014/main" id="{27B3A8C1-1381-477C-A16B-0BD4ED495A7C}"/>
                  </a:ext>
                </a:extLst>
              </p:cNvPr>
              <p:cNvSpPr txBox="1"/>
              <p:nvPr/>
            </p:nvSpPr>
            <p:spPr>
              <a:xfrm rot="9000000" flipV="1">
                <a:off x="6717005" y="9587592"/>
                <a:ext cx="785793" cy="461665"/>
              </a:xfrm>
              <a:prstGeom prst="rect">
                <a:avLst/>
              </a:prstGeom>
              <a:noFill/>
            </p:spPr>
            <p:txBody>
              <a:bodyPr wrap="none" rtlCol="0" anchor="ctr">
                <a:spAutoFit/>
              </a:bodyPr>
              <a:lstStyle/>
              <a:p>
                <a:pPr algn="ctr"/>
                <a:r>
                  <a:rPr lang="en-US" sz="2400"/>
                  <a:t>25%</a:t>
                </a:r>
              </a:p>
            </p:txBody>
          </p:sp>
          <p:sp>
            <p:nvSpPr>
              <p:cNvPr id="156" name="TextBox 155">
                <a:extLst>
                  <a:ext uri="{FF2B5EF4-FFF2-40B4-BE49-F238E27FC236}">
                    <a16:creationId xmlns="" xmlns:a16="http://schemas.microsoft.com/office/drawing/2014/main" id="{9B687828-2298-4193-A5DA-D1F0E024B266}"/>
                  </a:ext>
                </a:extLst>
              </p:cNvPr>
              <p:cNvSpPr txBox="1"/>
              <p:nvPr/>
            </p:nvSpPr>
            <p:spPr>
              <a:xfrm rot="8100000" flipV="1">
                <a:off x="7742113" y="10733727"/>
                <a:ext cx="785793" cy="461665"/>
              </a:xfrm>
              <a:prstGeom prst="rect">
                <a:avLst/>
              </a:prstGeom>
              <a:noFill/>
            </p:spPr>
            <p:txBody>
              <a:bodyPr wrap="none" rtlCol="0" anchor="ctr">
                <a:spAutoFit/>
              </a:bodyPr>
              <a:lstStyle/>
              <a:p>
                <a:pPr algn="ctr"/>
                <a:r>
                  <a:rPr lang="en-US" sz="2400"/>
                  <a:t>25%</a:t>
                </a:r>
              </a:p>
            </p:txBody>
          </p:sp>
          <p:sp>
            <p:nvSpPr>
              <p:cNvPr id="157" name="TextBox 156">
                <a:extLst>
                  <a:ext uri="{FF2B5EF4-FFF2-40B4-BE49-F238E27FC236}">
                    <a16:creationId xmlns="" xmlns:a16="http://schemas.microsoft.com/office/drawing/2014/main" id="{B7FAC812-6938-4454-8F0C-FF6F0ADC5748}"/>
                  </a:ext>
                </a:extLst>
              </p:cNvPr>
              <p:cNvSpPr txBox="1"/>
              <p:nvPr/>
            </p:nvSpPr>
            <p:spPr>
              <a:xfrm rot="7200000" flipV="1">
                <a:off x="8928164" y="11700468"/>
                <a:ext cx="785793" cy="461665"/>
              </a:xfrm>
              <a:prstGeom prst="rect">
                <a:avLst/>
              </a:prstGeom>
              <a:noFill/>
            </p:spPr>
            <p:txBody>
              <a:bodyPr wrap="none" rtlCol="0" anchor="ctr">
                <a:spAutoFit/>
              </a:bodyPr>
              <a:lstStyle/>
              <a:p>
                <a:pPr algn="ctr"/>
                <a:r>
                  <a:rPr lang="en-US" sz="2400"/>
                  <a:t>25%</a:t>
                </a:r>
              </a:p>
            </p:txBody>
          </p:sp>
          <p:sp>
            <p:nvSpPr>
              <p:cNvPr id="158" name="TextBox 157">
                <a:extLst>
                  <a:ext uri="{FF2B5EF4-FFF2-40B4-BE49-F238E27FC236}">
                    <a16:creationId xmlns="" xmlns:a16="http://schemas.microsoft.com/office/drawing/2014/main" id="{215106E1-F4D6-4AB4-A8A6-B0D1719CBB8E}"/>
                  </a:ext>
                </a:extLst>
              </p:cNvPr>
              <p:cNvSpPr txBox="1"/>
              <p:nvPr/>
            </p:nvSpPr>
            <p:spPr>
              <a:xfrm rot="6300000" flipV="1">
                <a:off x="10307396" y="12297907"/>
                <a:ext cx="785793" cy="461665"/>
              </a:xfrm>
              <a:prstGeom prst="rect">
                <a:avLst/>
              </a:prstGeom>
              <a:noFill/>
            </p:spPr>
            <p:txBody>
              <a:bodyPr wrap="none" rtlCol="0" anchor="ctr">
                <a:spAutoFit/>
              </a:bodyPr>
              <a:lstStyle/>
              <a:p>
                <a:pPr algn="ctr"/>
                <a:r>
                  <a:rPr lang="en-US" sz="2400"/>
                  <a:t>25%</a:t>
                </a:r>
              </a:p>
            </p:txBody>
          </p:sp>
          <p:sp>
            <p:nvSpPr>
              <p:cNvPr id="159" name="TextBox 158">
                <a:extLst>
                  <a:ext uri="{FF2B5EF4-FFF2-40B4-BE49-F238E27FC236}">
                    <a16:creationId xmlns="" xmlns:a16="http://schemas.microsoft.com/office/drawing/2014/main" id="{742433F1-EC3B-40BC-8E2C-DD7519F86CF1}"/>
                  </a:ext>
                </a:extLst>
              </p:cNvPr>
              <p:cNvSpPr txBox="1"/>
              <p:nvPr/>
            </p:nvSpPr>
            <p:spPr>
              <a:xfrm rot="16200000" flipV="1">
                <a:off x="11800690" y="12489391"/>
                <a:ext cx="785793" cy="461665"/>
              </a:xfrm>
              <a:prstGeom prst="rect">
                <a:avLst/>
              </a:prstGeom>
              <a:noFill/>
            </p:spPr>
            <p:txBody>
              <a:bodyPr wrap="none" rtlCol="0" anchor="ctr">
                <a:spAutoFit/>
              </a:bodyPr>
              <a:lstStyle/>
              <a:p>
                <a:pPr algn="ctr"/>
                <a:r>
                  <a:rPr lang="en-US" sz="2400"/>
                  <a:t>25%</a:t>
                </a:r>
              </a:p>
            </p:txBody>
          </p:sp>
          <p:sp>
            <p:nvSpPr>
              <p:cNvPr id="160" name="TextBox 159">
                <a:extLst>
                  <a:ext uri="{FF2B5EF4-FFF2-40B4-BE49-F238E27FC236}">
                    <a16:creationId xmlns="" xmlns:a16="http://schemas.microsoft.com/office/drawing/2014/main" id="{9A940B98-2590-4A43-9100-2EF98F194553}"/>
                  </a:ext>
                </a:extLst>
              </p:cNvPr>
              <p:cNvSpPr txBox="1"/>
              <p:nvPr/>
            </p:nvSpPr>
            <p:spPr>
              <a:xfrm rot="900000" flipH="1" flipV="1">
                <a:off x="17553212" y="8184202"/>
                <a:ext cx="785793" cy="461665"/>
              </a:xfrm>
              <a:prstGeom prst="rect">
                <a:avLst/>
              </a:prstGeom>
              <a:noFill/>
            </p:spPr>
            <p:txBody>
              <a:bodyPr wrap="none" rtlCol="0" anchor="ctr">
                <a:spAutoFit/>
              </a:bodyPr>
              <a:lstStyle/>
              <a:p>
                <a:pPr algn="ctr"/>
                <a:r>
                  <a:rPr lang="en-US" sz="2400"/>
                  <a:t>25%</a:t>
                </a:r>
              </a:p>
            </p:txBody>
          </p:sp>
          <p:sp>
            <p:nvSpPr>
              <p:cNvPr id="161" name="TextBox 160">
                <a:extLst>
                  <a:ext uri="{FF2B5EF4-FFF2-40B4-BE49-F238E27FC236}">
                    <a16:creationId xmlns="" xmlns:a16="http://schemas.microsoft.com/office/drawing/2014/main" id="{F187CD8C-DD84-4064-8020-4484DB500FFF}"/>
                  </a:ext>
                </a:extLst>
              </p:cNvPr>
              <p:cNvSpPr txBox="1"/>
              <p:nvPr/>
            </p:nvSpPr>
            <p:spPr>
              <a:xfrm rot="1800000" flipH="1" flipV="1">
                <a:off x="16994351" y="9587592"/>
                <a:ext cx="785793" cy="461665"/>
              </a:xfrm>
              <a:prstGeom prst="rect">
                <a:avLst/>
              </a:prstGeom>
              <a:noFill/>
            </p:spPr>
            <p:txBody>
              <a:bodyPr wrap="none" rtlCol="0" anchor="ctr">
                <a:spAutoFit/>
              </a:bodyPr>
              <a:lstStyle/>
              <a:p>
                <a:pPr algn="ctr"/>
                <a:r>
                  <a:rPr lang="en-US" sz="2400"/>
                  <a:t>25%</a:t>
                </a:r>
              </a:p>
            </p:txBody>
          </p:sp>
          <p:sp>
            <p:nvSpPr>
              <p:cNvPr id="162" name="TextBox 161">
                <a:extLst>
                  <a:ext uri="{FF2B5EF4-FFF2-40B4-BE49-F238E27FC236}">
                    <a16:creationId xmlns="" xmlns:a16="http://schemas.microsoft.com/office/drawing/2014/main" id="{75BE5A8B-3F22-435C-A6C6-FF80965B509F}"/>
                  </a:ext>
                </a:extLst>
              </p:cNvPr>
              <p:cNvSpPr txBox="1"/>
              <p:nvPr/>
            </p:nvSpPr>
            <p:spPr>
              <a:xfrm rot="2700000" flipH="1" flipV="1">
                <a:off x="15969243" y="10733727"/>
                <a:ext cx="785793" cy="461665"/>
              </a:xfrm>
              <a:prstGeom prst="rect">
                <a:avLst/>
              </a:prstGeom>
              <a:noFill/>
            </p:spPr>
            <p:txBody>
              <a:bodyPr wrap="none" rtlCol="0" anchor="ctr">
                <a:spAutoFit/>
              </a:bodyPr>
              <a:lstStyle/>
              <a:p>
                <a:pPr algn="ctr"/>
                <a:r>
                  <a:rPr lang="en-US" sz="2400"/>
                  <a:t>25%</a:t>
                </a:r>
              </a:p>
            </p:txBody>
          </p:sp>
          <p:sp>
            <p:nvSpPr>
              <p:cNvPr id="163" name="TextBox 162">
                <a:extLst>
                  <a:ext uri="{FF2B5EF4-FFF2-40B4-BE49-F238E27FC236}">
                    <a16:creationId xmlns="" xmlns:a16="http://schemas.microsoft.com/office/drawing/2014/main" id="{40EB4985-428E-48DD-9DB3-A159E4305DE6}"/>
                  </a:ext>
                </a:extLst>
              </p:cNvPr>
              <p:cNvSpPr txBox="1"/>
              <p:nvPr/>
            </p:nvSpPr>
            <p:spPr>
              <a:xfrm rot="3600000" flipH="1" flipV="1">
                <a:off x="14783192" y="11700468"/>
                <a:ext cx="785793" cy="461665"/>
              </a:xfrm>
              <a:prstGeom prst="rect">
                <a:avLst/>
              </a:prstGeom>
              <a:noFill/>
            </p:spPr>
            <p:txBody>
              <a:bodyPr wrap="none" rtlCol="0" anchor="ctr">
                <a:spAutoFit/>
              </a:bodyPr>
              <a:lstStyle/>
              <a:p>
                <a:pPr algn="ctr"/>
                <a:r>
                  <a:rPr lang="en-US" sz="2400"/>
                  <a:t>25%</a:t>
                </a:r>
              </a:p>
            </p:txBody>
          </p:sp>
          <p:sp>
            <p:nvSpPr>
              <p:cNvPr id="164" name="TextBox 163">
                <a:extLst>
                  <a:ext uri="{FF2B5EF4-FFF2-40B4-BE49-F238E27FC236}">
                    <a16:creationId xmlns="" xmlns:a16="http://schemas.microsoft.com/office/drawing/2014/main" id="{12D36BB2-CA1D-454B-BBDF-5BF1F2E65C21}"/>
                  </a:ext>
                </a:extLst>
              </p:cNvPr>
              <p:cNvSpPr txBox="1"/>
              <p:nvPr/>
            </p:nvSpPr>
            <p:spPr>
              <a:xfrm rot="4500000" flipH="1" flipV="1">
                <a:off x="13403960" y="12297907"/>
                <a:ext cx="785793" cy="461665"/>
              </a:xfrm>
              <a:prstGeom prst="rect">
                <a:avLst/>
              </a:prstGeom>
              <a:noFill/>
            </p:spPr>
            <p:txBody>
              <a:bodyPr wrap="none" rtlCol="0" anchor="ctr">
                <a:spAutoFit/>
              </a:bodyPr>
              <a:lstStyle/>
              <a:p>
                <a:pPr algn="ctr"/>
                <a:r>
                  <a:rPr lang="en-US" sz="2400"/>
                  <a:t>25%</a:t>
                </a:r>
              </a:p>
            </p:txBody>
          </p:sp>
        </p:grpSp>
      </p:grpSp>
      <p:cxnSp>
        <p:nvCxnSpPr>
          <p:cNvPr id="7" name="Straight Connector 6">
            <a:extLst>
              <a:ext uri="{FF2B5EF4-FFF2-40B4-BE49-F238E27FC236}">
                <a16:creationId xmlns="" xmlns:a16="http://schemas.microsoft.com/office/drawing/2014/main" id="{BDEFCB05-865E-489E-831E-F7DD79177B34}"/>
              </a:ext>
            </a:extLst>
          </p:cNvPr>
          <p:cNvCxnSpPr>
            <a:cxnSpLocks/>
          </p:cNvCxnSpPr>
          <p:nvPr/>
        </p:nvCxnSpPr>
        <p:spPr>
          <a:xfrm flipH="1">
            <a:off x="8253973" y="6858000"/>
            <a:ext cx="3802901" cy="0"/>
          </a:xfrm>
          <a:prstGeom prst="line">
            <a:avLst/>
          </a:prstGeom>
          <a:ln w="254000" cap="sq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Straight Connector 70">
            <a:extLst>
              <a:ext uri="{FF2B5EF4-FFF2-40B4-BE49-F238E27FC236}">
                <a16:creationId xmlns="" xmlns:a16="http://schemas.microsoft.com/office/drawing/2014/main" id="{7F74DE94-31EA-4A77-B64D-2E27289C6DC6}"/>
              </a:ext>
            </a:extLst>
          </p:cNvPr>
          <p:cNvCxnSpPr>
            <a:cxnSpLocks/>
          </p:cNvCxnSpPr>
          <p:nvPr/>
        </p:nvCxnSpPr>
        <p:spPr>
          <a:xfrm flipH="1">
            <a:off x="9462614" y="6860702"/>
            <a:ext cx="2730975" cy="731763"/>
          </a:xfrm>
          <a:prstGeom prst="line">
            <a:avLst/>
          </a:prstGeom>
          <a:ln w="254000" cap="sq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Straight Connector 84">
            <a:extLst>
              <a:ext uri="{FF2B5EF4-FFF2-40B4-BE49-F238E27FC236}">
                <a16:creationId xmlns="" xmlns:a16="http://schemas.microsoft.com/office/drawing/2014/main" id="{68098516-22E3-444F-8463-D4ADCF3EDA9A}"/>
              </a:ext>
            </a:extLst>
          </p:cNvPr>
          <p:cNvCxnSpPr>
            <a:cxnSpLocks/>
          </p:cNvCxnSpPr>
          <p:nvPr/>
        </p:nvCxnSpPr>
        <p:spPr>
          <a:xfrm>
            <a:off x="12209057" y="6924222"/>
            <a:ext cx="0" cy="4882709"/>
          </a:xfrm>
          <a:prstGeom prst="line">
            <a:avLst/>
          </a:prstGeom>
          <a:ln w="254000" cap="sq"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Straight Connector 81">
            <a:extLst>
              <a:ext uri="{FF2B5EF4-FFF2-40B4-BE49-F238E27FC236}">
                <a16:creationId xmlns="" xmlns:a16="http://schemas.microsoft.com/office/drawing/2014/main" id="{1D4139A8-9489-413F-A3A2-2F0E552DF892}"/>
              </a:ext>
            </a:extLst>
          </p:cNvPr>
          <p:cNvCxnSpPr>
            <a:cxnSpLocks/>
          </p:cNvCxnSpPr>
          <p:nvPr/>
        </p:nvCxnSpPr>
        <p:spPr>
          <a:xfrm>
            <a:off x="12286505" y="6858000"/>
            <a:ext cx="3293409" cy="0"/>
          </a:xfrm>
          <a:prstGeom prst="line">
            <a:avLst/>
          </a:prstGeom>
          <a:ln w="254000" cap="sq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Straight Connector 62">
            <a:extLst>
              <a:ext uri="{FF2B5EF4-FFF2-40B4-BE49-F238E27FC236}">
                <a16:creationId xmlns="" xmlns:a16="http://schemas.microsoft.com/office/drawing/2014/main" id="{49FAF5AE-94F2-4731-8B1B-B41832D44DC1}"/>
              </a:ext>
            </a:extLst>
          </p:cNvPr>
          <p:cNvCxnSpPr>
            <a:cxnSpLocks/>
          </p:cNvCxnSpPr>
          <p:nvPr/>
        </p:nvCxnSpPr>
        <p:spPr>
          <a:xfrm>
            <a:off x="12255566" y="6892462"/>
            <a:ext cx="1248210" cy="4658386"/>
          </a:xfrm>
          <a:prstGeom prst="line">
            <a:avLst/>
          </a:prstGeom>
          <a:ln w="254000" cap="sq"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Straight Connector 60">
            <a:extLst>
              <a:ext uri="{FF2B5EF4-FFF2-40B4-BE49-F238E27FC236}">
                <a16:creationId xmlns="" xmlns:a16="http://schemas.microsoft.com/office/drawing/2014/main" id="{EE0BE1B2-19F4-4A7A-920D-3161A595F20B}"/>
              </a:ext>
            </a:extLst>
          </p:cNvPr>
          <p:cNvCxnSpPr>
            <a:cxnSpLocks/>
          </p:cNvCxnSpPr>
          <p:nvPr/>
        </p:nvCxnSpPr>
        <p:spPr>
          <a:xfrm>
            <a:off x="12255564" y="6858565"/>
            <a:ext cx="2358618" cy="4085247"/>
          </a:xfrm>
          <a:prstGeom prst="line">
            <a:avLst/>
          </a:prstGeom>
          <a:ln w="254000" cap="sq"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Straight Connector 58">
            <a:extLst>
              <a:ext uri="{FF2B5EF4-FFF2-40B4-BE49-F238E27FC236}">
                <a16:creationId xmlns="" xmlns:a16="http://schemas.microsoft.com/office/drawing/2014/main" id="{FAE56242-7C0A-4146-8E2D-EA1AD91EF1AE}"/>
              </a:ext>
            </a:extLst>
          </p:cNvPr>
          <p:cNvCxnSpPr>
            <a:cxnSpLocks/>
          </p:cNvCxnSpPr>
          <p:nvPr/>
        </p:nvCxnSpPr>
        <p:spPr>
          <a:xfrm>
            <a:off x="12218148" y="6818619"/>
            <a:ext cx="2283853" cy="2283854"/>
          </a:xfrm>
          <a:prstGeom prst="line">
            <a:avLst/>
          </a:prstGeom>
          <a:ln w="254000" cap="sq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Straight Connector 56">
            <a:extLst>
              <a:ext uri="{FF2B5EF4-FFF2-40B4-BE49-F238E27FC236}">
                <a16:creationId xmlns="" xmlns:a16="http://schemas.microsoft.com/office/drawing/2014/main" id="{CD55765C-B47D-4D1F-8E4C-A17559C4B7F3}"/>
              </a:ext>
            </a:extLst>
          </p:cNvPr>
          <p:cNvCxnSpPr>
            <a:cxnSpLocks/>
          </p:cNvCxnSpPr>
          <p:nvPr/>
        </p:nvCxnSpPr>
        <p:spPr>
          <a:xfrm>
            <a:off x="12286505" y="6850381"/>
            <a:ext cx="4183300" cy="2415229"/>
          </a:xfrm>
          <a:prstGeom prst="line">
            <a:avLst/>
          </a:prstGeom>
          <a:ln w="254000" cap="sq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Straight Connector 54">
            <a:extLst>
              <a:ext uri="{FF2B5EF4-FFF2-40B4-BE49-F238E27FC236}">
                <a16:creationId xmlns="" xmlns:a16="http://schemas.microsoft.com/office/drawing/2014/main" id="{22F9C158-075B-4765-97DF-278190F5AF28}"/>
              </a:ext>
            </a:extLst>
          </p:cNvPr>
          <p:cNvCxnSpPr>
            <a:cxnSpLocks/>
          </p:cNvCxnSpPr>
          <p:nvPr/>
        </p:nvCxnSpPr>
        <p:spPr>
          <a:xfrm rot="900000" flipV="1">
            <a:off x="12221715" y="7352834"/>
            <a:ext cx="3802901" cy="0"/>
          </a:xfrm>
          <a:prstGeom prst="line">
            <a:avLst/>
          </a:prstGeom>
          <a:ln w="254000" cap="sq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Straight Connector 78">
            <a:extLst>
              <a:ext uri="{FF2B5EF4-FFF2-40B4-BE49-F238E27FC236}">
                <a16:creationId xmlns="" xmlns:a16="http://schemas.microsoft.com/office/drawing/2014/main" id="{1F8C21C3-A7D5-4792-938E-881D172FC1C9}"/>
              </a:ext>
            </a:extLst>
          </p:cNvPr>
          <p:cNvCxnSpPr>
            <a:cxnSpLocks/>
          </p:cNvCxnSpPr>
          <p:nvPr/>
        </p:nvCxnSpPr>
        <p:spPr>
          <a:xfrm flipH="1">
            <a:off x="11586960" y="6892462"/>
            <a:ext cx="637568" cy="2379435"/>
          </a:xfrm>
          <a:prstGeom prst="line">
            <a:avLst/>
          </a:prstGeom>
          <a:ln w="254000" cap="sq"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Straight Connector 76">
            <a:extLst>
              <a:ext uri="{FF2B5EF4-FFF2-40B4-BE49-F238E27FC236}">
                <a16:creationId xmlns="" xmlns:a16="http://schemas.microsoft.com/office/drawing/2014/main" id="{ECDC470E-A166-406A-A317-CF42806B8FD4}"/>
              </a:ext>
            </a:extLst>
          </p:cNvPr>
          <p:cNvCxnSpPr>
            <a:cxnSpLocks/>
          </p:cNvCxnSpPr>
          <p:nvPr/>
        </p:nvCxnSpPr>
        <p:spPr>
          <a:xfrm flipH="1">
            <a:off x="9990488" y="6858565"/>
            <a:ext cx="2234043" cy="3869474"/>
          </a:xfrm>
          <a:prstGeom prst="line">
            <a:avLst/>
          </a:prstGeom>
          <a:ln w="254000" cap="sq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Straight Connector 74">
            <a:extLst>
              <a:ext uri="{FF2B5EF4-FFF2-40B4-BE49-F238E27FC236}">
                <a16:creationId xmlns="" xmlns:a16="http://schemas.microsoft.com/office/drawing/2014/main" id="{0661113B-ED50-4286-8483-5D9D7C3F25F6}"/>
              </a:ext>
            </a:extLst>
          </p:cNvPr>
          <p:cNvCxnSpPr>
            <a:cxnSpLocks/>
          </p:cNvCxnSpPr>
          <p:nvPr/>
        </p:nvCxnSpPr>
        <p:spPr>
          <a:xfrm flipH="1">
            <a:off x="10491437" y="6818619"/>
            <a:ext cx="1770509" cy="1770509"/>
          </a:xfrm>
          <a:prstGeom prst="line">
            <a:avLst/>
          </a:prstGeom>
          <a:ln w="254000" cap="sq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Straight Connector 72">
            <a:extLst>
              <a:ext uri="{FF2B5EF4-FFF2-40B4-BE49-F238E27FC236}">
                <a16:creationId xmlns="" xmlns:a16="http://schemas.microsoft.com/office/drawing/2014/main" id="{8E401B1B-D1F1-4424-BB35-13A8988B0F81}"/>
              </a:ext>
            </a:extLst>
          </p:cNvPr>
          <p:cNvCxnSpPr>
            <a:cxnSpLocks/>
          </p:cNvCxnSpPr>
          <p:nvPr/>
        </p:nvCxnSpPr>
        <p:spPr>
          <a:xfrm flipH="1">
            <a:off x="8075739" y="6850379"/>
            <a:ext cx="4117850" cy="2377442"/>
          </a:xfrm>
          <a:prstGeom prst="line">
            <a:avLst/>
          </a:prstGeom>
          <a:ln w="254000" cap="sq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Connector 46">
            <a:extLst>
              <a:ext uri="{FF2B5EF4-FFF2-40B4-BE49-F238E27FC236}">
                <a16:creationId xmlns="" xmlns:a16="http://schemas.microsoft.com/office/drawing/2014/main" id="{40B06068-E25D-4D4E-93CD-B419BF8B32F7}"/>
              </a:ext>
            </a:extLst>
          </p:cNvPr>
          <p:cNvCxnSpPr>
            <a:cxnSpLocks/>
          </p:cNvCxnSpPr>
          <p:nvPr/>
        </p:nvCxnSpPr>
        <p:spPr>
          <a:xfrm flipV="1">
            <a:off x="12255566" y="3607388"/>
            <a:ext cx="862488" cy="3218852"/>
          </a:xfrm>
          <a:prstGeom prst="line">
            <a:avLst/>
          </a:prstGeom>
          <a:ln w="254000" cap="sq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Connector 44">
            <a:extLst>
              <a:ext uri="{FF2B5EF4-FFF2-40B4-BE49-F238E27FC236}">
                <a16:creationId xmlns="" xmlns:a16="http://schemas.microsoft.com/office/drawing/2014/main" id="{EC636ADB-0592-4076-9AA8-1BF9B332563B}"/>
              </a:ext>
            </a:extLst>
          </p:cNvPr>
          <p:cNvCxnSpPr>
            <a:cxnSpLocks/>
          </p:cNvCxnSpPr>
          <p:nvPr/>
        </p:nvCxnSpPr>
        <p:spPr>
          <a:xfrm flipV="1">
            <a:off x="12255564" y="2725337"/>
            <a:ext cx="2387228" cy="4134800"/>
          </a:xfrm>
          <a:prstGeom prst="line">
            <a:avLst/>
          </a:prstGeom>
          <a:ln w="254000" cap="sq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>
            <a:extLst>
              <a:ext uri="{FF2B5EF4-FFF2-40B4-BE49-F238E27FC236}">
                <a16:creationId xmlns="" xmlns:a16="http://schemas.microsoft.com/office/drawing/2014/main" id="{A6C3633C-9289-4FC3-9B73-83837C49809E}"/>
              </a:ext>
            </a:extLst>
          </p:cNvPr>
          <p:cNvCxnSpPr>
            <a:cxnSpLocks/>
          </p:cNvCxnSpPr>
          <p:nvPr/>
        </p:nvCxnSpPr>
        <p:spPr>
          <a:xfrm flipV="1">
            <a:off x="12218148" y="3919525"/>
            <a:ext cx="2980558" cy="2980558"/>
          </a:xfrm>
          <a:prstGeom prst="line">
            <a:avLst/>
          </a:prstGeom>
          <a:ln w="254000" cap="sq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>
            <a:extLst>
              <a:ext uri="{FF2B5EF4-FFF2-40B4-BE49-F238E27FC236}">
                <a16:creationId xmlns="" xmlns:a16="http://schemas.microsoft.com/office/drawing/2014/main" id="{69D52CFF-1A63-4BE8-9783-7E1CD199C8A2}"/>
              </a:ext>
            </a:extLst>
          </p:cNvPr>
          <p:cNvCxnSpPr>
            <a:cxnSpLocks/>
          </p:cNvCxnSpPr>
          <p:nvPr/>
        </p:nvCxnSpPr>
        <p:spPr>
          <a:xfrm flipV="1">
            <a:off x="12286505" y="4372150"/>
            <a:ext cx="4323498" cy="2496174"/>
          </a:xfrm>
          <a:prstGeom prst="line">
            <a:avLst/>
          </a:prstGeom>
          <a:ln w="254000" cap="sq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>
            <a:extLst>
              <a:ext uri="{FF2B5EF4-FFF2-40B4-BE49-F238E27FC236}">
                <a16:creationId xmlns="" xmlns:a16="http://schemas.microsoft.com/office/drawing/2014/main" id="{4B413485-81B8-49E0-AFC9-B265977CF6FF}"/>
              </a:ext>
            </a:extLst>
          </p:cNvPr>
          <p:cNvCxnSpPr>
            <a:cxnSpLocks/>
          </p:cNvCxnSpPr>
          <p:nvPr/>
        </p:nvCxnSpPr>
        <p:spPr>
          <a:xfrm flipV="1">
            <a:off x="12286505" y="5619455"/>
            <a:ext cx="4622312" cy="1238545"/>
          </a:xfrm>
          <a:prstGeom prst="line">
            <a:avLst/>
          </a:prstGeom>
          <a:ln w="254000" cap="sq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="" xmlns:a16="http://schemas.microsoft.com/office/drawing/2014/main" id="{5A579DBD-1C73-4D81-9545-DB5FBA5ED1C5}"/>
              </a:ext>
            </a:extLst>
          </p:cNvPr>
          <p:cNvCxnSpPr>
            <a:cxnSpLocks/>
          </p:cNvCxnSpPr>
          <p:nvPr/>
        </p:nvCxnSpPr>
        <p:spPr>
          <a:xfrm flipV="1">
            <a:off x="12209057" y="2026086"/>
            <a:ext cx="0" cy="4891052"/>
          </a:xfrm>
          <a:prstGeom prst="line">
            <a:avLst/>
          </a:prstGeom>
          <a:ln w="254000" cap="sq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="" xmlns:a16="http://schemas.microsoft.com/office/drawing/2014/main" id="{E0BEDA8A-2744-4E10-87E4-9A491C7B2B10}"/>
              </a:ext>
            </a:extLst>
          </p:cNvPr>
          <p:cNvCxnSpPr>
            <a:cxnSpLocks/>
          </p:cNvCxnSpPr>
          <p:nvPr/>
        </p:nvCxnSpPr>
        <p:spPr>
          <a:xfrm flipH="1" flipV="1">
            <a:off x="11482132" y="4055582"/>
            <a:ext cx="742396" cy="2770658"/>
          </a:xfrm>
          <a:prstGeom prst="line">
            <a:avLst/>
          </a:prstGeom>
          <a:ln w="254000" cap="sq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="" xmlns:a16="http://schemas.microsoft.com/office/drawing/2014/main" id="{DAF3D076-E04A-4389-8684-5BB58998C7A9}"/>
              </a:ext>
            </a:extLst>
          </p:cNvPr>
          <p:cNvCxnSpPr>
            <a:cxnSpLocks/>
          </p:cNvCxnSpPr>
          <p:nvPr/>
        </p:nvCxnSpPr>
        <p:spPr>
          <a:xfrm flipH="1" flipV="1">
            <a:off x="10686485" y="4196164"/>
            <a:ext cx="1538046" cy="2663973"/>
          </a:xfrm>
          <a:prstGeom prst="line">
            <a:avLst/>
          </a:prstGeom>
          <a:ln w="254000" cap="sq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="" xmlns:a16="http://schemas.microsoft.com/office/drawing/2014/main" id="{56CE8783-9E92-4EF1-91A1-818785A0BAA5}"/>
              </a:ext>
            </a:extLst>
          </p:cNvPr>
          <p:cNvCxnSpPr>
            <a:cxnSpLocks/>
          </p:cNvCxnSpPr>
          <p:nvPr/>
        </p:nvCxnSpPr>
        <p:spPr>
          <a:xfrm flipH="1" flipV="1">
            <a:off x="9321060" y="3959197"/>
            <a:ext cx="2940886" cy="2940886"/>
          </a:xfrm>
          <a:prstGeom prst="line">
            <a:avLst/>
          </a:prstGeom>
          <a:ln w="254000" cap="sq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="" xmlns:a16="http://schemas.microsoft.com/office/drawing/2014/main" id="{316BD22B-A1BF-4240-B23C-D38D89B3125E}"/>
              </a:ext>
            </a:extLst>
          </p:cNvPr>
          <p:cNvCxnSpPr>
            <a:cxnSpLocks/>
          </p:cNvCxnSpPr>
          <p:nvPr/>
        </p:nvCxnSpPr>
        <p:spPr>
          <a:xfrm flipH="1" flipV="1">
            <a:off x="9504404" y="5315721"/>
            <a:ext cx="2689185" cy="1552602"/>
          </a:xfrm>
          <a:prstGeom prst="line">
            <a:avLst/>
          </a:prstGeom>
          <a:ln w="254000" cap="sq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="" xmlns:a16="http://schemas.microsoft.com/office/drawing/2014/main" id="{055374BE-57C6-454F-9554-7E479CB8C68A}"/>
              </a:ext>
            </a:extLst>
          </p:cNvPr>
          <p:cNvCxnSpPr>
            <a:cxnSpLocks/>
          </p:cNvCxnSpPr>
          <p:nvPr/>
        </p:nvCxnSpPr>
        <p:spPr>
          <a:xfrm flipH="1" flipV="1">
            <a:off x="7509594" y="5602927"/>
            <a:ext cx="4683995" cy="1255073"/>
          </a:xfrm>
          <a:prstGeom prst="line">
            <a:avLst/>
          </a:prstGeom>
          <a:ln w="254000" cap="sq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74" name="Group 173">
            <a:extLst>
              <a:ext uri="{FF2B5EF4-FFF2-40B4-BE49-F238E27FC236}">
                <a16:creationId xmlns="" xmlns:a16="http://schemas.microsoft.com/office/drawing/2014/main" id="{8EA7C8E9-9F38-4C4B-96B1-3604CA2CE512}"/>
              </a:ext>
            </a:extLst>
          </p:cNvPr>
          <p:cNvGrpSpPr/>
          <p:nvPr/>
        </p:nvGrpSpPr>
        <p:grpSpPr>
          <a:xfrm>
            <a:off x="10821151" y="5485564"/>
            <a:ext cx="2744873" cy="2744873"/>
            <a:chOff x="10821151" y="5485564"/>
            <a:chExt cx="2744873" cy="2744873"/>
          </a:xfrm>
        </p:grpSpPr>
        <p:sp>
          <p:nvSpPr>
            <p:cNvPr id="2" name="Oval 1">
              <a:extLst>
                <a:ext uri="{FF2B5EF4-FFF2-40B4-BE49-F238E27FC236}">
                  <a16:creationId xmlns="" xmlns:a16="http://schemas.microsoft.com/office/drawing/2014/main" id="{5870C35C-79F7-4DA6-9DFD-68D25612761E}"/>
                </a:ext>
              </a:extLst>
            </p:cNvPr>
            <p:cNvSpPr/>
            <p:nvPr/>
          </p:nvSpPr>
          <p:spPr>
            <a:xfrm>
              <a:off x="10821151" y="5485564"/>
              <a:ext cx="2744873" cy="2744873"/>
            </a:xfrm>
            <a:prstGeom prst="ellipse">
              <a:avLst/>
            </a:prstGeom>
            <a:solidFill>
              <a:schemeClr val="tx1"/>
            </a:solidFill>
            <a:ln w="98425">
              <a:solidFill>
                <a:schemeClr val="bg1">
                  <a:alpha val="38000"/>
                </a:schemeClr>
              </a:solidFill>
            </a:ln>
            <a:effectLst>
              <a:outerShdw blurRad="1270000" sx="126000" sy="126000" algn="ctr" rotWithShape="0">
                <a:prstClr val="black">
                  <a:alpha val="3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TextBox 134">
              <a:extLst>
                <a:ext uri="{FF2B5EF4-FFF2-40B4-BE49-F238E27FC236}">
                  <a16:creationId xmlns="" xmlns:a16="http://schemas.microsoft.com/office/drawing/2014/main" id="{CC69210E-1903-4DD9-8BEB-4F6B6D379EA9}"/>
                </a:ext>
              </a:extLst>
            </p:cNvPr>
            <p:cNvSpPr txBox="1"/>
            <p:nvPr/>
          </p:nvSpPr>
          <p:spPr>
            <a:xfrm>
              <a:off x="10951902" y="6319391"/>
              <a:ext cx="2483373" cy="1077218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en-US" sz="3200" b="1">
                  <a:solidFill>
                    <a:schemeClr val="bg1"/>
                  </a:solidFill>
                  <a:latin typeface="+mj-lt"/>
                </a:rPr>
                <a:t>Radiate </a:t>
              </a:r>
            </a:p>
            <a:p>
              <a:pPr algn="ctr"/>
              <a:r>
                <a:rPr lang="en-US" sz="3200" b="1">
                  <a:solidFill>
                    <a:schemeClr val="bg1"/>
                  </a:solidFill>
                  <a:latin typeface="+mj-lt"/>
                </a:rPr>
                <a:t>Infographic</a:t>
              </a:r>
            </a:p>
          </p:txBody>
        </p:sp>
      </p:grpSp>
      <p:sp>
        <p:nvSpPr>
          <p:cNvPr id="167" name="TextBox 166">
            <a:extLst>
              <a:ext uri="{FF2B5EF4-FFF2-40B4-BE49-F238E27FC236}">
                <a16:creationId xmlns="" xmlns:a16="http://schemas.microsoft.com/office/drawing/2014/main" id="{C5A642F3-EB92-4772-85FE-647BD357901C}"/>
              </a:ext>
            </a:extLst>
          </p:cNvPr>
          <p:cNvSpPr txBox="1"/>
          <p:nvPr/>
        </p:nvSpPr>
        <p:spPr>
          <a:xfrm>
            <a:off x="18973251" y="3314574"/>
            <a:ext cx="3159930" cy="135421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2800" dirty="0">
                <a:solidFill>
                  <a:schemeClr val="accent1"/>
                </a:solidFill>
              </a:rPr>
              <a:t>草本类植物</a:t>
            </a:r>
          </a:p>
          <a:p>
            <a:r>
              <a:rPr lang="en-US" dirty="0" err="1" smtClean="0"/>
              <a:t>Aenean</a:t>
            </a:r>
            <a:r>
              <a:rPr lang="en-US" dirty="0" smtClean="0"/>
              <a:t> </a:t>
            </a:r>
            <a:r>
              <a:rPr lang="en-US" dirty="0"/>
              <a:t>ac </a:t>
            </a:r>
            <a:r>
              <a:rPr lang="en-US" dirty="0" err="1"/>
              <a:t>viverra</a:t>
            </a:r>
            <a:r>
              <a:rPr lang="en-US" dirty="0"/>
              <a:t> </a:t>
            </a:r>
            <a:r>
              <a:rPr lang="en-US" dirty="0" err="1"/>
              <a:t>neque</a:t>
            </a:r>
            <a:r>
              <a:rPr lang="en-US" dirty="0"/>
              <a:t>. Maecenas </a:t>
            </a:r>
            <a:r>
              <a:rPr lang="en-US" dirty="0" err="1"/>
              <a:t>ullamcorper</a:t>
            </a:r>
            <a:r>
              <a:rPr lang="en-US" dirty="0"/>
              <a:t> </a:t>
            </a:r>
            <a:r>
              <a:rPr lang="en-US" dirty="0" err="1"/>
              <a:t>turpis</a:t>
            </a:r>
            <a:r>
              <a:rPr lang="en-US" dirty="0"/>
              <a:t> </a:t>
            </a:r>
            <a:r>
              <a:rPr lang="en-US" dirty="0" err="1"/>
              <a:t>sed</a:t>
            </a:r>
            <a:r>
              <a:rPr lang="en-US" dirty="0"/>
              <a:t> </a:t>
            </a:r>
            <a:r>
              <a:rPr lang="en-US" dirty="0" err="1"/>
              <a:t>tellus</a:t>
            </a:r>
            <a:endParaRPr lang="en-US" dirty="0"/>
          </a:p>
        </p:txBody>
      </p:sp>
      <p:sp>
        <p:nvSpPr>
          <p:cNvPr id="168" name="TextBox 167">
            <a:extLst>
              <a:ext uri="{FF2B5EF4-FFF2-40B4-BE49-F238E27FC236}">
                <a16:creationId xmlns="" xmlns:a16="http://schemas.microsoft.com/office/drawing/2014/main" id="{83B4B7B1-42E4-4303-9931-CFD2C3EE440C}"/>
              </a:ext>
            </a:extLst>
          </p:cNvPr>
          <p:cNvSpPr txBox="1"/>
          <p:nvPr/>
        </p:nvSpPr>
        <p:spPr>
          <a:xfrm>
            <a:off x="18973251" y="5220679"/>
            <a:ext cx="3159930" cy="135421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2800" dirty="0">
                <a:solidFill>
                  <a:schemeClr val="accent3"/>
                </a:solidFill>
              </a:rPr>
              <a:t>草本类植物</a:t>
            </a:r>
          </a:p>
          <a:p>
            <a:r>
              <a:rPr lang="en-US" dirty="0" err="1" smtClean="0"/>
              <a:t>Aenean</a:t>
            </a:r>
            <a:r>
              <a:rPr lang="en-US" dirty="0" smtClean="0"/>
              <a:t> </a:t>
            </a:r>
            <a:r>
              <a:rPr lang="en-US" dirty="0"/>
              <a:t>ac </a:t>
            </a:r>
            <a:r>
              <a:rPr lang="en-US" dirty="0" err="1"/>
              <a:t>viverra</a:t>
            </a:r>
            <a:r>
              <a:rPr lang="en-US" dirty="0"/>
              <a:t> </a:t>
            </a:r>
            <a:r>
              <a:rPr lang="en-US" dirty="0" err="1"/>
              <a:t>neque</a:t>
            </a:r>
            <a:r>
              <a:rPr lang="en-US" dirty="0"/>
              <a:t>. Maecenas </a:t>
            </a:r>
            <a:r>
              <a:rPr lang="en-US" dirty="0" err="1"/>
              <a:t>ullamcorper</a:t>
            </a:r>
            <a:r>
              <a:rPr lang="en-US" dirty="0"/>
              <a:t> </a:t>
            </a:r>
            <a:r>
              <a:rPr lang="en-US" dirty="0" err="1"/>
              <a:t>turpis</a:t>
            </a:r>
            <a:r>
              <a:rPr lang="en-US" dirty="0"/>
              <a:t> </a:t>
            </a:r>
            <a:r>
              <a:rPr lang="en-US" dirty="0" err="1"/>
              <a:t>sed</a:t>
            </a:r>
            <a:r>
              <a:rPr lang="en-US" dirty="0"/>
              <a:t> </a:t>
            </a:r>
            <a:r>
              <a:rPr lang="en-US" dirty="0" err="1"/>
              <a:t>tellus</a:t>
            </a:r>
            <a:endParaRPr lang="en-US" dirty="0"/>
          </a:p>
        </p:txBody>
      </p:sp>
      <p:sp>
        <p:nvSpPr>
          <p:cNvPr id="169" name="TextBox 168">
            <a:extLst>
              <a:ext uri="{FF2B5EF4-FFF2-40B4-BE49-F238E27FC236}">
                <a16:creationId xmlns="" xmlns:a16="http://schemas.microsoft.com/office/drawing/2014/main" id="{20111B58-8746-47DA-B951-687859F24011}"/>
              </a:ext>
            </a:extLst>
          </p:cNvPr>
          <p:cNvSpPr txBox="1"/>
          <p:nvPr/>
        </p:nvSpPr>
        <p:spPr>
          <a:xfrm>
            <a:off x="18973251" y="7126784"/>
            <a:ext cx="3159930" cy="135421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2800" dirty="0">
                <a:solidFill>
                  <a:schemeClr val="accent5"/>
                </a:solidFill>
              </a:rPr>
              <a:t>草本类植物</a:t>
            </a:r>
          </a:p>
          <a:p>
            <a:r>
              <a:rPr lang="en-US" dirty="0" err="1" smtClean="0"/>
              <a:t>Aenean</a:t>
            </a:r>
            <a:r>
              <a:rPr lang="en-US" dirty="0" smtClean="0"/>
              <a:t> </a:t>
            </a:r>
            <a:r>
              <a:rPr lang="en-US" dirty="0"/>
              <a:t>ac </a:t>
            </a:r>
            <a:r>
              <a:rPr lang="en-US" dirty="0" err="1"/>
              <a:t>viverra</a:t>
            </a:r>
            <a:r>
              <a:rPr lang="en-US" dirty="0"/>
              <a:t> </a:t>
            </a:r>
            <a:r>
              <a:rPr lang="en-US" dirty="0" err="1"/>
              <a:t>neque</a:t>
            </a:r>
            <a:r>
              <a:rPr lang="en-US" dirty="0"/>
              <a:t>. Maecenas </a:t>
            </a:r>
            <a:r>
              <a:rPr lang="en-US" dirty="0" err="1"/>
              <a:t>ullamcorper</a:t>
            </a:r>
            <a:r>
              <a:rPr lang="en-US" dirty="0"/>
              <a:t> </a:t>
            </a:r>
            <a:r>
              <a:rPr lang="en-US" dirty="0" err="1"/>
              <a:t>turpis</a:t>
            </a:r>
            <a:r>
              <a:rPr lang="en-US" dirty="0"/>
              <a:t> </a:t>
            </a:r>
            <a:r>
              <a:rPr lang="en-US" dirty="0" err="1"/>
              <a:t>sed</a:t>
            </a:r>
            <a:r>
              <a:rPr lang="en-US" dirty="0"/>
              <a:t> </a:t>
            </a:r>
            <a:r>
              <a:rPr lang="en-US" dirty="0" err="1"/>
              <a:t>tellus</a:t>
            </a:r>
            <a:endParaRPr lang="en-US" dirty="0"/>
          </a:p>
        </p:txBody>
      </p:sp>
      <p:sp>
        <p:nvSpPr>
          <p:cNvPr id="170" name="TextBox 169">
            <a:extLst>
              <a:ext uri="{FF2B5EF4-FFF2-40B4-BE49-F238E27FC236}">
                <a16:creationId xmlns="" xmlns:a16="http://schemas.microsoft.com/office/drawing/2014/main" id="{7420D921-82FC-4F60-8178-7F0ABAD3BAC7}"/>
              </a:ext>
            </a:extLst>
          </p:cNvPr>
          <p:cNvSpPr txBox="1"/>
          <p:nvPr/>
        </p:nvSpPr>
        <p:spPr>
          <a:xfrm>
            <a:off x="18973251" y="9032888"/>
            <a:ext cx="3159930" cy="135421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2800" dirty="0">
                <a:solidFill>
                  <a:schemeClr val="accent1"/>
                </a:solidFill>
              </a:rPr>
              <a:t>草本类</a:t>
            </a:r>
            <a:r>
              <a:rPr lang="zh-CN" altLang="en-US" sz="2800" dirty="0" smtClean="0">
                <a:solidFill>
                  <a:schemeClr val="accent1"/>
                </a:solidFill>
              </a:rPr>
              <a:t>植物</a:t>
            </a:r>
            <a:endParaRPr lang="en-US" sz="2800" dirty="0">
              <a:solidFill>
                <a:schemeClr val="accent1"/>
              </a:solidFill>
            </a:endParaRPr>
          </a:p>
          <a:p>
            <a:r>
              <a:rPr lang="en-US" dirty="0" err="1" smtClean="0"/>
              <a:t>Aenan</a:t>
            </a:r>
            <a:r>
              <a:rPr lang="en-US" dirty="0" smtClean="0"/>
              <a:t> </a:t>
            </a:r>
            <a:r>
              <a:rPr lang="en-US" dirty="0"/>
              <a:t>ac </a:t>
            </a:r>
            <a:r>
              <a:rPr lang="en-US" dirty="0" err="1"/>
              <a:t>viverra</a:t>
            </a:r>
            <a:r>
              <a:rPr lang="en-US" dirty="0"/>
              <a:t> </a:t>
            </a:r>
            <a:r>
              <a:rPr lang="en-US" dirty="0" err="1"/>
              <a:t>neque</a:t>
            </a:r>
            <a:r>
              <a:rPr lang="en-US" dirty="0"/>
              <a:t>. Maecenas </a:t>
            </a:r>
            <a:r>
              <a:rPr lang="en-US" dirty="0" err="1"/>
              <a:t>ullamcorper</a:t>
            </a:r>
            <a:r>
              <a:rPr lang="en-US" dirty="0"/>
              <a:t> </a:t>
            </a:r>
            <a:r>
              <a:rPr lang="en-US" dirty="0" err="1"/>
              <a:t>turpis</a:t>
            </a:r>
            <a:r>
              <a:rPr lang="en-US" dirty="0"/>
              <a:t> </a:t>
            </a:r>
            <a:r>
              <a:rPr lang="en-US" dirty="0" err="1"/>
              <a:t>sed</a:t>
            </a:r>
            <a:endParaRPr lang="en-US" dirty="0"/>
          </a:p>
        </p:txBody>
      </p:sp>
      <p:grpSp>
        <p:nvGrpSpPr>
          <p:cNvPr id="3" name="Group 2">
            <a:extLst>
              <a:ext uri="{FF2B5EF4-FFF2-40B4-BE49-F238E27FC236}">
                <a16:creationId xmlns="" xmlns:a16="http://schemas.microsoft.com/office/drawing/2014/main" id="{A40FF63A-C871-48CE-8B56-D5BFB4B98FB0}"/>
              </a:ext>
            </a:extLst>
          </p:cNvPr>
          <p:cNvGrpSpPr/>
          <p:nvPr/>
        </p:nvGrpSpPr>
        <p:grpSpPr>
          <a:xfrm>
            <a:off x="2898057" y="4838564"/>
            <a:ext cx="3646016" cy="4038872"/>
            <a:chOff x="2231022" y="3834791"/>
            <a:chExt cx="3646016" cy="4038872"/>
          </a:xfrm>
        </p:grpSpPr>
        <p:sp>
          <p:nvSpPr>
            <p:cNvPr id="177" name="TextBox 176">
              <a:extLst>
                <a:ext uri="{FF2B5EF4-FFF2-40B4-BE49-F238E27FC236}">
                  <a16:creationId xmlns="" xmlns:a16="http://schemas.microsoft.com/office/drawing/2014/main" id="{D6FC6945-45DE-4BC7-BB30-C8926AFEF00B}"/>
                </a:ext>
              </a:extLst>
            </p:cNvPr>
            <p:cNvSpPr txBox="1"/>
            <p:nvPr/>
          </p:nvSpPr>
          <p:spPr>
            <a:xfrm>
              <a:off x="2253994" y="5842338"/>
              <a:ext cx="2846730" cy="2031325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en-US" dirty="0"/>
                <a:t>Maecenas </a:t>
              </a:r>
              <a:r>
                <a:rPr lang="en-US" dirty="0" err="1"/>
                <a:t>facilisis</a:t>
              </a:r>
              <a:r>
                <a:rPr lang="en-US" dirty="0"/>
                <a:t> </a:t>
              </a:r>
              <a:r>
                <a:rPr lang="en-US" dirty="0" err="1"/>
                <a:t>facilisis</a:t>
              </a:r>
              <a:r>
                <a:rPr lang="en-US" dirty="0"/>
                <a:t> </a:t>
              </a:r>
              <a:r>
                <a:rPr lang="en-US" dirty="0" err="1"/>
                <a:t>odio</a:t>
              </a:r>
              <a:r>
                <a:rPr lang="en-US" dirty="0"/>
                <a:t> id </a:t>
              </a:r>
              <a:r>
                <a:rPr lang="en-US" dirty="0" err="1"/>
                <a:t>varius</a:t>
              </a:r>
              <a:r>
                <a:rPr lang="en-US" dirty="0"/>
                <a:t>. </a:t>
              </a:r>
              <a:r>
                <a:rPr lang="en-US" dirty="0" err="1"/>
                <a:t>Etiam</a:t>
              </a:r>
              <a:r>
                <a:rPr lang="en-US" dirty="0"/>
                <a:t> </a:t>
              </a:r>
              <a:r>
                <a:rPr lang="en-US" dirty="0" err="1"/>
                <a:t>congue</a:t>
              </a:r>
              <a:r>
                <a:rPr lang="en-US" dirty="0"/>
                <a:t> </a:t>
              </a:r>
              <a:r>
                <a:rPr lang="en-US" dirty="0" err="1"/>
                <a:t>egestas</a:t>
              </a:r>
              <a:r>
                <a:rPr lang="en-US" dirty="0"/>
                <a:t> </a:t>
              </a:r>
              <a:r>
                <a:rPr lang="en-US" dirty="0" err="1"/>
                <a:t>orci</a:t>
              </a:r>
              <a:r>
                <a:rPr lang="en-US" dirty="0"/>
                <a:t> at </a:t>
              </a:r>
              <a:r>
                <a:rPr lang="en-US" dirty="0" err="1"/>
                <a:t>bibendum</a:t>
              </a:r>
              <a:r>
                <a:rPr lang="en-US" dirty="0"/>
                <a:t>. </a:t>
              </a:r>
            </a:p>
            <a:p>
              <a:r>
                <a:rPr lang="en-US" dirty="0" err="1"/>
                <a:t>Donec</a:t>
              </a:r>
              <a:r>
                <a:rPr lang="en-US" dirty="0"/>
                <a:t> </a:t>
              </a:r>
              <a:r>
                <a:rPr lang="en-US" dirty="0" err="1"/>
                <a:t>eget</a:t>
              </a:r>
              <a:r>
                <a:rPr lang="en-US" dirty="0"/>
                <a:t> </a:t>
              </a:r>
              <a:r>
                <a:rPr lang="en-US" dirty="0" err="1"/>
                <a:t>viverra</a:t>
              </a:r>
              <a:r>
                <a:rPr lang="en-US" dirty="0"/>
                <a:t> nisi, non </a:t>
              </a:r>
              <a:r>
                <a:rPr lang="en-US" dirty="0" err="1"/>
                <a:t>luctus</a:t>
              </a:r>
              <a:r>
                <a:rPr lang="en-US" dirty="0"/>
                <a:t> </a:t>
              </a:r>
              <a:r>
                <a:rPr lang="en-US" dirty="0" err="1"/>
                <a:t>arcu</a:t>
              </a:r>
              <a:r>
                <a:rPr lang="en-US" dirty="0"/>
                <a:t>. </a:t>
              </a:r>
              <a:r>
                <a:rPr lang="en-US" dirty="0" err="1"/>
                <a:t>Sed</a:t>
              </a:r>
              <a:r>
                <a:rPr lang="en-US" dirty="0"/>
                <a:t> ipsum </a:t>
              </a:r>
              <a:r>
                <a:rPr lang="en-US" dirty="0" err="1"/>
                <a:t>leo</a:t>
              </a:r>
              <a:r>
                <a:rPr lang="en-US" dirty="0"/>
                <a:t>, </a:t>
              </a:r>
              <a:r>
                <a:rPr lang="en-US" dirty="0" err="1"/>
                <a:t>volutpat</a:t>
              </a:r>
              <a:r>
                <a:rPr lang="en-US" dirty="0"/>
                <a:t> id convallis vitae, </a:t>
              </a:r>
              <a:r>
                <a:rPr lang="en-US" dirty="0" err="1"/>
                <a:t>mollis</a:t>
              </a:r>
              <a:r>
                <a:rPr lang="en-US" dirty="0"/>
                <a:t> ac dui. </a:t>
              </a:r>
            </a:p>
          </p:txBody>
        </p:sp>
        <p:sp>
          <p:nvSpPr>
            <p:cNvPr id="88" name="Title 1">
              <a:extLst>
                <a:ext uri="{FF2B5EF4-FFF2-40B4-BE49-F238E27FC236}">
                  <a16:creationId xmlns="" xmlns:a16="http://schemas.microsoft.com/office/drawing/2014/main" id="{CB721A18-85C5-4BEB-B1BC-BCA14B34C6DC}"/>
                </a:ext>
              </a:extLst>
            </p:cNvPr>
            <p:cNvSpPr txBox="1">
              <a:spLocks/>
            </p:cNvSpPr>
            <p:nvPr/>
          </p:nvSpPr>
          <p:spPr>
            <a:xfrm>
              <a:off x="2231022" y="3834791"/>
              <a:ext cx="3646016" cy="1915891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zh-CN" altLang="en-US" b="1" dirty="0" smtClean="0">
                  <a:solidFill>
                    <a:schemeClr val="tx1">
                      <a:lumMod val="90000"/>
                      <a:lumOff val="10000"/>
                    </a:schemeClr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草本类植物</a:t>
              </a:r>
              <a:endParaRPr lang="en-US" b="1" dirty="0">
                <a:solidFill>
                  <a:schemeClr val="tx1">
                    <a:lumMod val="90000"/>
                    <a:lumOff val="10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49429868"/>
      </p:ext>
    </p:extLst>
  </p:cSld>
  <p:clrMapOvr>
    <a:masterClrMapping/>
  </p:clrMapOvr>
  <p:transition spd="slow" advTm="3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80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80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80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800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2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4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4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4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8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8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8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8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1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0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1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3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2" presetClass="entr" presetSubtype="1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6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2" presetClass="entr" presetSubtype="1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9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2" presetClass="entr" presetSubtype="1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2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22" presetClass="entr" presetSubtype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5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2" presetClass="entr" presetSubtype="2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8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22" presetClass="entr" presetSubtype="2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1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22" presetClass="entr" presetSubtype="2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4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0" presetClass="entr" presetSubtype="0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30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0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30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0" presetClass="entr" presetSubtype="0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3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10" presetClass="entr" presetSubtype="0" fill="hold" grpId="0" nodeType="withEffect">
                                  <p:stCondLst>
                                    <p:cond delay="29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30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4" grpId="0" animBg="1"/>
      <p:bldP spid="167" grpId="0"/>
      <p:bldP spid="168" grpId="0"/>
      <p:bldP spid="169" grpId="0"/>
      <p:bldP spid="170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8675" y="3806341"/>
            <a:ext cx="7199391" cy="7199391"/>
          </a:xfrm>
          <a:prstGeom prst="rect">
            <a:avLst/>
          </a:prstGeom>
        </p:spPr>
      </p:pic>
      <p:grpSp>
        <p:nvGrpSpPr>
          <p:cNvPr id="75" name="Group 74">
            <a:extLst>
              <a:ext uri="{FF2B5EF4-FFF2-40B4-BE49-F238E27FC236}">
                <a16:creationId xmlns="" xmlns:a16="http://schemas.microsoft.com/office/drawing/2014/main" id="{7410523A-C739-4638-84A8-7BCBADB356A8}"/>
              </a:ext>
            </a:extLst>
          </p:cNvPr>
          <p:cNvGrpSpPr/>
          <p:nvPr/>
        </p:nvGrpSpPr>
        <p:grpSpPr>
          <a:xfrm>
            <a:off x="17874987" y="3347101"/>
            <a:ext cx="3810000" cy="2149611"/>
            <a:chOff x="17242971" y="5334000"/>
            <a:chExt cx="3810000" cy="2149611"/>
          </a:xfrm>
        </p:grpSpPr>
        <p:sp>
          <p:nvSpPr>
            <p:cNvPr id="70" name="Rectangle: Rounded Corners 69">
              <a:extLst>
                <a:ext uri="{FF2B5EF4-FFF2-40B4-BE49-F238E27FC236}">
                  <a16:creationId xmlns="" xmlns:a16="http://schemas.microsoft.com/office/drawing/2014/main" id="{0EF055C9-02C6-4B2F-B87A-7FD45B141BCD}"/>
                </a:ext>
              </a:extLst>
            </p:cNvPr>
            <p:cNvSpPr/>
            <p:nvPr/>
          </p:nvSpPr>
          <p:spPr>
            <a:xfrm>
              <a:off x="17242971" y="5334000"/>
              <a:ext cx="3810000" cy="2149611"/>
            </a:xfrm>
            <a:prstGeom prst="round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69" name="Group 68">
              <a:extLst>
                <a:ext uri="{FF2B5EF4-FFF2-40B4-BE49-F238E27FC236}">
                  <a16:creationId xmlns="" xmlns:a16="http://schemas.microsoft.com/office/drawing/2014/main" id="{5525F3A3-0D7B-4CA9-89D0-71556E24705D}"/>
                </a:ext>
              </a:extLst>
            </p:cNvPr>
            <p:cNvGrpSpPr/>
            <p:nvPr/>
          </p:nvGrpSpPr>
          <p:grpSpPr>
            <a:xfrm>
              <a:off x="17851705" y="5596169"/>
              <a:ext cx="2877711" cy="1599870"/>
              <a:chOff x="17851705" y="5596169"/>
              <a:chExt cx="2877711" cy="1599870"/>
            </a:xfrm>
          </p:grpSpPr>
          <p:sp>
            <p:nvSpPr>
              <p:cNvPr id="61" name="TextBox 60">
                <a:extLst>
                  <a:ext uri="{FF2B5EF4-FFF2-40B4-BE49-F238E27FC236}">
                    <a16:creationId xmlns="" xmlns:a16="http://schemas.microsoft.com/office/drawing/2014/main" id="{777D683B-8954-44ED-B312-1DA7DA0DA134}"/>
                  </a:ext>
                </a:extLst>
              </p:cNvPr>
              <p:cNvSpPr txBox="1"/>
              <p:nvPr/>
            </p:nvSpPr>
            <p:spPr>
              <a:xfrm flipH="1">
                <a:off x="17851705" y="5934439"/>
                <a:ext cx="2877711" cy="92333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5400" dirty="0" smtClean="0">
                    <a:solidFill>
                      <a:schemeClr val="bg1"/>
                    </a:solidFill>
                    <a:latin typeface="Open Sans Bold" panose="020B0806030504020204" pitchFamily="34" charset="0"/>
                    <a:ea typeface="Open Sans Bold" panose="020B0806030504020204" pitchFamily="34" charset="0"/>
                    <a:cs typeface="Open Sans Bold" panose="020B0806030504020204" pitchFamily="34" charset="0"/>
                  </a:rPr>
                  <a:t>89,000</a:t>
                </a:r>
                <a:r>
                  <a:rPr lang="en-US" sz="4000" dirty="0" smtClean="0">
                    <a:solidFill>
                      <a:schemeClr val="bg1"/>
                    </a:solidFill>
                    <a:latin typeface="Open Sans Bold" panose="020B0806030504020204" pitchFamily="34" charset="0"/>
                    <a:ea typeface="Open Sans Bold" panose="020B0806030504020204" pitchFamily="34" charset="0"/>
                    <a:cs typeface="Open Sans Bold" panose="020B0806030504020204" pitchFamily="34" charset="0"/>
                  </a:rPr>
                  <a:t>￥</a:t>
                </a:r>
                <a:endParaRPr lang="en-US" sz="5400" dirty="0">
                  <a:solidFill>
                    <a:schemeClr val="bg1"/>
                  </a:solidFill>
                  <a:latin typeface="Open Sans Bold" panose="020B0806030504020204" pitchFamily="34" charset="0"/>
                  <a:ea typeface="Open Sans Bold" panose="020B0806030504020204" pitchFamily="34" charset="0"/>
                  <a:cs typeface="Open Sans Bold" panose="020B0806030504020204" pitchFamily="34" charset="0"/>
                </a:endParaRPr>
              </a:p>
            </p:txBody>
          </p:sp>
          <p:sp>
            <p:nvSpPr>
              <p:cNvPr id="62" name="TextBox 61">
                <a:extLst>
                  <a:ext uri="{FF2B5EF4-FFF2-40B4-BE49-F238E27FC236}">
                    <a16:creationId xmlns="" xmlns:a16="http://schemas.microsoft.com/office/drawing/2014/main" id="{153FB702-EC24-47C3-9E3A-8D50DBF71754}"/>
                  </a:ext>
                </a:extLst>
              </p:cNvPr>
              <p:cNvSpPr txBox="1"/>
              <p:nvPr/>
            </p:nvSpPr>
            <p:spPr>
              <a:xfrm flipH="1">
                <a:off x="17851705" y="6734374"/>
                <a:ext cx="1220206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400">
                    <a:solidFill>
                      <a:schemeClr val="bg1"/>
                    </a:solidFill>
                  </a:rPr>
                  <a:t>Per day</a:t>
                </a:r>
              </a:p>
            </p:txBody>
          </p:sp>
          <p:sp>
            <p:nvSpPr>
              <p:cNvPr id="63" name="Rectangle 62">
                <a:extLst>
                  <a:ext uri="{FF2B5EF4-FFF2-40B4-BE49-F238E27FC236}">
                    <a16:creationId xmlns="" xmlns:a16="http://schemas.microsoft.com/office/drawing/2014/main" id="{5F093921-3D2A-4DB7-AAD8-8C33C995EB43}"/>
                  </a:ext>
                </a:extLst>
              </p:cNvPr>
              <p:cNvSpPr/>
              <p:nvPr/>
            </p:nvSpPr>
            <p:spPr>
              <a:xfrm flipH="1">
                <a:off x="17851705" y="5596169"/>
                <a:ext cx="2223942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sz="2400">
                    <a:solidFill>
                      <a:schemeClr val="bg1"/>
                    </a:solidFill>
                  </a:rPr>
                  <a:t>Business Profit</a:t>
                </a:r>
              </a:p>
            </p:txBody>
          </p:sp>
        </p:grpSp>
      </p:grpSp>
      <p:grpSp>
        <p:nvGrpSpPr>
          <p:cNvPr id="20" name="Group 19">
            <a:extLst>
              <a:ext uri="{FF2B5EF4-FFF2-40B4-BE49-F238E27FC236}">
                <a16:creationId xmlns="" xmlns:a16="http://schemas.microsoft.com/office/drawing/2014/main" id="{A71D5C5A-DEB6-4E8A-B2D8-EEBAF075D2B4}"/>
              </a:ext>
            </a:extLst>
          </p:cNvPr>
          <p:cNvGrpSpPr/>
          <p:nvPr/>
        </p:nvGrpSpPr>
        <p:grpSpPr>
          <a:xfrm>
            <a:off x="10588711" y="9605089"/>
            <a:ext cx="4652818" cy="3203864"/>
            <a:chOff x="7558970" y="7215851"/>
            <a:chExt cx="4652818" cy="3203864"/>
          </a:xfrm>
        </p:grpSpPr>
        <p:sp>
          <p:nvSpPr>
            <p:cNvPr id="11" name="Freeform 11">
              <a:extLst>
                <a:ext uri="{FF2B5EF4-FFF2-40B4-BE49-F238E27FC236}">
                  <a16:creationId xmlns="" xmlns:a16="http://schemas.microsoft.com/office/drawing/2014/main" id="{7AD0700E-AD74-45E6-9156-650793CC64C2}"/>
                </a:ext>
              </a:extLst>
            </p:cNvPr>
            <p:cNvSpPr>
              <a:spLocks/>
            </p:cNvSpPr>
            <p:nvPr/>
          </p:nvSpPr>
          <p:spPr bwMode="auto">
            <a:xfrm>
              <a:off x="7558970" y="7215851"/>
              <a:ext cx="4652818" cy="916421"/>
            </a:xfrm>
            <a:custGeom>
              <a:avLst/>
              <a:gdLst>
                <a:gd name="T0" fmla="*/ 565 w 1854"/>
                <a:gd name="T1" fmla="*/ 365 h 365"/>
                <a:gd name="T2" fmla="*/ 1854 w 1854"/>
                <a:gd name="T3" fmla="*/ 0 h 365"/>
                <a:gd name="T4" fmla="*/ 0 w 1854"/>
                <a:gd name="T5" fmla="*/ 0 h 365"/>
                <a:gd name="T6" fmla="*/ 565 w 1854"/>
                <a:gd name="T7" fmla="*/ 365 h 3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54" h="365">
                  <a:moveTo>
                    <a:pt x="565" y="365"/>
                  </a:moveTo>
                  <a:cubicBezTo>
                    <a:pt x="1854" y="0"/>
                    <a:pt x="1854" y="0"/>
                    <a:pt x="185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44"/>
                    <a:pt x="217" y="273"/>
                    <a:pt x="565" y="36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2">
              <a:extLst>
                <a:ext uri="{FF2B5EF4-FFF2-40B4-BE49-F238E27FC236}">
                  <a16:creationId xmlns="" xmlns:a16="http://schemas.microsoft.com/office/drawing/2014/main" id="{74CB9FDA-4A3F-430B-A5B9-773833B45BEA}"/>
                </a:ext>
              </a:extLst>
            </p:cNvPr>
            <p:cNvSpPr>
              <a:spLocks/>
            </p:cNvSpPr>
            <p:nvPr/>
          </p:nvSpPr>
          <p:spPr bwMode="auto">
            <a:xfrm>
              <a:off x="7558970" y="7215851"/>
              <a:ext cx="1418648" cy="3203864"/>
            </a:xfrm>
            <a:custGeom>
              <a:avLst/>
              <a:gdLst>
                <a:gd name="T0" fmla="*/ 0 w 565"/>
                <a:gd name="T1" fmla="*/ 0 h 1276"/>
                <a:gd name="T2" fmla="*/ 0 w 565"/>
                <a:gd name="T3" fmla="*/ 456 h 1276"/>
                <a:gd name="T4" fmla="*/ 0 w 565"/>
                <a:gd name="T5" fmla="*/ 456 h 1276"/>
                <a:gd name="T6" fmla="*/ 0 w 565"/>
                <a:gd name="T7" fmla="*/ 912 h 1276"/>
                <a:gd name="T8" fmla="*/ 565 w 565"/>
                <a:gd name="T9" fmla="*/ 1276 h 1276"/>
                <a:gd name="T10" fmla="*/ 565 w 565"/>
                <a:gd name="T11" fmla="*/ 912 h 1276"/>
                <a:gd name="T12" fmla="*/ 565 w 565"/>
                <a:gd name="T13" fmla="*/ 821 h 1276"/>
                <a:gd name="T14" fmla="*/ 565 w 565"/>
                <a:gd name="T15" fmla="*/ 821 h 1276"/>
                <a:gd name="T16" fmla="*/ 565 w 565"/>
                <a:gd name="T17" fmla="*/ 456 h 1276"/>
                <a:gd name="T18" fmla="*/ 565 w 565"/>
                <a:gd name="T19" fmla="*/ 365 h 1276"/>
                <a:gd name="T20" fmla="*/ 0 w 565"/>
                <a:gd name="T21" fmla="*/ 0 h 1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65" h="1276">
                  <a:moveTo>
                    <a:pt x="0" y="0"/>
                  </a:moveTo>
                  <a:cubicBezTo>
                    <a:pt x="0" y="456"/>
                    <a:pt x="0" y="456"/>
                    <a:pt x="0" y="456"/>
                  </a:cubicBezTo>
                  <a:cubicBezTo>
                    <a:pt x="0" y="456"/>
                    <a:pt x="0" y="456"/>
                    <a:pt x="0" y="456"/>
                  </a:cubicBezTo>
                  <a:cubicBezTo>
                    <a:pt x="0" y="912"/>
                    <a:pt x="0" y="912"/>
                    <a:pt x="0" y="912"/>
                  </a:cubicBezTo>
                  <a:cubicBezTo>
                    <a:pt x="0" y="1055"/>
                    <a:pt x="217" y="1184"/>
                    <a:pt x="565" y="1276"/>
                  </a:cubicBezTo>
                  <a:cubicBezTo>
                    <a:pt x="565" y="912"/>
                    <a:pt x="565" y="912"/>
                    <a:pt x="565" y="912"/>
                  </a:cubicBezTo>
                  <a:cubicBezTo>
                    <a:pt x="565" y="821"/>
                    <a:pt x="565" y="821"/>
                    <a:pt x="565" y="821"/>
                  </a:cubicBezTo>
                  <a:cubicBezTo>
                    <a:pt x="565" y="821"/>
                    <a:pt x="565" y="821"/>
                    <a:pt x="565" y="821"/>
                  </a:cubicBezTo>
                  <a:cubicBezTo>
                    <a:pt x="565" y="456"/>
                    <a:pt x="565" y="456"/>
                    <a:pt x="565" y="456"/>
                  </a:cubicBezTo>
                  <a:cubicBezTo>
                    <a:pt x="565" y="365"/>
                    <a:pt x="565" y="365"/>
                    <a:pt x="565" y="365"/>
                  </a:cubicBezTo>
                  <a:cubicBezTo>
                    <a:pt x="217" y="273"/>
                    <a:pt x="0" y="144"/>
                    <a:pt x="0" y="0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ffectLst>
              <a:innerShdw blurRad="952500" dist="406400">
                <a:prstClr val="black">
                  <a:alpha val="15000"/>
                </a:prstClr>
              </a:inn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34" name="Group 33">
            <a:extLst>
              <a:ext uri="{FF2B5EF4-FFF2-40B4-BE49-F238E27FC236}">
                <a16:creationId xmlns="" xmlns:a16="http://schemas.microsoft.com/office/drawing/2014/main" id="{F8DFFCBA-DF65-49AF-8031-40602EC02D5B}"/>
              </a:ext>
            </a:extLst>
          </p:cNvPr>
          <p:cNvGrpSpPr/>
          <p:nvPr/>
        </p:nvGrpSpPr>
        <p:grpSpPr>
          <a:xfrm>
            <a:off x="10994630" y="8963956"/>
            <a:ext cx="1821506" cy="1563687"/>
            <a:chOff x="9262860" y="9697805"/>
            <a:chExt cx="2424425" cy="2081268"/>
          </a:xfrm>
        </p:grpSpPr>
        <p:pic>
          <p:nvPicPr>
            <p:cNvPr id="35" name="Picture 34">
              <a:extLst>
                <a:ext uri="{FF2B5EF4-FFF2-40B4-BE49-F238E27FC236}">
                  <a16:creationId xmlns="" xmlns:a16="http://schemas.microsoft.com/office/drawing/2014/main" id="{8F5DAD19-B6C1-423F-A3C1-0FEED8DDA5F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0800000">
              <a:off x="9262860" y="10431828"/>
              <a:ext cx="2424425" cy="1347245"/>
            </a:xfrm>
            <a:prstGeom prst="rect">
              <a:avLst/>
            </a:prstGeom>
          </p:spPr>
        </p:pic>
        <p:sp>
          <p:nvSpPr>
            <p:cNvPr id="36" name="Oval 35">
              <a:extLst>
                <a:ext uri="{FF2B5EF4-FFF2-40B4-BE49-F238E27FC236}">
                  <a16:creationId xmlns="" xmlns:a16="http://schemas.microsoft.com/office/drawing/2014/main" id="{E3DB536D-5A72-44E0-AD55-B1AC23211EB1}"/>
                </a:ext>
              </a:extLst>
            </p:cNvPr>
            <p:cNvSpPr/>
            <p:nvPr/>
          </p:nvSpPr>
          <p:spPr>
            <a:xfrm>
              <a:off x="9588663" y="9697805"/>
              <a:ext cx="1727100" cy="17271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5400">
                  <a:latin typeface="dt-line-industry-01" panose="02000509000000000000" pitchFamily="49" charset="0"/>
                  <a:cs typeface="Arial" panose="020B0604020202020204" pitchFamily="34" charset="0"/>
                </a:rPr>
                <a:t>g</a:t>
              </a: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="" xmlns:a16="http://schemas.microsoft.com/office/drawing/2014/main" id="{9EC8E93C-1C0F-4F39-BB14-476CE8EA24B5}"/>
              </a:ext>
            </a:extLst>
          </p:cNvPr>
          <p:cNvGrpSpPr/>
          <p:nvPr/>
        </p:nvGrpSpPr>
        <p:grpSpPr>
          <a:xfrm>
            <a:off x="15241529" y="7483611"/>
            <a:ext cx="4648490" cy="7449706"/>
            <a:chOff x="12211788" y="5094373"/>
            <a:chExt cx="4648490" cy="7449706"/>
          </a:xfrm>
        </p:grpSpPr>
        <p:sp>
          <p:nvSpPr>
            <p:cNvPr id="6" name="Rectangle 6">
              <a:extLst>
                <a:ext uri="{FF2B5EF4-FFF2-40B4-BE49-F238E27FC236}">
                  <a16:creationId xmlns="" xmlns:a16="http://schemas.microsoft.com/office/drawing/2014/main" id="{FE69CA3C-B243-40CC-9B88-40B7C02D217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211788" y="5094373"/>
              <a:ext cx="3231285" cy="5907923"/>
            </a:xfrm>
            <a:prstGeom prst="rect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" name="Freeform 7">
              <a:extLst>
                <a:ext uri="{FF2B5EF4-FFF2-40B4-BE49-F238E27FC236}">
                  <a16:creationId xmlns="" xmlns:a16="http://schemas.microsoft.com/office/drawing/2014/main" id="{154F978F-FD02-46F1-8876-230501C6CDEC}"/>
                </a:ext>
              </a:extLst>
            </p:cNvPr>
            <p:cNvSpPr>
              <a:spLocks/>
            </p:cNvSpPr>
            <p:nvPr/>
          </p:nvSpPr>
          <p:spPr bwMode="auto">
            <a:xfrm>
              <a:off x="12211788" y="5094374"/>
              <a:ext cx="4648489" cy="916421"/>
            </a:xfrm>
            <a:custGeom>
              <a:avLst/>
              <a:gdLst>
                <a:gd name="T0" fmla="*/ 1288 w 1853"/>
                <a:gd name="T1" fmla="*/ 365 h 365"/>
                <a:gd name="T2" fmla="*/ 0 w 1853"/>
                <a:gd name="T3" fmla="*/ 0 h 365"/>
                <a:gd name="T4" fmla="*/ 1853 w 1853"/>
                <a:gd name="T5" fmla="*/ 0 h 365"/>
                <a:gd name="T6" fmla="*/ 1288 w 1853"/>
                <a:gd name="T7" fmla="*/ 365 h 3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53" h="365">
                  <a:moveTo>
                    <a:pt x="1288" y="365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853" y="0"/>
                    <a:pt x="1853" y="0"/>
                    <a:pt x="1853" y="0"/>
                  </a:cubicBezTo>
                  <a:cubicBezTo>
                    <a:pt x="1853" y="143"/>
                    <a:pt x="1636" y="273"/>
                    <a:pt x="1288" y="36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8">
              <a:extLst>
                <a:ext uri="{FF2B5EF4-FFF2-40B4-BE49-F238E27FC236}">
                  <a16:creationId xmlns="" xmlns:a16="http://schemas.microsoft.com/office/drawing/2014/main" id="{EE6CF889-56CF-48E7-8198-F9F1D9F6AA8F}"/>
                </a:ext>
              </a:extLst>
            </p:cNvPr>
            <p:cNvSpPr>
              <a:spLocks/>
            </p:cNvSpPr>
            <p:nvPr/>
          </p:nvSpPr>
          <p:spPr bwMode="auto">
            <a:xfrm>
              <a:off x="15443073" y="5094374"/>
              <a:ext cx="1417205" cy="7449705"/>
            </a:xfrm>
            <a:custGeom>
              <a:avLst/>
              <a:gdLst>
                <a:gd name="T0" fmla="*/ 0 w 565"/>
                <a:gd name="T1" fmla="*/ 365 h 2967"/>
                <a:gd name="T2" fmla="*/ 0 w 565"/>
                <a:gd name="T3" fmla="*/ 1666 h 2967"/>
                <a:gd name="T4" fmla="*/ 0 w 565"/>
                <a:gd name="T5" fmla="*/ 2967 h 2967"/>
                <a:gd name="T6" fmla="*/ 565 w 565"/>
                <a:gd name="T7" fmla="*/ 2602 h 2967"/>
                <a:gd name="T8" fmla="*/ 565 w 565"/>
                <a:gd name="T9" fmla="*/ 1301 h 2967"/>
                <a:gd name="T10" fmla="*/ 565 w 565"/>
                <a:gd name="T11" fmla="*/ 0 h 2967"/>
                <a:gd name="T12" fmla="*/ 0 w 565"/>
                <a:gd name="T13" fmla="*/ 365 h 29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5" h="2967">
                  <a:moveTo>
                    <a:pt x="0" y="365"/>
                  </a:moveTo>
                  <a:cubicBezTo>
                    <a:pt x="0" y="1666"/>
                    <a:pt x="0" y="1666"/>
                    <a:pt x="0" y="1666"/>
                  </a:cubicBezTo>
                  <a:cubicBezTo>
                    <a:pt x="0" y="2967"/>
                    <a:pt x="0" y="2967"/>
                    <a:pt x="0" y="2967"/>
                  </a:cubicBezTo>
                  <a:cubicBezTo>
                    <a:pt x="348" y="2875"/>
                    <a:pt x="565" y="2745"/>
                    <a:pt x="565" y="2602"/>
                  </a:cubicBezTo>
                  <a:cubicBezTo>
                    <a:pt x="565" y="1301"/>
                    <a:pt x="565" y="1301"/>
                    <a:pt x="565" y="1301"/>
                  </a:cubicBezTo>
                  <a:cubicBezTo>
                    <a:pt x="565" y="0"/>
                    <a:pt x="565" y="0"/>
                    <a:pt x="565" y="0"/>
                  </a:cubicBezTo>
                  <a:cubicBezTo>
                    <a:pt x="565" y="143"/>
                    <a:pt x="348" y="273"/>
                    <a:pt x="0" y="365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ffectLst>
              <a:innerShdw blurRad="952500" dist="406400">
                <a:prstClr val="black">
                  <a:alpha val="15000"/>
                </a:prstClr>
              </a:inn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="" xmlns:a16="http://schemas.microsoft.com/office/drawing/2014/main" id="{20F0E835-CEB9-43BD-ADFE-79EE3EFF4078}"/>
              </a:ext>
            </a:extLst>
          </p:cNvPr>
          <p:cNvGrpSpPr/>
          <p:nvPr/>
        </p:nvGrpSpPr>
        <p:grpSpPr>
          <a:xfrm>
            <a:off x="15241529" y="8332203"/>
            <a:ext cx="3231285" cy="6111876"/>
            <a:chOff x="12211788" y="5942965"/>
            <a:chExt cx="3231285" cy="6111876"/>
          </a:xfrm>
        </p:grpSpPr>
        <p:sp>
          <p:nvSpPr>
            <p:cNvPr id="9" name="Freeform 9">
              <a:extLst>
                <a:ext uri="{FF2B5EF4-FFF2-40B4-BE49-F238E27FC236}">
                  <a16:creationId xmlns="" xmlns:a16="http://schemas.microsoft.com/office/drawing/2014/main" id="{24163937-A75B-4B78-9943-B4E85CEC5295}"/>
                </a:ext>
              </a:extLst>
            </p:cNvPr>
            <p:cNvSpPr>
              <a:spLocks/>
            </p:cNvSpPr>
            <p:nvPr/>
          </p:nvSpPr>
          <p:spPr bwMode="auto">
            <a:xfrm>
              <a:off x="12211788" y="5942965"/>
              <a:ext cx="3231285" cy="1272886"/>
            </a:xfrm>
            <a:custGeom>
              <a:avLst/>
              <a:gdLst>
                <a:gd name="T0" fmla="*/ 0 w 1288"/>
                <a:gd name="T1" fmla="*/ 0 h 507"/>
                <a:gd name="T2" fmla="*/ 1288 w 1288"/>
                <a:gd name="T3" fmla="*/ 365 h 507"/>
                <a:gd name="T4" fmla="*/ 1288 w 1288"/>
                <a:gd name="T5" fmla="*/ 365 h 507"/>
                <a:gd name="T6" fmla="*/ 0 w 1288"/>
                <a:gd name="T7" fmla="*/ 507 h 507"/>
                <a:gd name="T8" fmla="*/ 0 w 1288"/>
                <a:gd name="T9" fmla="*/ 0 h 5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88" h="507">
                  <a:moveTo>
                    <a:pt x="0" y="0"/>
                  </a:moveTo>
                  <a:cubicBezTo>
                    <a:pt x="1288" y="365"/>
                    <a:pt x="1288" y="365"/>
                    <a:pt x="1288" y="365"/>
                  </a:cubicBezTo>
                  <a:cubicBezTo>
                    <a:pt x="1288" y="365"/>
                    <a:pt x="1288" y="365"/>
                    <a:pt x="1288" y="365"/>
                  </a:cubicBezTo>
                  <a:cubicBezTo>
                    <a:pt x="954" y="453"/>
                    <a:pt x="500" y="507"/>
                    <a:pt x="0" y="507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10">
              <a:extLst>
                <a:ext uri="{FF2B5EF4-FFF2-40B4-BE49-F238E27FC236}">
                  <a16:creationId xmlns="" xmlns:a16="http://schemas.microsoft.com/office/drawing/2014/main" id="{EC7A2E19-1205-46A6-AE03-20306B45F354}"/>
                </a:ext>
              </a:extLst>
            </p:cNvPr>
            <p:cNvSpPr>
              <a:spLocks/>
            </p:cNvSpPr>
            <p:nvPr/>
          </p:nvSpPr>
          <p:spPr bwMode="auto">
            <a:xfrm>
              <a:off x="12211788" y="6859386"/>
              <a:ext cx="3231285" cy="5195455"/>
            </a:xfrm>
            <a:custGeom>
              <a:avLst/>
              <a:gdLst>
                <a:gd name="T0" fmla="*/ 1288 w 1288"/>
                <a:gd name="T1" fmla="*/ 0 h 2069"/>
                <a:gd name="T2" fmla="*/ 0 w 1288"/>
                <a:gd name="T3" fmla="*/ 142 h 2069"/>
                <a:gd name="T4" fmla="*/ 0 w 1288"/>
                <a:gd name="T5" fmla="*/ 1105 h 2069"/>
                <a:gd name="T6" fmla="*/ 0 w 1288"/>
                <a:gd name="T7" fmla="*/ 1106 h 2069"/>
                <a:gd name="T8" fmla="*/ 0 w 1288"/>
                <a:gd name="T9" fmla="*/ 2069 h 2069"/>
                <a:gd name="T10" fmla="*/ 1288 w 1288"/>
                <a:gd name="T11" fmla="*/ 1926 h 2069"/>
                <a:gd name="T12" fmla="*/ 1288 w 1288"/>
                <a:gd name="T13" fmla="*/ 1926 h 2069"/>
                <a:gd name="T14" fmla="*/ 1288 w 1288"/>
                <a:gd name="T15" fmla="*/ 963 h 2069"/>
                <a:gd name="T16" fmla="*/ 1288 w 1288"/>
                <a:gd name="T17" fmla="*/ 963 h 2069"/>
                <a:gd name="T18" fmla="*/ 1288 w 1288"/>
                <a:gd name="T19" fmla="*/ 0 h 20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88" h="2069">
                  <a:moveTo>
                    <a:pt x="1288" y="0"/>
                  </a:moveTo>
                  <a:cubicBezTo>
                    <a:pt x="954" y="88"/>
                    <a:pt x="500" y="142"/>
                    <a:pt x="0" y="142"/>
                  </a:cubicBezTo>
                  <a:cubicBezTo>
                    <a:pt x="0" y="1105"/>
                    <a:pt x="0" y="1105"/>
                    <a:pt x="0" y="1105"/>
                  </a:cubicBezTo>
                  <a:cubicBezTo>
                    <a:pt x="0" y="1106"/>
                    <a:pt x="0" y="1106"/>
                    <a:pt x="0" y="1106"/>
                  </a:cubicBezTo>
                  <a:cubicBezTo>
                    <a:pt x="0" y="2069"/>
                    <a:pt x="0" y="2069"/>
                    <a:pt x="0" y="2069"/>
                  </a:cubicBezTo>
                  <a:cubicBezTo>
                    <a:pt x="500" y="2069"/>
                    <a:pt x="954" y="2014"/>
                    <a:pt x="1288" y="1926"/>
                  </a:cubicBezTo>
                  <a:cubicBezTo>
                    <a:pt x="1288" y="1926"/>
                    <a:pt x="1288" y="1926"/>
                    <a:pt x="1288" y="1926"/>
                  </a:cubicBezTo>
                  <a:cubicBezTo>
                    <a:pt x="1288" y="963"/>
                    <a:pt x="1288" y="963"/>
                    <a:pt x="1288" y="963"/>
                  </a:cubicBezTo>
                  <a:cubicBezTo>
                    <a:pt x="1288" y="963"/>
                    <a:pt x="1288" y="963"/>
                    <a:pt x="1288" y="963"/>
                  </a:cubicBezTo>
                  <a:cubicBezTo>
                    <a:pt x="1288" y="0"/>
                    <a:pt x="1288" y="0"/>
                    <a:pt x="1288" y="0"/>
                  </a:cubicBez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  <a:effectLst>
              <a:innerShdw blurRad="952500" dist="406400">
                <a:prstClr val="black">
                  <a:alpha val="15000"/>
                </a:prstClr>
              </a:inn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1" name="Group 20">
            <a:extLst>
              <a:ext uri="{FF2B5EF4-FFF2-40B4-BE49-F238E27FC236}">
                <a16:creationId xmlns="" xmlns:a16="http://schemas.microsoft.com/office/drawing/2014/main" id="{54690DAA-FCE3-4073-9E69-1DE9A7183951}"/>
              </a:ext>
            </a:extLst>
          </p:cNvPr>
          <p:cNvGrpSpPr/>
          <p:nvPr/>
        </p:nvGrpSpPr>
        <p:grpSpPr>
          <a:xfrm>
            <a:off x="12007359" y="8970089"/>
            <a:ext cx="3234171" cy="4836103"/>
            <a:chOff x="8977618" y="6580851"/>
            <a:chExt cx="3234171" cy="4836103"/>
          </a:xfrm>
        </p:grpSpPr>
        <p:sp>
          <p:nvSpPr>
            <p:cNvPr id="13" name="Freeform 13">
              <a:extLst>
                <a:ext uri="{FF2B5EF4-FFF2-40B4-BE49-F238E27FC236}">
                  <a16:creationId xmlns="" xmlns:a16="http://schemas.microsoft.com/office/drawing/2014/main" id="{33A78D04-6A51-478A-A8A3-1B70324E5F17}"/>
                </a:ext>
              </a:extLst>
            </p:cNvPr>
            <p:cNvSpPr>
              <a:spLocks/>
            </p:cNvSpPr>
            <p:nvPr/>
          </p:nvSpPr>
          <p:spPr bwMode="auto">
            <a:xfrm>
              <a:off x="8977618" y="6580851"/>
              <a:ext cx="3234171" cy="1272886"/>
            </a:xfrm>
            <a:custGeom>
              <a:avLst/>
              <a:gdLst>
                <a:gd name="T0" fmla="*/ 1289 w 1289"/>
                <a:gd name="T1" fmla="*/ 0 h 507"/>
                <a:gd name="T2" fmla="*/ 0 w 1289"/>
                <a:gd name="T3" fmla="*/ 365 h 507"/>
                <a:gd name="T4" fmla="*/ 1 w 1289"/>
                <a:gd name="T5" fmla="*/ 365 h 507"/>
                <a:gd name="T6" fmla="*/ 1289 w 1289"/>
                <a:gd name="T7" fmla="*/ 507 h 507"/>
                <a:gd name="T8" fmla="*/ 1289 w 1289"/>
                <a:gd name="T9" fmla="*/ 0 h 5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89" h="507">
                  <a:moveTo>
                    <a:pt x="1289" y="0"/>
                  </a:moveTo>
                  <a:cubicBezTo>
                    <a:pt x="0" y="365"/>
                    <a:pt x="0" y="365"/>
                    <a:pt x="0" y="365"/>
                  </a:cubicBezTo>
                  <a:cubicBezTo>
                    <a:pt x="1" y="365"/>
                    <a:pt x="1" y="365"/>
                    <a:pt x="1" y="365"/>
                  </a:cubicBezTo>
                  <a:cubicBezTo>
                    <a:pt x="334" y="453"/>
                    <a:pt x="788" y="507"/>
                    <a:pt x="1289" y="507"/>
                  </a:cubicBezTo>
                  <a:lnTo>
                    <a:pt x="1289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14">
              <a:extLst>
                <a:ext uri="{FF2B5EF4-FFF2-40B4-BE49-F238E27FC236}">
                  <a16:creationId xmlns="" xmlns:a16="http://schemas.microsoft.com/office/drawing/2014/main" id="{17A2C28C-2344-4E32-8D82-6440208E4E8C}"/>
                </a:ext>
              </a:extLst>
            </p:cNvPr>
            <p:cNvSpPr>
              <a:spLocks/>
            </p:cNvSpPr>
            <p:nvPr/>
          </p:nvSpPr>
          <p:spPr bwMode="auto">
            <a:xfrm>
              <a:off x="8977618" y="7497272"/>
              <a:ext cx="3234171" cy="3919682"/>
            </a:xfrm>
            <a:custGeom>
              <a:avLst/>
              <a:gdLst>
                <a:gd name="T0" fmla="*/ 1 w 1289"/>
                <a:gd name="T1" fmla="*/ 0 h 1561"/>
                <a:gd name="T2" fmla="*/ 0 w 1289"/>
                <a:gd name="T3" fmla="*/ 0 h 1561"/>
                <a:gd name="T4" fmla="*/ 0 w 1289"/>
                <a:gd name="T5" fmla="*/ 709 h 1561"/>
                <a:gd name="T6" fmla="*/ 0 w 1289"/>
                <a:gd name="T7" fmla="*/ 709 h 1561"/>
                <a:gd name="T8" fmla="*/ 0 w 1289"/>
                <a:gd name="T9" fmla="*/ 1418 h 1561"/>
                <a:gd name="T10" fmla="*/ 1 w 1289"/>
                <a:gd name="T11" fmla="*/ 1418 h 1561"/>
                <a:gd name="T12" fmla="*/ 1289 w 1289"/>
                <a:gd name="T13" fmla="*/ 1561 h 1561"/>
                <a:gd name="T14" fmla="*/ 1289 w 1289"/>
                <a:gd name="T15" fmla="*/ 852 h 1561"/>
                <a:gd name="T16" fmla="*/ 1289 w 1289"/>
                <a:gd name="T17" fmla="*/ 851 h 1561"/>
                <a:gd name="T18" fmla="*/ 1289 w 1289"/>
                <a:gd name="T19" fmla="*/ 142 h 1561"/>
                <a:gd name="T20" fmla="*/ 1 w 1289"/>
                <a:gd name="T21" fmla="*/ 0 h 15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89" h="156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709"/>
                    <a:pt x="0" y="709"/>
                    <a:pt x="0" y="709"/>
                  </a:cubicBezTo>
                  <a:cubicBezTo>
                    <a:pt x="0" y="709"/>
                    <a:pt x="0" y="709"/>
                    <a:pt x="0" y="709"/>
                  </a:cubicBezTo>
                  <a:cubicBezTo>
                    <a:pt x="0" y="1418"/>
                    <a:pt x="0" y="1418"/>
                    <a:pt x="0" y="1418"/>
                  </a:cubicBezTo>
                  <a:cubicBezTo>
                    <a:pt x="1" y="1418"/>
                    <a:pt x="1" y="1418"/>
                    <a:pt x="1" y="1418"/>
                  </a:cubicBezTo>
                  <a:cubicBezTo>
                    <a:pt x="334" y="1506"/>
                    <a:pt x="788" y="1561"/>
                    <a:pt x="1289" y="1561"/>
                  </a:cubicBezTo>
                  <a:cubicBezTo>
                    <a:pt x="1289" y="852"/>
                    <a:pt x="1289" y="852"/>
                    <a:pt x="1289" y="852"/>
                  </a:cubicBezTo>
                  <a:cubicBezTo>
                    <a:pt x="1289" y="851"/>
                    <a:pt x="1289" y="851"/>
                    <a:pt x="1289" y="851"/>
                  </a:cubicBezTo>
                  <a:cubicBezTo>
                    <a:pt x="1289" y="142"/>
                    <a:pt x="1289" y="142"/>
                    <a:pt x="1289" y="142"/>
                  </a:cubicBezTo>
                  <a:cubicBezTo>
                    <a:pt x="788" y="142"/>
                    <a:pt x="334" y="88"/>
                    <a:pt x="1" y="0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  <a:effectLst>
              <a:innerShdw blurRad="952500" dist="406400">
                <a:prstClr val="black">
                  <a:alpha val="15000"/>
                </a:prstClr>
              </a:inn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 useBgFill="1">
        <p:nvSpPr>
          <p:cNvPr id="5" name="Freeform 5">
            <a:extLst>
              <a:ext uri="{FF2B5EF4-FFF2-40B4-BE49-F238E27FC236}">
                <a16:creationId xmlns="" xmlns:a16="http://schemas.microsoft.com/office/drawing/2014/main" id="{5E0FD7FB-884A-42C5-8A13-5A9456CE2A86}"/>
              </a:ext>
            </a:extLst>
          </p:cNvPr>
          <p:cNvSpPr>
            <a:spLocks/>
          </p:cNvSpPr>
          <p:nvPr/>
        </p:nvSpPr>
        <p:spPr bwMode="auto">
          <a:xfrm>
            <a:off x="7150588" y="10691802"/>
            <a:ext cx="13571163" cy="6820175"/>
          </a:xfrm>
          <a:custGeom>
            <a:avLst/>
            <a:gdLst>
              <a:gd name="T0" fmla="*/ 4722 w 5489"/>
              <a:gd name="T1" fmla="*/ 0 h 2507"/>
              <a:gd name="T2" fmla="*/ 4157 w 5489"/>
              <a:gd name="T3" fmla="*/ 365 h 2507"/>
              <a:gd name="T4" fmla="*/ 4157 w 5489"/>
              <a:gd name="T5" fmla="*/ 365 h 2507"/>
              <a:gd name="T6" fmla="*/ 4157 w 5489"/>
              <a:gd name="T7" fmla="*/ 365 h 2507"/>
              <a:gd name="T8" fmla="*/ 2869 w 5489"/>
              <a:gd name="T9" fmla="*/ 508 h 2507"/>
              <a:gd name="T10" fmla="*/ 1581 w 5489"/>
              <a:gd name="T11" fmla="*/ 365 h 2507"/>
              <a:gd name="T12" fmla="*/ 1580 w 5489"/>
              <a:gd name="T13" fmla="*/ 365 h 2507"/>
              <a:gd name="T14" fmla="*/ 1580 w 5489"/>
              <a:gd name="T15" fmla="*/ 365 h 2507"/>
              <a:gd name="T16" fmla="*/ 1015 w 5489"/>
              <a:gd name="T17" fmla="*/ 0 h 2507"/>
              <a:gd name="T18" fmla="*/ 0 w 5489"/>
              <a:gd name="T19" fmla="*/ 0 h 2507"/>
              <a:gd name="T20" fmla="*/ 0 w 5489"/>
              <a:gd name="T21" fmla="*/ 2507 h 2507"/>
              <a:gd name="T22" fmla="*/ 5489 w 5489"/>
              <a:gd name="T23" fmla="*/ 2507 h 2507"/>
              <a:gd name="T24" fmla="*/ 5489 w 5489"/>
              <a:gd name="T25" fmla="*/ 0 h 2507"/>
              <a:gd name="T26" fmla="*/ 4722 w 5489"/>
              <a:gd name="T27" fmla="*/ 0 h 2507"/>
              <a:gd name="connsiteX0" fmla="*/ 8603 w 10000"/>
              <a:gd name="connsiteY0" fmla="*/ 94 h 10094"/>
              <a:gd name="connsiteX1" fmla="*/ 7573 w 10000"/>
              <a:gd name="connsiteY1" fmla="*/ 1550 h 10094"/>
              <a:gd name="connsiteX2" fmla="*/ 7573 w 10000"/>
              <a:gd name="connsiteY2" fmla="*/ 1550 h 10094"/>
              <a:gd name="connsiteX3" fmla="*/ 7573 w 10000"/>
              <a:gd name="connsiteY3" fmla="*/ 1550 h 10094"/>
              <a:gd name="connsiteX4" fmla="*/ 5227 w 10000"/>
              <a:gd name="connsiteY4" fmla="*/ 2120 h 10094"/>
              <a:gd name="connsiteX5" fmla="*/ 2880 w 10000"/>
              <a:gd name="connsiteY5" fmla="*/ 1550 h 10094"/>
              <a:gd name="connsiteX6" fmla="*/ 2878 w 10000"/>
              <a:gd name="connsiteY6" fmla="*/ 1550 h 10094"/>
              <a:gd name="connsiteX7" fmla="*/ 2878 w 10000"/>
              <a:gd name="connsiteY7" fmla="*/ 1550 h 10094"/>
              <a:gd name="connsiteX8" fmla="*/ 1849 w 10000"/>
              <a:gd name="connsiteY8" fmla="*/ 94 h 10094"/>
              <a:gd name="connsiteX9" fmla="*/ 0 w 10000"/>
              <a:gd name="connsiteY9" fmla="*/ 94 h 10094"/>
              <a:gd name="connsiteX10" fmla="*/ 0 w 10000"/>
              <a:gd name="connsiteY10" fmla="*/ 10094 h 10094"/>
              <a:gd name="connsiteX11" fmla="*/ 10000 w 10000"/>
              <a:gd name="connsiteY11" fmla="*/ 10094 h 10094"/>
              <a:gd name="connsiteX12" fmla="*/ 9207 w 10000"/>
              <a:gd name="connsiteY12" fmla="*/ 0 h 10094"/>
              <a:gd name="connsiteX13" fmla="*/ 8603 w 10000"/>
              <a:gd name="connsiteY13" fmla="*/ 94 h 10094"/>
              <a:gd name="connsiteX0" fmla="*/ 9251 w 9855"/>
              <a:gd name="connsiteY0" fmla="*/ 94 h 10834"/>
              <a:gd name="connsiteX1" fmla="*/ 8221 w 9855"/>
              <a:gd name="connsiteY1" fmla="*/ 1550 h 10834"/>
              <a:gd name="connsiteX2" fmla="*/ 8221 w 9855"/>
              <a:gd name="connsiteY2" fmla="*/ 1550 h 10834"/>
              <a:gd name="connsiteX3" fmla="*/ 8221 w 9855"/>
              <a:gd name="connsiteY3" fmla="*/ 1550 h 10834"/>
              <a:gd name="connsiteX4" fmla="*/ 5875 w 9855"/>
              <a:gd name="connsiteY4" fmla="*/ 2120 h 10834"/>
              <a:gd name="connsiteX5" fmla="*/ 3528 w 9855"/>
              <a:gd name="connsiteY5" fmla="*/ 1550 h 10834"/>
              <a:gd name="connsiteX6" fmla="*/ 3526 w 9855"/>
              <a:gd name="connsiteY6" fmla="*/ 1550 h 10834"/>
              <a:gd name="connsiteX7" fmla="*/ 3526 w 9855"/>
              <a:gd name="connsiteY7" fmla="*/ 1550 h 10834"/>
              <a:gd name="connsiteX8" fmla="*/ 2497 w 9855"/>
              <a:gd name="connsiteY8" fmla="*/ 94 h 10834"/>
              <a:gd name="connsiteX9" fmla="*/ 648 w 9855"/>
              <a:gd name="connsiteY9" fmla="*/ 94 h 10834"/>
              <a:gd name="connsiteX10" fmla="*/ 648 w 9855"/>
              <a:gd name="connsiteY10" fmla="*/ 10094 h 10834"/>
              <a:gd name="connsiteX11" fmla="*/ 9406 w 9855"/>
              <a:gd name="connsiteY11" fmla="*/ 10094 h 10834"/>
              <a:gd name="connsiteX12" fmla="*/ 9855 w 9855"/>
              <a:gd name="connsiteY12" fmla="*/ 0 h 10834"/>
              <a:gd name="connsiteX13" fmla="*/ 9251 w 9855"/>
              <a:gd name="connsiteY13" fmla="*/ 94 h 108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9855" h="10834">
                <a:moveTo>
                  <a:pt x="9251" y="94"/>
                </a:moveTo>
                <a:cubicBezTo>
                  <a:pt x="9251" y="664"/>
                  <a:pt x="8855" y="1183"/>
                  <a:pt x="8221" y="1550"/>
                </a:cubicBezTo>
                <a:lnTo>
                  <a:pt x="8221" y="1550"/>
                </a:lnTo>
                <a:lnTo>
                  <a:pt x="8221" y="1550"/>
                </a:lnTo>
                <a:cubicBezTo>
                  <a:pt x="7613" y="1901"/>
                  <a:pt x="6786" y="2120"/>
                  <a:pt x="5875" y="2120"/>
                </a:cubicBezTo>
                <a:cubicBezTo>
                  <a:pt x="4962" y="2120"/>
                  <a:pt x="4135" y="1901"/>
                  <a:pt x="3528" y="1550"/>
                </a:cubicBezTo>
                <a:lnTo>
                  <a:pt x="3526" y="1550"/>
                </a:lnTo>
                <a:lnTo>
                  <a:pt x="3526" y="1550"/>
                </a:lnTo>
                <a:cubicBezTo>
                  <a:pt x="2892" y="1183"/>
                  <a:pt x="2497" y="664"/>
                  <a:pt x="2497" y="94"/>
                </a:cubicBezTo>
                <a:lnTo>
                  <a:pt x="648" y="94"/>
                </a:lnTo>
                <a:cubicBezTo>
                  <a:pt x="648" y="3427"/>
                  <a:pt x="-812" y="8427"/>
                  <a:pt x="648" y="10094"/>
                </a:cubicBezTo>
                <a:cubicBezTo>
                  <a:pt x="2108" y="11761"/>
                  <a:pt x="6487" y="10094"/>
                  <a:pt x="9406" y="10094"/>
                </a:cubicBezTo>
                <a:cubicBezTo>
                  <a:pt x="9406" y="94"/>
                  <a:pt x="9855" y="0"/>
                  <a:pt x="9855" y="0"/>
                </a:cubicBezTo>
                <a:cubicBezTo>
                  <a:pt x="9389" y="0"/>
                  <a:pt x="9717" y="94"/>
                  <a:pt x="9251" y="94"/>
                </a:cubicBezTo>
                <a:close/>
              </a:path>
            </a:pathLst>
          </a:custGeom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25" name="Group 24">
            <a:extLst>
              <a:ext uri="{FF2B5EF4-FFF2-40B4-BE49-F238E27FC236}">
                <a16:creationId xmlns="" xmlns:a16="http://schemas.microsoft.com/office/drawing/2014/main" id="{FD24A03C-6E64-4DDA-8711-06CC1A857031}"/>
              </a:ext>
            </a:extLst>
          </p:cNvPr>
          <p:cNvGrpSpPr/>
          <p:nvPr/>
        </p:nvGrpSpPr>
        <p:grpSpPr>
          <a:xfrm>
            <a:off x="17347330" y="6701768"/>
            <a:ext cx="1821506" cy="1563687"/>
            <a:chOff x="9262860" y="9697805"/>
            <a:chExt cx="2424425" cy="2081268"/>
          </a:xfrm>
        </p:grpSpPr>
        <p:pic>
          <p:nvPicPr>
            <p:cNvPr id="26" name="Picture 25">
              <a:extLst>
                <a:ext uri="{FF2B5EF4-FFF2-40B4-BE49-F238E27FC236}">
                  <a16:creationId xmlns="" xmlns:a16="http://schemas.microsoft.com/office/drawing/2014/main" id="{04C74776-D0A5-48BC-9241-FA2D133C995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0800000">
              <a:off x="9262860" y="10431828"/>
              <a:ext cx="2424425" cy="1347245"/>
            </a:xfrm>
            <a:prstGeom prst="rect">
              <a:avLst/>
            </a:prstGeom>
          </p:spPr>
        </p:pic>
        <p:sp>
          <p:nvSpPr>
            <p:cNvPr id="27" name="Oval 26">
              <a:extLst>
                <a:ext uri="{FF2B5EF4-FFF2-40B4-BE49-F238E27FC236}">
                  <a16:creationId xmlns="" xmlns:a16="http://schemas.microsoft.com/office/drawing/2014/main" id="{1DB1F835-B95D-4E0A-BA82-084729E9BF6B}"/>
                </a:ext>
              </a:extLst>
            </p:cNvPr>
            <p:cNvSpPr/>
            <p:nvPr/>
          </p:nvSpPr>
          <p:spPr>
            <a:xfrm>
              <a:off x="9588663" y="9697805"/>
              <a:ext cx="1727100" cy="172710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5400">
                  <a:solidFill>
                    <a:schemeClr val="bg1"/>
                  </a:solidFill>
                  <a:latin typeface="dt-line-industry-01" panose="02000509000000000000" pitchFamily="49" charset="0"/>
                  <a:cs typeface="Arial" panose="020B0604020202020204" pitchFamily="34" charset="0"/>
                </a:rPr>
                <a:t>b</a:t>
              </a:r>
            </a:p>
          </p:txBody>
        </p:sp>
      </p:grpSp>
      <p:grpSp>
        <p:nvGrpSpPr>
          <p:cNvPr id="66" name="Group 65">
            <a:extLst>
              <a:ext uri="{FF2B5EF4-FFF2-40B4-BE49-F238E27FC236}">
                <a16:creationId xmlns="" xmlns:a16="http://schemas.microsoft.com/office/drawing/2014/main" id="{138590C8-5F4C-4C05-8FED-3E51110D2C18}"/>
              </a:ext>
            </a:extLst>
          </p:cNvPr>
          <p:cNvGrpSpPr/>
          <p:nvPr/>
        </p:nvGrpSpPr>
        <p:grpSpPr>
          <a:xfrm>
            <a:off x="9040049" y="7114868"/>
            <a:ext cx="2877712" cy="1599870"/>
            <a:chOff x="3028079" y="7785598"/>
            <a:chExt cx="2877712" cy="1599870"/>
          </a:xfrm>
        </p:grpSpPr>
        <p:sp>
          <p:nvSpPr>
            <p:cNvPr id="39" name="TextBox 38">
              <a:extLst>
                <a:ext uri="{FF2B5EF4-FFF2-40B4-BE49-F238E27FC236}">
                  <a16:creationId xmlns="" xmlns:a16="http://schemas.microsoft.com/office/drawing/2014/main" id="{D3FE1469-4953-43F5-BDB2-E46ECA422FC4}"/>
                </a:ext>
              </a:extLst>
            </p:cNvPr>
            <p:cNvSpPr txBox="1"/>
            <p:nvPr/>
          </p:nvSpPr>
          <p:spPr>
            <a:xfrm>
              <a:off x="3028079" y="8123868"/>
              <a:ext cx="2877712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sz="5400" dirty="0" smtClean="0">
                  <a:latin typeface="Open Sans Bold" panose="020B0806030504020204" pitchFamily="34" charset="0"/>
                  <a:ea typeface="Open Sans Bold" panose="020B0806030504020204" pitchFamily="34" charset="0"/>
                  <a:cs typeface="Open Sans Bold" panose="020B0806030504020204" pitchFamily="34" charset="0"/>
                </a:rPr>
                <a:t>25,000</a:t>
              </a:r>
              <a:r>
                <a:rPr lang="en-US" sz="4000" dirty="0" smtClean="0">
                  <a:latin typeface="Open Sans Bold" panose="020B0806030504020204" pitchFamily="34" charset="0"/>
                  <a:ea typeface="Open Sans Bold" panose="020B0806030504020204" pitchFamily="34" charset="0"/>
                  <a:cs typeface="Open Sans Bold" panose="020B0806030504020204" pitchFamily="34" charset="0"/>
                </a:rPr>
                <a:t>￥</a:t>
              </a:r>
              <a:endParaRPr lang="en-US" sz="5400" dirty="0">
                <a:latin typeface="Open Sans Bold" panose="020B0806030504020204" pitchFamily="34" charset="0"/>
                <a:ea typeface="Open Sans Bold" panose="020B0806030504020204" pitchFamily="34" charset="0"/>
                <a:cs typeface="Open Sans Bold" panose="020B0806030504020204" pitchFamily="34" charset="0"/>
              </a:endParaRPr>
            </a:p>
          </p:txBody>
        </p:sp>
        <p:sp>
          <p:nvSpPr>
            <p:cNvPr id="40" name="TextBox 39">
              <a:extLst>
                <a:ext uri="{FF2B5EF4-FFF2-40B4-BE49-F238E27FC236}">
                  <a16:creationId xmlns="" xmlns:a16="http://schemas.microsoft.com/office/drawing/2014/main" id="{27B7F40A-0C22-45DF-84CE-7185D2FDBD53}"/>
                </a:ext>
              </a:extLst>
            </p:cNvPr>
            <p:cNvSpPr txBox="1"/>
            <p:nvPr/>
          </p:nvSpPr>
          <p:spPr>
            <a:xfrm>
              <a:off x="4685585" y="8923803"/>
              <a:ext cx="122020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sz="2400"/>
                <a:t>Per day</a:t>
              </a:r>
            </a:p>
          </p:txBody>
        </p:sp>
        <p:sp>
          <p:nvSpPr>
            <p:cNvPr id="41" name="Rectangle 40">
              <a:extLst>
                <a:ext uri="{FF2B5EF4-FFF2-40B4-BE49-F238E27FC236}">
                  <a16:creationId xmlns="" xmlns:a16="http://schemas.microsoft.com/office/drawing/2014/main" id="{2220F799-9514-421E-9208-ECBE860DB2D3}"/>
                </a:ext>
              </a:extLst>
            </p:cNvPr>
            <p:cNvSpPr/>
            <p:nvPr/>
          </p:nvSpPr>
          <p:spPr>
            <a:xfrm>
              <a:off x="3681849" y="7785598"/>
              <a:ext cx="2223942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en-US" sz="2400"/>
                <a:t>Business Profit</a:t>
              </a:r>
            </a:p>
          </p:txBody>
        </p:sp>
      </p:grpSp>
      <p:grpSp>
        <p:nvGrpSpPr>
          <p:cNvPr id="67" name="Group 66">
            <a:extLst>
              <a:ext uri="{FF2B5EF4-FFF2-40B4-BE49-F238E27FC236}">
                <a16:creationId xmlns="" xmlns:a16="http://schemas.microsoft.com/office/drawing/2014/main" id="{43501C59-ECB0-4608-8EDA-56D50790154E}"/>
              </a:ext>
            </a:extLst>
          </p:cNvPr>
          <p:cNvGrpSpPr/>
          <p:nvPr/>
        </p:nvGrpSpPr>
        <p:grpSpPr>
          <a:xfrm>
            <a:off x="11905017" y="6090514"/>
            <a:ext cx="2877712" cy="1599870"/>
            <a:chOff x="7701777" y="4672334"/>
            <a:chExt cx="2877712" cy="1599870"/>
          </a:xfrm>
        </p:grpSpPr>
        <p:sp>
          <p:nvSpPr>
            <p:cNvPr id="45" name="TextBox 44">
              <a:extLst>
                <a:ext uri="{FF2B5EF4-FFF2-40B4-BE49-F238E27FC236}">
                  <a16:creationId xmlns="" xmlns:a16="http://schemas.microsoft.com/office/drawing/2014/main" id="{B7C9173A-4B5F-4D72-9D2E-5B8D673939B5}"/>
                </a:ext>
              </a:extLst>
            </p:cNvPr>
            <p:cNvSpPr txBox="1"/>
            <p:nvPr/>
          </p:nvSpPr>
          <p:spPr>
            <a:xfrm>
              <a:off x="7701777" y="5010604"/>
              <a:ext cx="2877712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sz="5400" dirty="0" smtClean="0">
                  <a:latin typeface="Open Sans Bold" panose="020B0806030504020204" pitchFamily="34" charset="0"/>
                  <a:ea typeface="Open Sans Bold" panose="020B0806030504020204" pitchFamily="34" charset="0"/>
                  <a:cs typeface="Open Sans Bold" panose="020B0806030504020204" pitchFamily="34" charset="0"/>
                </a:rPr>
                <a:t>31,000</a:t>
              </a:r>
              <a:r>
                <a:rPr lang="en-US" sz="4000" dirty="0" smtClean="0">
                  <a:latin typeface="Open Sans Bold" panose="020B0806030504020204" pitchFamily="34" charset="0"/>
                  <a:ea typeface="Open Sans Bold" panose="020B0806030504020204" pitchFamily="34" charset="0"/>
                  <a:cs typeface="Open Sans Bold" panose="020B0806030504020204" pitchFamily="34" charset="0"/>
                </a:rPr>
                <a:t>￥</a:t>
              </a:r>
              <a:endParaRPr lang="en-US" sz="5400" dirty="0">
                <a:latin typeface="Open Sans Bold" panose="020B0806030504020204" pitchFamily="34" charset="0"/>
                <a:ea typeface="Open Sans Bold" panose="020B0806030504020204" pitchFamily="34" charset="0"/>
                <a:cs typeface="Open Sans Bold" panose="020B0806030504020204" pitchFamily="34" charset="0"/>
              </a:endParaRPr>
            </a:p>
          </p:txBody>
        </p:sp>
        <p:sp>
          <p:nvSpPr>
            <p:cNvPr id="46" name="TextBox 45">
              <a:extLst>
                <a:ext uri="{FF2B5EF4-FFF2-40B4-BE49-F238E27FC236}">
                  <a16:creationId xmlns="" xmlns:a16="http://schemas.microsoft.com/office/drawing/2014/main" id="{08275342-2FDA-4BD6-8F81-8040B95B94B4}"/>
                </a:ext>
              </a:extLst>
            </p:cNvPr>
            <p:cNvSpPr txBox="1"/>
            <p:nvPr/>
          </p:nvSpPr>
          <p:spPr>
            <a:xfrm>
              <a:off x="9359283" y="5810539"/>
              <a:ext cx="122020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sz="2400"/>
                <a:t>Per day</a:t>
              </a:r>
            </a:p>
          </p:txBody>
        </p:sp>
        <p:sp>
          <p:nvSpPr>
            <p:cNvPr id="47" name="Rectangle 46">
              <a:extLst>
                <a:ext uri="{FF2B5EF4-FFF2-40B4-BE49-F238E27FC236}">
                  <a16:creationId xmlns="" xmlns:a16="http://schemas.microsoft.com/office/drawing/2014/main" id="{1981D500-637C-48EF-9AA5-9194E576FD67}"/>
                </a:ext>
              </a:extLst>
            </p:cNvPr>
            <p:cNvSpPr/>
            <p:nvPr/>
          </p:nvSpPr>
          <p:spPr>
            <a:xfrm>
              <a:off x="8355547" y="4672334"/>
              <a:ext cx="2223942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en-US" sz="2400"/>
                <a:t>Business Profit</a:t>
              </a:r>
            </a:p>
          </p:txBody>
        </p:sp>
      </p:grpSp>
      <p:grpSp>
        <p:nvGrpSpPr>
          <p:cNvPr id="31" name="Group 30">
            <a:extLst>
              <a:ext uri="{FF2B5EF4-FFF2-40B4-BE49-F238E27FC236}">
                <a16:creationId xmlns="" xmlns:a16="http://schemas.microsoft.com/office/drawing/2014/main" id="{9B72CEE1-AF40-4F7F-A9CE-8661EBD101AC}"/>
              </a:ext>
            </a:extLst>
          </p:cNvPr>
          <p:cNvGrpSpPr/>
          <p:nvPr/>
        </p:nvGrpSpPr>
        <p:grpSpPr>
          <a:xfrm>
            <a:off x="13217872" y="8562030"/>
            <a:ext cx="1821506" cy="1563687"/>
            <a:chOff x="9262860" y="9697805"/>
            <a:chExt cx="2424425" cy="2081268"/>
          </a:xfrm>
        </p:grpSpPr>
        <p:pic>
          <p:nvPicPr>
            <p:cNvPr id="32" name="Picture 31">
              <a:extLst>
                <a:ext uri="{FF2B5EF4-FFF2-40B4-BE49-F238E27FC236}">
                  <a16:creationId xmlns="" xmlns:a16="http://schemas.microsoft.com/office/drawing/2014/main" id="{11367C5D-C481-41E3-9A2D-35253B4A1F3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0800000">
              <a:off x="9262860" y="10431828"/>
              <a:ext cx="2424425" cy="1347245"/>
            </a:xfrm>
            <a:prstGeom prst="rect">
              <a:avLst/>
            </a:prstGeom>
          </p:spPr>
        </p:pic>
        <p:sp>
          <p:nvSpPr>
            <p:cNvPr id="33" name="Oval 32">
              <a:extLst>
                <a:ext uri="{FF2B5EF4-FFF2-40B4-BE49-F238E27FC236}">
                  <a16:creationId xmlns="" xmlns:a16="http://schemas.microsoft.com/office/drawing/2014/main" id="{D4508C97-902C-472B-AD06-6610F7AF992F}"/>
                </a:ext>
              </a:extLst>
            </p:cNvPr>
            <p:cNvSpPr/>
            <p:nvPr/>
          </p:nvSpPr>
          <p:spPr>
            <a:xfrm>
              <a:off x="9588663" y="9697805"/>
              <a:ext cx="1727100" cy="172710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5400">
                  <a:latin typeface="dt-line-industry-01" panose="02000509000000000000" pitchFamily="49" charset="0"/>
                  <a:cs typeface="Arial" panose="020B0604020202020204" pitchFamily="34" charset="0"/>
                </a:rPr>
                <a:t>e</a:t>
              </a:r>
            </a:p>
          </p:txBody>
        </p:sp>
      </p:grpSp>
      <p:grpSp>
        <p:nvGrpSpPr>
          <p:cNvPr id="68" name="Group 67">
            <a:extLst>
              <a:ext uri="{FF2B5EF4-FFF2-40B4-BE49-F238E27FC236}">
                <a16:creationId xmlns="" xmlns:a16="http://schemas.microsoft.com/office/drawing/2014/main" id="{0128A78E-E191-4A10-BEBE-6BA2936B2070}"/>
              </a:ext>
            </a:extLst>
          </p:cNvPr>
          <p:cNvGrpSpPr/>
          <p:nvPr/>
        </p:nvGrpSpPr>
        <p:grpSpPr>
          <a:xfrm>
            <a:off x="14563117" y="4773759"/>
            <a:ext cx="2877712" cy="1599870"/>
            <a:chOff x="9968727" y="984498"/>
            <a:chExt cx="2877712" cy="1599870"/>
          </a:xfrm>
        </p:grpSpPr>
        <p:sp>
          <p:nvSpPr>
            <p:cNvPr id="54" name="TextBox 53">
              <a:extLst>
                <a:ext uri="{FF2B5EF4-FFF2-40B4-BE49-F238E27FC236}">
                  <a16:creationId xmlns="" xmlns:a16="http://schemas.microsoft.com/office/drawing/2014/main" id="{84EC0649-00DB-41CC-B1B0-7347829D90CA}"/>
                </a:ext>
              </a:extLst>
            </p:cNvPr>
            <p:cNvSpPr txBox="1"/>
            <p:nvPr/>
          </p:nvSpPr>
          <p:spPr>
            <a:xfrm>
              <a:off x="9968727" y="1322768"/>
              <a:ext cx="2877712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sz="5400" dirty="0" smtClean="0">
                  <a:latin typeface="Open Sans Bold" panose="020B0806030504020204" pitchFamily="34" charset="0"/>
                  <a:ea typeface="Open Sans Bold" panose="020B0806030504020204" pitchFamily="34" charset="0"/>
                  <a:cs typeface="Open Sans Bold" panose="020B0806030504020204" pitchFamily="34" charset="0"/>
                </a:rPr>
                <a:t>46,000</a:t>
              </a:r>
              <a:r>
                <a:rPr lang="en-US" sz="4000" dirty="0" smtClean="0">
                  <a:latin typeface="Open Sans Bold" panose="020B0806030504020204" pitchFamily="34" charset="0"/>
                  <a:ea typeface="Open Sans Bold" panose="020B0806030504020204" pitchFamily="34" charset="0"/>
                  <a:cs typeface="Open Sans Bold" panose="020B0806030504020204" pitchFamily="34" charset="0"/>
                </a:rPr>
                <a:t>￥</a:t>
              </a:r>
              <a:endParaRPr lang="en-US" sz="5400" dirty="0">
                <a:latin typeface="Open Sans Bold" panose="020B0806030504020204" pitchFamily="34" charset="0"/>
                <a:ea typeface="Open Sans Bold" panose="020B0806030504020204" pitchFamily="34" charset="0"/>
                <a:cs typeface="Open Sans Bold" panose="020B0806030504020204" pitchFamily="34" charset="0"/>
              </a:endParaRPr>
            </a:p>
          </p:txBody>
        </p:sp>
        <p:sp>
          <p:nvSpPr>
            <p:cNvPr id="55" name="TextBox 54">
              <a:extLst>
                <a:ext uri="{FF2B5EF4-FFF2-40B4-BE49-F238E27FC236}">
                  <a16:creationId xmlns="" xmlns:a16="http://schemas.microsoft.com/office/drawing/2014/main" id="{4C3579DE-7668-438D-BBDF-4B5176181461}"/>
                </a:ext>
              </a:extLst>
            </p:cNvPr>
            <p:cNvSpPr txBox="1"/>
            <p:nvPr/>
          </p:nvSpPr>
          <p:spPr>
            <a:xfrm>
              <a:off x="11626233" y="2122703"/>
              <a:ext cx="122020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sz="2400"/>
                <a:t>Per day</a:t>
              </a:r>
            </a:p>
          </p:txBody>
        </p:sp>
        <p:sp>
          <p:nvSpPr>
            <p:cNvPr id="56" name="Rectangle 55">
              <a:extLst>
                <a:ext uri="{FF2B5EF4-FFF2-40B4-BE49-F238E27FC236}">
                  <a16:creationId xmlns="" xmlns:a16="http://schemas.microsoft.com/office/drawing/2014/main" id="{C6C0A6AF-CC93-4AF8-B53A-A175C3E5CB91}"/>
                </a:ext>
              </a:extLst>
            </p:cNvPr>
            <p:cNvSpPr/>
            <p:nvPr/>
          </p:nvSpPr>
          <p:spPr>
            <a:xfrm>
              <a:off x="10622497" y="984498"/>
              <a:ext cx="2223942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en-US" sz="2400"/>
                <a:t>Business Profit</a:t>
              </a:r>
            </a:p>
          </p:txBody>
        </p:sp>
      </p:grpSp>
      <p:grpSp>
        <p:nvGrpSpPr>
          <p:cNvPr id="28" name="Group 27">
            <a:extLst>
              <a:ext uri="{FF2B5EF4-FFF2-40B4-BE49-F238E27FC236}">
                <a16:creationId xmlns="" xmlns:a16="http://schemas.microsoft.com/office/drawing/2014/main" id="{DA8B2C32-9D61-42A7-8B9F-A5A9AC25BF26}"/>
              </a:ext>
            </a:extLst>
          </p:cNvPr>
          <p:cNvGrpSpPr/>
          <p:nvPr/>
        </p:nvGrpSpPr>
        <p:grpSpPr>
          <a:xfrm>
            <a:off x="15445482" y="8090110"/>
            <a:ext cx="1821506" cy="1563687"/>
            <a:chOff x="9262860" y="9697805"/>
            <a:chExt cx="2424425" cy="2081268"/>
          </a:xfrm>
        </p:grpSpPr>
        <p:pic>
          <p:nvPicPr>
            <p:cNvPr id="29" name="Picture 28">
              <a:extLst>
                <a:ext uri="{FF2B5EF4-FFF2-40B4-BE49-F238E27FC236}">
                  <a16:creationId xmlns="" xmlns:a16="http://schemas.microsoft.com/office/drawing/2014/main" id="{ADB85ED1-109B-43DB-8546-B30F24551A3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0800000">
              <a:off x="9262860" y="10431828"/>
              <a:ext cx="2424425" cy="1347245"/>
            </a:xfrm>
            <a:prstGeom prst="rect">
              <a:avLst/>
            </a:prstGeom>
          </p:spPr>
        </p:pic>
        <p:sp>
          <p:nvSpPr>
            <p:cNvPr id="30" name="Oval 29">
              <a:extLst>
                <a:ext uri="{FF2B5EF4-FFF2-40B4-BE49-F238E27FC236}">
                  <a16:creationId xmlns="" xmlns:a16="http://schemas.microsoft.com/office/drawing/2014/main" id="{047D5F1A-3127-47B9-8A5B-373FF81B578F}"/>
                </a:ext>
              </a:extLst>
            </p:cNvPr>
            <p:cNvSpPr/>
            <p:nvPr/>
          </p:nvSpPr>
          <p:spPr>
            <a:xfrm>
              <a:off x="9588663" y="9697805"/>
              <a:ext cx="1727100" cy="172710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5400">
                  <a:latin typeface="dt-line-industry-01" panose="02000509000000000000" pitchFamily="49" charset="0"/>
                  <a:cs typeface="Arial" panose="020B0604020202020204" pitchFamily="34" charset="0"/>
                </a:rPr>
                <a:t>d</a:t>
              </a:r>
            </a:p>
          </p:txBody>
        </p:sp>
      </p:grpSp>
      <p:sp>
        <p:nvSpPr>
          <p:cNvPr id="76" name="Rectangle 75">
            <a:extLst>
              <a:ext uri="{FF2B5EF4-FFF2-40B4-BE49-F238E27FC236}">
                <a16:creationId xmlns="" xmlns:a16="http://schemas.microsoft.com/office/drawing/2014/main" id="{864FA9B4-66EA-4252-B2EC-CC2574A200DE}"/>
              </a:ext>
            </a:extLst>
          </p:cNvPr>
          <p:cNvSpPr/>
          <p:nvPr/>
        </p:nvSpPr>
        <p:spPr>
          <a:xfrm>
            <a:off x="3048000" y="5473344"/>
            <a:ext cx="5421221" cy="4443850"/>
          </a:xfrm>
          <a:prstGeom prst="rect">
            <a:avLst/>
          </a:prstGeom>
          <a:solidFill>
            <a:schemeClr val="bg1">
              <a:lumMod val="85000"/>
              <a:alpha val="4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7" name="TextBox 76">
            <a:extLst>
              <a:ext uri="{FF2B5EF4-FFF2-40B4-BE49-F238E27FC236}">
                <a16:creationId xmlns="" xmlns:a16="http://schemas.microsoft.com/office/drawing/2014/main" id="{B07809D6-7A4E-48C6-9161-A839FDFC4CD8}"/>
              </a:ext>
            </a:extLst>
          </p:cNvPr>
          <p:cNvSpPr txBox="1"/>
          <p:nvPr/>
        </p:nvSpPr>
        <p:spPr>
          <a:xfrm>
            <a:off x="3936917" y="6571885"/>
            <a:ext cx="3643387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Maecenas </a:t>
            </a:r>
            <a:r>
              <a:rPr lang="en-US" sz="2000" dirty="0" err="1"/>
              <a:t>facilisis</a:t>
            </a:r>
            <a:r>
              <a:rPr lang="en-US" sz="2000" dirty="0"/>
              <a:t> </a:t>
            </a:r>
            <a:r>
              <a:rPr lang="en-US" sz="2000" dirty="0" err="1"/>
              <a:t>facilisis</a:t>
            </a:r>
            <a:r>
              <a:rPr lang="en-US" sz="2000" dirty="0"/>
              <a:t> </a:t>
            </a:r>
            <a:r>
              <a:rPr lang="en-US" sz="2000" dirty="0" err="1"/>
              <a:t>odio</a:t>
            </a:r>
            <a:r>
              <a:rPr lang="en-US" sz="2000" dirty="0"/>
              <a:t> id </a:t>
            </a:r>
            <a:r>
              <a:rPr lang="en-US" sz="2000" dirty="0" err="1"/>
              <a:t>varius</a:t>
            </a:r>
            <a:r>
              <a:rPr lang="en-US" sz="2000" dirty="0"/>
              <a:t>. </a:t>
            </a:r>
            <a:r>
              <a:rPr lang="en-US" sz="2000" dirty="0" err="1"/>
              <a:t>Etiam</a:t>
            </a:r>
            <a:r>
              <a:rPr lang="en-US" sz="2000" dirty="0"/>
              <a:t> </a:t>
            </a:r>
            <a:r>
              <a:rPr lang="en-US" sz="2000" dirty="0" err="1"/>
              <a:t>congue</a:t>
            </a:r>
            <a:r>
              <a:rPr lang="en-US" sz="2000" dirty="0"/>
              <a:t> </a:t>
            </a:r>
            <a:r>
              <a:rPr lang="en-US" sz="2000" dirty="0" err="1"/>
              <a:t>egestas</a:t>
            </a:r>
            <a:r>
              <a:rPr lang="en-US" sz="2000" dirty="0"/>
              <a:t> </a:t>
            </a:r>
            <a:r>
              <a:rPr lang="en-US" sz="2000" dirty="0" err="1"/>
              <a:t>orci</a:t>
            </a:r>
            <a:r>
              <a:rPr lang="en-US" sz="2000" dirty="0"/>
              <a:t> at </a:t>
            </a:r>
            <a:r>
              <a:rPr lang="en-US" sz="2000" dirty="0" err="1"/>
              <a:t>bibendum</a:t>
            </a:r>
            <a:r>
              <a:rPr lang="en-US" sz="2000" dirty="0"/>
              <a:t>. </a:t>
            </a:r>
          </a:p>
          <a:p>
            <a:r>
              <a:rPr lang="en-US" sz="2000" dirty="0" err="1"/>
              <a:t>Donec</a:t>
            </a:r>
            <a:r>
              <a:rPr lang="en-US" sz="2000" dirty="0"/>
              <a:t> </a:t>
            </a:r>
            <a:r>
              <a:rPr lang="en-US" sz="2000" dirty="0" err="1"/>
              <a:t>eget</a:t>
            </a:r>
            <a:r>
              <a:rPr lang="en-US" sz="2000" dirty="0"/>
              <a:t> </a:t>
            </a:r>
            <a:r>
              <a:rPr lang="en-US" sz="2000" dirty="0" err="1"/>
              <a:t>viverra</a:t>
            </a:r>
            <a:r>
              <a:rPr lang="en-US" sz="2000" dirty="0"/>
              <a:t> nisi, non </a:t>
            </a:r>
            <a:r>
              <a:rPr lang="en-US" sz="2000" dirty="0" err="1"/>
              <a:t>luctus</a:t>
            </a:r>
            <a:r>
              <a:rPr lang="en-US" sz="2000" dirty="0"/>
              <a:t> </a:t>
            </a:r>
            <a:r>
              <a:rPr lang="en-US" sz="2000" dirty="0" err="1"/>
              <a:t>arcu</a:t>
            </a:r>
            <a:r>
              <a:rPr lang="en-US" sz="2000" dirty="0"/>
              <a:t>. </a:t>
            </a:r>
            <a:r>
              <a:rPr lang="en-US" sz="2000" dirty="0" err="1"/>
              <a:t>Sed</a:t>
            </a:r>
            <a:r>
              <a:rPr lang="en-US" sz="2000" dirty="0"/>
              <a:t> ipsum </a:t>
            </a:r>
            <a:r>
              <a:rPr lang="en-US" sz="2000" dirty="0" err="1"/>
              <a:t>leo</a:t>
            </a:r>
            <a:r>
              <a:rPr lang="en-US" sz="2000" dirty="0"/>
              <a:t>, </a:t>
            </a:r>
            <a:r>
              <a:rPr lang="en-US" sz="2000" dirty="0" err="1"/>
              <a:t>volutpat</a:t>
            </a:r>
            <a:r>
              <a:rPr lang="en-US" sz="2000" dirty="0"/>
              <a:t> id convallis vitae, </a:t>
            </a:r>
            <a:r>
              <a:rPr lang="en-US" sz="2000" dirty="0" err="1"/>
              <a:t>mollis</a:t>
            </a:r>
            <a:r>
              <a:rPr lang="en-US" sz="2000" dirty="0"/>
              <a:t> ac dui. </a:t>
            </a:r>
          </a:p>
        </p:txBody>
      </p:sp>
      <p:grpSp>
        <p:nvGrpSpPr>
          <p:cNvPr id="49" name="Group 48">
            <a:extLst>
              <a:ext uri="{FF2B5EF4-FFF2-40B4-BE49-F238E27FC236}">
                <a16:creationId xmlns="" xmlns:a16="http://schemas.microsoft.com/office/drawing/2014/main" id="{07006217-576B-44F2-8126-1D46631BA12D}"/>
              </a:ext>
            </a:extLst>
          </p:cNvPr>
          <p:cNvGrpSpPr/>
          <p:nvPr/>
        </p:nvGrpSpPr>
        <p:grpSpPr>
          <a:xfrm>
            <a:off x="2466974" y="1534679"/>
            <a:ext cx="5810752" cy="1341120"/>
            <a:chOff x="2028824" y="1525044"/>
            <a:chExt cx="5810752" cy="1341120"/>
          </a:xfrm>
        </p:grpSpPr>
        <p:grpSp>
          <p:nvGrpSpPr>
            <p:cNvPr id="50" name="Group 49">
              <a:extLst>
                <a:ext uri="{FF2B5EF4-FFF2-40B4-BE49-F238E27FC236}">
                  <a16:creationId xmlns="" xmlns:a16="http://schemas.microsoft.com/office/drawing/2014/main" id="{10F708E4-2253-4BE3-AF22-91F04D27E688}"/>
                </a:ext>
              </a:extLst>
            </p:cNvPr>
            <p:cNvGrpSpPr/>
            <p:nvPr/>
          </p:nvGrpSpPr>
          <p:grpSpPr>
            <a:xfrm>
              <a:off x="2028824" y="1525044"/>
              <a:ext cx="1391286" cy="1341120"/>
              <a:chOff x="2028824" y="1525044"/>
              <a:chExt cx="1391286" cy="1341120"/>
            </a:xfrm>
          </p:grpSpPr>
          <p:sp>
            <p:nvSpPr>
              <p:cNvPr id="53" name="Rectangle: Rounded Corners 52">
                <a:extLst>
                  <a:ext uri="{FF2B5EF4-FFF2-40B4-BE49-F238E27FC236}">
                    <a16:creationId xmlns="" xmlns:a16="http://schemas.microsoft.com/office/drawing/2014/main" id="{505A4C1E-7DFC-4937-A0AA-26B80E08A021}"/>
                  </a:ext>
                </a:extLst>
              </p:cNvPr>
              <p:cNvSpPr/>
              <p:nvPr/>
            </p:nvSpPr>
            <p:spPr>
              <a:xfrm rot="2700000">
                <a:off x="2028824" y="1586005"/>
                <a:ext cx="1219200" cy="1219200"/>
              </a:xfrm>
              <a:prstGeom prst="roundRect">
                <a:avLst>
                  <a:gd name="adj" fmla="val 23848"/>
                </a:avLst>
              </a:prstGeom>
              <a:noFill/>
              <a:ln w="3175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 useBgFill="1">
            <p:nvSpPr>
              <p:cNvPr id="57" name="Rectangle: Rounded Corners 56">
                <a:extLst>
                  <a:ext uri="{FF2B5EF4-FFF2-40B4-BE49-F238E27FC236}">
                    <a16:creationId xmlns="" xmlns:a16="http://schemas.microsoft.com/office/drawing/2014/main" id="{9E1D73CB-C865-433B-8BE4-5E1F62F88F89}"/>
                  </a:ext>
                </a:extLst>
              </p:cNvPr>
              <p:cNvSpPr/>
              <p:nvPr/>
            </p:nvSpPr>
            <p:spPr>
              <a:xfrm rot="2700000">
                <a:off x="2078990" y="1525044"/>
                <a:ext cx="1341120" cy="1341120"/>
              </a:xfrm>
              <a:prstGeom prst="roundRect">
                <a:avLst>
                  <a:gd name="adj" fmla="val 33792"/>
                </a:avLst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51" name="TextBox 50">
              <a:extLst>
                <a:ext uri="{FF2B5EF4-FFF2-40B4-BE49-F238E27FC236}">
                  <a16:creationId xmlns="" xmlns:a16="http://schemas.microsoft.com/office/drawing/2014/main" id="{296DDDD6-81A7-45B3-8949-5BECF6860D76}"/>
                </a:ext>
              </a:extLst>
            </p:cNvPr>
            <p:cNvSpPr txBox="1"/>
            <p:nvPr/>
          </p:nvSpPr>
          <p:spPr>
            <a:xfrm>
              <a:off x="2403565" y="1614241"/>
              <a:ext cx="359226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>
                  <a:solidFill>
                    <a:schemeClr val="tx1">
                      <a:alpha val="54000"/>
                    </a:schemeClr>
                  </a:solidFill>
                </a:rPr>
                <a:t>Public Relations Worldwide</a:t>
              </a:r>
            </a:p>
          </p:txBody>
        </p:sp>
        <p:sp>
          <p:nvSpPr>
            <p:cNvPr id="52" name="Rectangle 51">
              <a:extLst>
                <a:ext uri="{FF2B5EF4-FFF2-40B4-BE49-F238E27FC236}">
                  <a16:creationId xmlns="" xmlns:a16="http://schemas.microsoft.com/office/drawing/2014/main" id="{50304F56-FDBD-4CCA-B7F9-A85A1770F657}"/>
                </a:ext>
              </a:extLst>
            </p:cNvPr>
            <p:cNvSpPr/>
            <p:nvPr/>
          </p:nvSpPr>
          <p:spPr>
            <a:xfrm>
              <a:off x="2403565" y="2050816"/>
              <a:ext cx="5436011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4000" dirty="0"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百草无期盼</a:t>
              </a:r>
              <a:r>
                <a:rPr lang="en-US" altLang="zh-CN" sz="4000" dirty="0" smtClean="0"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,</a:t>
              </a:r>
              <a:r>
                <a:rPr lang="zh-CN" altLang="en-US" sz="4000" dirty="0" smtClean="0"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东方</a:t>
              </a:r>
              <a:r>
                <a:rPr lang="zh-CN" altLang="en-US" sz="4000" dirty="0"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墨若白</a:t>
              </a:r>
              <a:r>
                <a:rPr lang="en-US" altLang="zh-CN" sz="4000" dirty="0"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026045852"/>
      </p:ext>
    </p:extLst>
  </p:cSld>
  <p:clrMapOvr>
    <a:masterClrMapping/>
  </p:clrMapOvr>
  <p:transition spd="slow" advTm="3000">
    <p:push dir="u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withEffect" p14:presetBounceEnd="73333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3333">
                                          <p:cBhvr additive="base">
                                            <p:cTn id="7" dur="1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3333">
                                          <p:cBhvr additive="base">
                                            <p:cTn id="8" dur="1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nodeType="withEffect" p14:presetBounceEnd="73333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3333">
                                          <p:cBhvr additive="base">
                                            <p:cTn id="11" dur="1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3333">
                                          <p:cBhvr additive="base">
                                            <p:cTn id="12" dur="1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nodeType="withEffect" p14:presetBounceEnd="73333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3333">
                                          <p:cBhvr additive="base">
                                            <p:cTn id="15" dur="1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3333">
                                          <p:cBhvr additive="base">
                                            <p:cTn id="16" dur="1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nodeType="withEffect" p14:presetBounceEnd="73333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3333">
                                          <p:cBhvr additive="base">
                                            <p:cTn id="19" dur="1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3333">
                                          <p:cBhvr additive="base">
                                            <p:cTn id="20" dur="1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1" decel="100000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1" decel="10000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1" decel="100000" fill="hold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1" decel="100000" fill="hold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10" presetClass="entr" presetSubtype="0" fill="hold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9" dur="300"/>
                                            <p:tgtEl>
                                              <p:spTgt spid="7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10" presetClass="entr" presetSubtype="0" fill="hold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" dur="3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10" presetClass="entr" presetSubtype="0" fill="hold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5" dur="3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10" presetClass="entr" presetSubtype="0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8" dur="3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1" decel="100000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1" decel="10000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1" decel="100000" fill="hold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1" decel="100000" fill="hold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10" presetClass="entr" presetSubtype="0" fill="hold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9" dur="300"/>
                                            <p:tgtEl>
                                              <p:spTgt spid="7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10" presetClass="entr" presetSubtype="0" fill="hold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" dur="3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10" presetClass="entr" presetSubtype="0" fill="hold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5" dur="3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10" presetClass="entr" presetSubtype="0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8" dur="3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Rectangle 50">
            <a:extLst>
              <a:ext uri="{FF2B5EF4-FFF2-40B4-BE49-F238E27FC236}">
                <a16:creationId xmlns="" xmlns:a16="http://schemas.microsoft.com/office/drawing/2014/main" id="{13372BDA-7B48-4B8E-85AD-39E8A07046AB}"/>
              </a:ext>
            </a:extLst>
          </p:cNvPr>
          <p:cNvSpPr/>
          <p:nvPr/>
        </p:nvSpPr>
        <p:spPr>
          <a:xfrm>
            <a:off x="16784314" y="6963630"/>
            <a:ext cx="559816" cy="5656894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12" name="Rectangle 4111">
            <a:extLst>
              <a:ext uri="{FF2B5EF4-FFF2-40B4-BE49-F238E27FC236}">
                <a16:creationId xmlns="" xmlns:a16="http://schemas.microsoft.com/office/drawing/2014/main" id="{A199B5FA-24FE-4E45-A1B5-B7A7424146F1}"/>
              </a:ext>
            </a:extLst>
          </p:cNvPr>
          <p:cNvSpPr/>
          <p:nvPr/>
        </p:nvSpPr>
        <p:spPr>
          <a:xfrm>
            <a:off x="15587919" y="5547236"/>
            <a:ext cx="569336" cy="749237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0" name="Rectangle 49">
            <a:extLst>
              <a:ext uri="{FF2B5EF4-FFF2-40B4-BE49-F238E27FC236}">
                <a16:creationId xmlns="" xmlns:a16="http://schemas.microsoft.com/office/drawing/2014/main" id="{3D86998E-073A-4E8B-A666-D091A767B9FE}"/>
              </a:ext>
            </a:extLst>
          </p:cNvPr>
          <p:cNvSpPr/>
          <p:nvPr/>
        </p:nvSpPr>
        <p:spPr>
          <a:xfrm>
            <a:off x="16090996" y="3261236"/>
            <a:ext cx="763547" cy="10454764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4107" name="Freeform 38">
            <a:extLst>
              <a:ext uri="{FF2B5EF4-FFF2-40B4-BE49-F238E27FC236}">
                <a16:creationId xmlns="" xmlns:a16="http://schemas.microsoft.com/office/drawing/2014/main" id="{536F0C6B-30C3-42D1-8D6E-8B66722DD7ED}"/>
              </a:ext>
            </a:extLst>
          </p:cNvPr>
          <p:cNvSpPr>
            <a:spLocks/>
          </p:cNvSpPr>
          <p:nvPr/>
        </p:nvSpPr>
        <p:spPr bwMode="auto">
          <a:xfrm>
            <a:off x="15328580" y="10953875"/>
            <a:ext cx="2274887" cy="3794512"/>
          </a:xfrm>
          <a:custGeom>
            <a:avLst/>
            <a:gdLst>
              <a:gd name="T0" fmla="*/ 252 w 284"/>
              <a:gd name="T1" fmla="*/ 25 h 477"/>
              <a:gd name="T2" fmla="*/ 221 w 284"/>
              <a:gd name="T3" fmla="*/ 40 h 477"/>
              <a:gd name="T4" fmla="*/ 182 w 284"/>
              <a:gd name="T5" fmla="*/ 0 h 477"/>
              <a:gd name="T6" fmla="*/ 142 w 284"/>
              <a:gd name="T7" fmla="*/ 40 h 477"/>
              <a:gd name="T8" fmla="*/ 103 w 284"/>
              <a:gd name="T9" fmla="*/ 0 h 477"/>
              <a:gd name="T10" fmla="*/ 63 w 284"/>
              <a:gd name="T11" fmla="*/ 40 h 477"/>
              <a:gd name="T12" fmla="*/ 32 w 284"/>
              <a:gd name="T13" fmla="*/ 25 h 477"/>
              <a:gd name="T14" fmla="*/ 0 w 284"/>
              <a:gd name="T15" fmla="*/ 25 h 477"/>
              <a:gd name="T16" fmla="*/ 0 w 284"/>
              <a:gd name="T17" fmla="*/ 477 h 477"/>
              <a:gd name="T18" fmla="*/ 284 w 284"/>
              <a:gd name="T19" fmla="*/ 477 h 477"/>
              <a:gd name="T20" fmla="*/ 284 w 284"/>
              <a:gd name="T21" fmla="*/ 25 h 477"/>
              <a:gd name="T22" fmla="*/ 252 w 284"/>
              <a:gd name="T23" fmla="*/ 25 h 4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84" h="477">
                <a:moveTo>
                  <a:pt x="252" y="25"/>
                </a:moveTo>
                <a:cubicBezTo>
                  <a:pt x="245" y="34"/>
                  <a:pt x="234" y="40"/>
                  <a:pt x="221" y="40"/>
                </a:cubicBezTo>
                <a:cubicBezTo>
                  <a:pt x="199" y="40"/>
                  <a:pt x="182" y="22"/>
                  <a:pt x="182" y="0"/>
                </a:cubicBezTo>
                <a:cubicBezTo>
                  <a:pt x="182" y="22"/>
                  <a:pt x="164" y="40"/>
                  <a:pt x="142" y="40"/>
                </a:cubicBezTo>
                <a:cubicBezTo>
                  <a:pt x="120" y="40"/>
                  <a:pt x="103" y="22"/>
                  <a:pt x="103" y="0"/>
                </a:cubicBezTo>
                <a:cubicBezTo>
                  <a:pt x="103" y="22"/>
                  <a:pt x="85" y="40"/>
                  <a:pt x="63" y="40"/>
                </a:cubicBezTo>
                <a:cubicBezTo>
                  <a:pt x="51" y="40"/>
                  <a:pt x="39" y="34"/>
                  <a:pt x="32" y="25"/>
                </a:cubicBezTo>
                <a:cubicBezTo>
                  <a:pt x="0" y="25"/>
                  <a:pt x="0" y="25"/>
                  <a:pt x="0" y="25"/>
                </a:cubicBezTo>
                <a:cubicBezTo>
                  <a:pt x="0" y="477"/>
                  <a:pt x="0" y="477"/>
                  <a:pt x="0" y="477"/>
                </a:cubicBezTo>
                <a:cubicBezTo>
                  <a:pt x="284" y="477"/>
                  <a:pt x="284" y="477"/>
                  <a:pt x="284" y="477"/>
                </a:cubicBezTo>
                <a:cubicBezTo>
                  <a:pt x="284" y="25"/>
                  <a:pt x="284" y="25"/>
                  <a:pt x="284" y="25"/>
                </a:cubicBezTo>
                <a:lnTo>
                  <a:pt x="252" y="25"/>
                </a:lnTo>
                <a:close/>
              </a:path>
            </a:pathLst>
          </a:custGeom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4126" name="Group 4125">
            <a:extLst>
              <a:ext uri="{FF2B5EF4-FFF2-40B4-BE49-F238E27FC236}">
                <a16:creationId xmlns="" xmlns:a16="http://schemas.microsoft.com/office/drawing/2014/main" id="{6675166A-E98D-4D09-B23E-BFCE76AF4931}"/>
              </a:ext>
            </a:extLst>
          </p:cNvPr>
          <p:cNvGrpSpPr/>
          <p:nvPr/>
        </p:nvGrpSpPr>
        <p:grpSpPr>
          <a:xfrm>
            <a:off x="11899510" y="4362682"/>
            <a:ext cx="3901020" cy="2744874"/>
            <a:chOff x="9691846" y="4362682"/>
            <a:chExt cx="3901020" cy="2744874"/>
          </a:xfrm>
        </p:grpSpPr>
        <p:sp>
          <p:nvSpPr>
            <p:cNvPr id="52" name="Oval 51">
              <a:extLst>
                <a:ext uri="{FF2B5EF4-FFF2-40B4-BE49-F238E27FC236}">
                  <a16:creationId xmlns="" xmlns:a16="http://schemas.microsoft.com/office/drawing/2014/main" id="{E7C95782-60C6-4D77-8AA5-544E6F1450B3}"/>
                </a:ext>
              </a:extLst>
            </p:cNvPr>
            <p:cNvSpPr/>
            <p:nvPr/>
          </p:nvSpPr>
          <p:spPr>
            <a:xfrm>
              <a:off x="9985942" y="5024788"/>
              <a:ext cx="1044897" cy="1044897"/>
            </a:xfrm>
            <a:prstGeom prst="ellipse">
              <a:avLst/>
            </a:prstGeom>
            <a:solidFill>
              <a:schemeClr val="accent3"/>
            </a:solidFill>
            <a:ln w="88900">
              <a:solidFill>
                <a:schemeClr val="accent1">
                  <a:lumMod val="75000"/>
                  <a:alpha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4000">
                  <a:solidFill>
                    <a:srgbClr val="FFFFFF"/>
                  </a:solidFill>
                  <a:latin typeface="dt-business-03" panose="02000509000000000000" pitchFamily="49" charset="0"/>
                </a:rPr>
                <a:t>Y</a:t>
              </a:r>
            </a:p>
          </p:txBody>
        </p:sp>
        <p:cxnSp>
          <p:nvCxnSpPr>
            <p:cNvPr id="4114" name="Straight Connector 4113">
              <a:extLst>
                <a:ext uri="{FF2B5EF4-FFF2-40B4-BE49-F238E27FC236}">
                  <a16:creationId xmlns="" xmlns:a16="http://schemas.microsoft.com/office/drawing/2014/main" id="{6F5E9EBA-BBBB-480F-A1E4-68C5746831AE}"/>
                </a:ext>
              </a:extLst>
            </p:cNvPr>
            <p:cNvCxnSpPr>
              <a:cxnSpLocks/>
              <a:stCxn id="52" idx="6"/>
              <a:endCxn id="4112" idx="0"/>
            </p:cNvCxnSpPr>
            <p:nvPr/>
          </p:nvCxnSpPr>
          <p:spPr>
            <a:xfrm flipV="1">
              <a:off x="11030839" y="5547236"/>
              <a:ext cx="2340006" cy="1"/>
            </a:xfrm>
            <a:prstGeom prst="line">
              <a:avLst/>
            </a:prstGeom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5" name="TextBox 54">
              <a:extLst>
                <a:ext uri="{FF2B5EF4-FFF2-40B4-BE49-F238E27FC236}">
                  <a16:creationId xmlns="" xmlns:a16="http://schemas.microsoft.com/office/drawing/2014/main" id="{3302A48A-6FA0-4EE9-B792-F67FF125105D}"/>
                </a:ext>
              </a:extLst>
            </p:cNvPr>
            <p:cNvSpPr txBox="1"/>
            <p:nvPr/>
          </p:nvSpPr>
          <p:spPr>
            <a:xfrm>
              <a:off x="9691846" y="6030338"/>
              <a:ext cx="3901020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2800">
                  <a:solidFill>
                    <a:schemeClr val="bg2"/>
                  </a:solidFill>
                </a:rPr>
                <a:t>Recruitment</a:t>
              </a:r>
            </a:p>
            <a:p>
              <a:pPr algn="r"/>
              <a:r>
                <a:rPr lang="en-US"/>
                <a:t>Aenean ac viverra neque. Maecenas ullamcorper turpis sed tellus</a:t>
              </a:r>
            </a:p>
          </p:txBody>
        </p:sp>
        <p:sp>
          <p:nvSpPr>
            <p:cNvPr id="56" name="TextBox 55">
              <a:extLst>
                <a:ext uri="{FF2B5EF4-FFF2-40B4-BE49-F238E27FC236}">
                  <a16:creationId xmlns="" xmlns:a16="http://schemas.microsoft.com/office/drawing/2014/main" id="{D3AA773C-E8E7-442D-83B9-F032D703457D}"/>
                </a:ext>
              </a:extLst>
            </p:cNvPr>
            <p:cNvSpPr txBox="1"/>
            <p:nvPr/>
          </p:nvSpPr>
          <p:spPr>
            <a:xfrm>
              <a:off x="11913227" y="4362682"/>
              <a:ext cx="1555234" cy="923330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r>
                <a:rPr lang="en-US" sz="5400" b="1">
                  <a:solidFill>
                    <a:schemeClr val="tx1">
                      <a:lumMod val="90000"/>
                      <a:lumOff val="10000"/>
                    </a:schemeClr>
                  </a:solidFill>
                  <a:latin typeface="+mj-lt"/>
                </a:rPr>
                <a:t>75%</a:t>
              </a:r>
            </a:p>
          </p:txBody>
        </p:sp>
      </p:grpSp>
      <p:grpSp>
        <p:nvGrpSpPr>
          <p:cNvPr id="34" name="Group 33">
            <a:extLst>
              <a:ext uri="{FF2B5EF4-FFF2-40B4-BE49-F238E27FC236}">
                <a16:creationId xmlns="" xmlns:a16="http://schemas.microsoft.com/office/drawing/2014/main" id="{4368040A-E532-44CA-B643-1FACB15F739D}"/>
              </a:ext>
            </a:extLst>
          </p:cNvPr>
          <p:cNvGrpSpPr/>
          <p:nvPr/>
        </p:nvGrpSpPr>
        <p:grpSpPr>
          <a:xfrm>
            <a:off x="17107728" y="5719624"/>
            <a:ext cx="4878381" cy="2627918"/>
            <a:chOff x="15372014" y="5719624"/>
            <a:chExt cx="4878381" cy="2627918"/>
          </a:xfrm>
        </p:grpSpPr>
        <p:grpSp>
          <p:nvGrpSpPr>
            <p:cNvPr id="4121" name="Group 4120">
              <a:extLst>
                <a:ext uri="{FF2B5EF4-FFF2-40B4-BE49-F238E27FC236}">
                  <a16:creationId xmlns="" xmlns:a16="http://schemas.microsoft.com/office/drawing/2014/main" id="{545D19A7-E0FB-4649-96B3-1B0FF368AC60}"/>
                </a:ext>
              </a:extLst>
            </p:cNvPr>
            <p:cNvGrpSpPr/>
            <p:nvPr/>
          </p:nvGrpSpPr>
          <p:grpSpPr>
            <a:xfrm>
              <a:off x="15372014" y="6441181"/>
              <a:ext cx="4175097" cy="1044897"/>
              <a:chOff x="16038791" y="5384506"/>
              <a:chExt cx="4175097" cy="1044897"/>
            </a:xfrm>
          </p:grpSpPr>
          <p:sp>
            <p:nvSpPr>
              <p:cNvPr id="58" name="Oval 57">
                <a:extLst>
                  <a:ext uri="{FF2B5EF4-FFF2-40B4-BE49-F238E27FC236}">
                    <a16:creationId xmlns="" xmlns:a16="http://schemas.microsoft.com/office/drawing/2014/main" id="{A9FD8C52-684C-4006-B90E-7C50D5FE5012}"/>
                  </a:ext>
                </a:extLst>
              </p:cNvPr>
              <p:cNvSpPr/>
              <p:nvPr/>
            </p:nvSpPr>
            <p:spPr>
              <a:xfrm flipH="1">
                <a:off x="19168991" y="5384506"/>
                <a:ext cx="1044897" cy="1044897"/>
              </a:xfrm>
              <a:prstGeom prst="ellipse">
                <a:avLst/>
              </a:prstGeom>
              <a:solidFill>
                <a:schemeClr val="accent3"/>
              </a:solidFill>
              <a:ln w="88900">
                <a:solidFill>
                  <a:schemeClr val="accent1">
                    <a:lumMod val="75000"/>
                    <a:alpha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4000">
                    <a:solidFill>
                      <a:srgbClr val="FFFFFF"/>
                    </a:solidFill>
                    <a:latin typeface="dt-business-03" panose="02000509000000000000" pitchFamily="49" charset="0"/>
                  </a:rPr>
                  <a:t>h</a:t>
                </a:r>
              </a:p>
            </p:txBody>
          </p:sp>
          <p:cxnSp>
            <p:nvCxnSpPr>
              <p:cNvPr id="59" name="Straight Connector 58">
                <a:extLst>
                  <a:ext uri="{FF2B5EF4-FFF2-40B4-BE49-F238E27FC236}">
                    <a16:creationId xmlns="" xmlns:a16="http://schemas.microsoft.com/office/drawing/2014/main" id="{20CB4D8F-A080-4920-AD5E-76623483DCDA}"/>
                  </a:ext>
                </a:extLst>
              </p:cNvPr>
              <p:cNvCxnSpPr>
                <a:cxnSpLocks/>
                <a:stCxn id="58" idx="6"/>
              </p:cNvCxnSpPr>
              <p:nvPr/>
            </p:nvCxnSpPr>
            <p:spPr>
              <a:xfrm flipH="1">
                <a:off x="16038791" y="5906955"/>
                <a:ext cx="3130200" cy="0"/>
              </a:xfrm>
              <a:prstGeom prst="line">
                <a:avLst/>
              </a:prstGeom>
              <a:ln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60" name="TextBox 59">
              <a:extLst>
                <a:ext uri="{FF2B5EF4-FFF2-40B4-BE49-F238E27FC236}">
                  <a16:creationId xmlns="" xmlns:a16="http://schemas.microsoft.com/office/drawing/2014/main" id="{6FF4159E-440B-4CC6-946C-600DB915C8AB}"/>
                </a:ext>
              </a:extLst>
            </p:cNvPr>
            <p:cNvSpPr txBox="1"/>
            <p:nvPr/>
          </p:nvSpPr>
          <p:spPr>
            <a:xfrm flipH="1">
              <a:off x="16645431" y="7270324"/>
              <a:ext cx="3604964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>
                  <a:solidFill>
                    <a:schemeClr val="bg2"/>
                  </a:solidFill>
                </a:rPr>
                <a:t>Analyze</a:t>
              </a:r>
            </a:p>
            <a:p>
              <a:r>
                <a:rPr lang="en-US"/>
                <a:t>Aenean ac viverra neque. Maecenas ullamcorper turpis sed</a:t>
              </a:r>
            </a:p>
          </p:txBody>
        </p:sp>
        <p:sp>
          <p:nvSpPr>
            <p:cNvPr id="61" name="TextBox 60">
              <a:extLst>
                <a:ext uri="{FF2B5EF4-FFF2-40B4-BE49-F238E27FC236}">
                  <a16:creationId xmlns="" xmlns:a16="http://schemas.microsoft.com/office/drawing/2014/main" id="{2089913E-9FD0-4392-BB3F-F2901BE3C98C}"/>
                </a:ext>
              </a:extLst>
            </p:cNvPr>
            <p:cNvSpPr txBox="1"/>
            <p:nvPr/>
          </p:nvSpPr>
          <p:spPr>
            <a:xfrm flipH="1">
              <a:off x="16645431" y="5719624"/>
              <a:ext cx="1555233" cy="923330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r>
                <a:rPr lang="en-US" sz="5400" b="1">
                  <a:solidFill>
                    <a:schemeClr val="tx1">
                      <a:lumMod val="90000"/>
                      <a:lumOff val="10000"/>
                    </a:schemeClr>
                  </a:solidFill>
                  <a:latin typeface="+mj-lt"/>
                </a:rPr>
                <a:t>35%</a:t>
              </a:r>
            </a:p>
          </p:txBody>
        </p:sp>
      </p:grpSp>
      <p:grpSp>
        <p:nvGrpSpPr>
          <p:cNvPr id="37" name="Group 36">
            <a:extLst>
              <a:ext uri="{FF2B5EF4-FFF2-40B4-BE49-F238E27FC236}">
                <a16:creationId xmlns="" xmlns:a16="http://schemas.microsoft.com/office/drawing/2014/main" id="{4CA7FCE4-399E-4060-91D9-A829DBAC3174}"/>
              </a:ext>
            </a:extLst>
          </p:cNvPr>
          <p:cNvGrpSpPr/>
          <p:nvPr/>
        </p:nvGrpSpPr>
        <p:grpSpPr>
          <a:xfrm>
            <a:off x="16412995" y="2051140"/>
            <a:ext cx="4353669" cy="2554046"/>
            <a:chOff x="16703562" y="61274"/>
            <a:chExt cx="4353669" cy="2554046"/>
          </a:xfrm>
        </p:grpSpPr>
        <p:cxnSp>
          <p:nvCxnSpPr>
            <p:cNvPr id="64" name="Straight Connector 63">
              <a:extLst>
                <a:ext uri="{FF2B5EF4-FFF2-40B4-BE49-F238E27FC236}">
                  <a16:creationId xmlns="" xmlns:a16="http://schemas.microsoft.com/office/drawing/2014/main" id="{08DE29F2-CBD5-4AD3-9F51-7F4928C8D5A4}"/>
                </a:ext>
              </a:extLst>
            </p:cNvPr>
            <p:cNvCxnSpPr>
              <a:cxnSpLocks/>
              <a:stCxn id="63" idx="6"/>
            </p:cNvCxnSpPr>
            <p:nvPr/>
          </p:nvCxnSpPr>
          <p:spPr>
            <a:xfrm flipH="1">
              <a:off x="16703562" y="1283366"/>
              <a:ext cx="3106034" cy="0"/>
            </a:xfrm>
            <a:prstGeom prst="line">
              <a:avLst/>
            </a:prstGeom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3" name="Oval 62">
              <a:extLst>
                <a:ext uri="{FF2B5EF4-FFF2-40B4-BE49-F238E27FC236}">
                  <a16:creationId xmlns="" xmlns:a16="http://schemas.microsoft.com/office/drawing/2014/main" id="{B7B07E14-002C-4633-882F-59800193924A}"/>
                </a:ext>
              </a:extLst>
            </p:cNvPr>
            <p:cNvSpPr/>
            <p:nvPr/>
          </p:nvSpPr>
          <p:spPr>
            <a:xfrm flipH="1">
              <a:off x="19809596" y="760917"/>
              <a:ext cx="1044897" cy="1044897"/>
            </a:xfrm>
            <a:prstGeom prst="ellipse">
              <a:avLst/>
            </a:prstGeom>
            <a:solidFill>
              <a:schemeClr val="accent3"/>
            </a:solidFill>
            <a:ln w="88900">
              <a:solidFill>
                <a:schemeClr val="accent1">
                  <a:lumMod val="75000"/>
                  <a:alpha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4000">
                  <a:solidFill>
                    <a:srgbClr val="FFFFFF"/>
                  </a:solidFill>
                  <a:latin typeface="dt-business-03" panose="02000509000000000000" pitchFamily="49" charset="0"/>
                </a:rPr>
                <a:t>f</a:t>
              </a:r>
            </a:p>
          </p:txBody>
        </p:sp>
        <p:sp>
          <p:nvSpPr>
            <p:cNvPr id="65" name="TextBox 64">
              <a:extLst>
                <a:ext uri="{FF2B5EF4-FFF2-40B4-BE49-F238E27FC236}">
                  <a16:creationId xmlns="" xmlns:a16="http://schemas.microsoft.com/office/drawing/2014/main" id="{376B000C-CBBE-4C33-9156-FB671CF65D0C}"/>
                </a:ext>
              </a:extLst>
            </p:cNvPr>
            <p:cNvSpPr txBox="1"/>
            <p:nvPr/>
          </p:nvSpPr>
          <p:spPr>
            <a:xfrm flipH="1">
              <a:off x="17636511" y="1538102"/>
              <a:ext cx="3420720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>
                  <a:solidFill>
                    <a:schemeClr val="bg2"/>
                  </a:solidFill>
                </a:rPr>
                <a:t>Market</a:t>
              </a:r>
            </a:p>
            <a:p>
              <a:r>
                <a:rPr lang="en-US"/>
                <a:t>Aenean ac viverra neque. Maecenas ullamcorper turpis sed</a:t>
              </a:r>
            </a:p>
          </p:txBody>
        </p:sp>
        <p:sp>
          <p:nvSpPr>
            <p:cNvPr id="66" name="TextBox 65">
              <a:extLst>
                <a:ext uri="{FF2B5EF4-FFF2-40B4-BE49-F238E27FC236}">
                  <a16:creationId xmlns="" xmlns:a16="http://schemas.microsoft.com/office/drawing/2014/main" id="{23F69321-567C-4C34-8E89-407DF4A29B13}"/>
                </a:ext>
              </a:extLst>
            </p:cNvPr>
            <p:cNvSpPr txBox="1"/>
            <p:nvPr/>
          </p:nvSpPr>
          <p:spPr>
            <a:xfrm flipH="1">
              <a:off x="17634697" y="61274"/>
              <a:ext cx="1555234" cy="923330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r>
                <a:rPr lang="en-US" sz="5400" b="1">
                  <a:solidFill>
                    <a:schemeClr val="tx1">
                      <a:lumMod val="90000"/>
                      <a:lumOff val="10000"/>
                    </a:schemeClr>
                  </a:solidFill>
                  <a:latin typeface="+mj-lt"/>
                </a:rPr>
                <a:t>95%</a:t>
              </a:r>
            </a:p>
          </p:txBody>
        </p:sp>
      </p:grpSp>
      <p:sp>
        <p:nvSpPr>
          <p:cNvPr id="74" name="Title 1">
            <a:extLst>
              <a:ext uri="{FF2B5EF4-FFF2-40B4-BE49-F238E27FC236}">
                <a16:creationId xmlns="" xmlns:a16="http://schemas.microsoft.com/office/drawing/2014/main" id="{A760F3DA-170E-4127-9017-1AFE41FEC340}"/>
              </a:ext>
            </a:extLst>
          </p:cNvPr>
          <p:cNvSpPr txBox="1">
            <a:spLocks/>
          </p:cNvSpPr>
          <p:nvPr/>
        </p:nvSpPr>
        <p:spPr>
          <a:xfrm>
            <a:off x="3883219" y="5042599"/>
            <a:ext cx="5939980" cy="1454141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dirty="0">
                <a:solidFill>
                  <a:schemeClr val="tx1">
                    <a:lumMod val="90000"/>
                    <a:lumOff val="10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百草无期盼</a:t>
            </a:r>
            <a:r>
              <a:rPr lang="en-US" altLang="zh-CN" dirty="0">
                <a:solidFill>
                  <a:schemeClr val="tx1">
                    <a:lumMod val="90000"/>
                    <a:lumOff val="10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,</a:t>
            </a:r>
            <a:r>
              <a:rPr lang="zh-CN" altLang="en-US" dirty="0">
                <a:solidFill>
                  <a:schemeClr val="tx1">
                    <a:lumMod val="90000"/>
                    <a:lumOff val="10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东方墨若白</a:t>
            </a:r>
            <a:r>
              <a:rPr lang="en-US" altLang="zh-CN" dirty="0">
                <a:solidFill>
                  <a:schemeClr val="tx1">
                    <a:lumMod val="90000"/>
                    <a:lumOff val="10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.</a:t>
            </a:r>
          </a:p>
          <a:p>
            <a:r>
              <a:rPr lang="en-US" sz="1800" dirty="0" smtClean="0">
                <a:solidFill>
                  <a:schemeClr val="tx1">
                    <a:lumMod val="90000"/>
                    <a:lumOff val="10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With </a:t>
            </a:r>
            <a:r>
              <a:rPr lang="en-US" sz="1800" dirty="0">
                <a:solidFill>
                  <a:schemeClr val="tx1">
                    <a:lumMod val="90000"/>
                    <a:lumOff val="10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smooth animations to enhance your story</a:t>
            </a:r>
          </a:p>
        </p:txBody>
      </p:sp>
      <p:sp>
        <p:nvSpPr>
          <p:cNvPr id="77" name="TextBox 76">
            <a:extLst>
              <a:ext uri="{FF2B5EF4-FFF2-40B4-BE49-F238E27FC236}">
                <a16:creationId xmlns="" xmlns:a16="http://schemas.microsoft.com/office/drawing/2014/main" id="{00F5B6A6-E58B-4371-B785-48215136E86B}"/>
              </a:ext>
            </a:extLst>
          </p:cNvPr>
          <p:cNvSpPr txBox="1"/>
          <p:nvPr/>
        </p:nvSpPr>
        <p:spPr>
          <a:xfrm>
            <a:off x="3902369" y="7147213"/>
            <a:ext cx="568791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/>
              <a:t>Maecenas facilisis facilisis odio id varius. Etiam congue egestas orci at bibendum. </a:t>
            </a:r>
          </a:p>
          <a:p>
            <a:r>
              <a:rPr lang="en-US"/>
              <a:t>Donec eget viverra nisi, non luctus arcu. Sed ipsum leo, volutpat id convallis vitae, mollis ac dui. </a:t>
            </a:r>
          </a:p>
        </p:txBody>
      </p:sp>
      <p:grpSp>
        <p:nvGrpSpPr>
          <p:cNvPr id="4125" name="Group 4124">
            <a:extLst>
              <a:ext uri="{FF2B5EF4-FFF2-40B4-BE49-F238E27FC236}">
                <a16:creationId xmlns="" xmlns:a16="http://schemas.microsoft.com/office/drawing/2014/main" id="{E34675B9-A9BD-41C8-A277-0FF4CB4549E8}"/>
              </a:ext>
            </a:extLst>
          </p:cNvPr>
          <p:cNvGrpSpPr/>
          <p:nvPr/>
        </p:nvGrpSpPr>
        <p:grpSpPr>
          <a:xfrm>
            <a:off x="15587919" y="10953875"/>
            <a:ext cx="1760764" cy="2338584"/>
            <a:chOff x="13852205" y="10953875"/>
            <a:chExt cx="1760764" cy="2338584"/>
          </a:xfrm>
        </p:grpSpPr>
        <p:sp>
          <p:nvSpPr>
            <p:cNvPr id="4109" name="Freeform 39">
              <a:extLst>
                <a:ext uri="{FF2B5EF4-FFF2-40B4-BE49-F238E27FC236}">
                  <a16:creationId xmlns="" xmlns:a16="http://schemas.microsoft.com/office/drawing/2014/main" id="{410C1A78-FF2A-43B7-8868-D521EFAC76A6}"/>
                </a:ext>
              </a:extLst>
            </p:cNvPr>
            <p:cNvSpPr>
              <a:spLocks/>
            </p:cNvSpPr>
            <p:nvPr/>
          </p:nvSpPr>
          <p:spPr bwMode="auto">
            <a:xfrm>
              <a:off x="13852205" y="10953875"/>
              <a:ext cx="1760764" cy="2338584"/>
            </a:xfrm>
            <a:custGeom>
              <a:avLst/>
              <a:gdLst>
                <a:gd name="T0" fmla="*/ 110 w 220"/>
                <a:gd name="T1" fmla="*/ 40 h 294"/>
                <a:gd name="T2" fmla="*/ 71 w 220"/>
                <a:gd name="T3" fmla="*/ 0 h 294"/>
                <a:gd name="T4" fmla="*/ 31 w 220"/>
                <a:gd name="T5" fmla="*/ 40 h 294"/>
                <a:gd name="T6" fmla="*/ 0 w 220"/>
                <a:gd name="T7" fmla="*/ 25 h 294"/>
                <a:gd name="T8" fmla="*/ 110 w 220"/>
                <a:gd name="T9" fmla="*/ 294 h 294"/>
                <a:gd name="T10" fmla="*/ 220 w 220"/>
                <a:gd name="T11" fmla="*/ 25 h 294"/>
                <a:gd name="T12" fmla="*/ 189 w 220"/>
                <a:gd name="T13" fmla="*/ 40 h 294"/>
                <a:gd name="T14" fmla="*/ 150 w 220"/>
                <a:gd name="T15" fmla="*/ 0 h 294"/>
                <a:gd name="T16" fmla="*/ 110 w 220"/>
                <a:gd name="T17" fmla="*/ 40 h 2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0" h="294">
                  <a:moveTo>
                    <a:pt x="110" y="40"/>
                  </a:moveTo>
                  <a:cubicBezTo>
                    <a:pt x="88" y="40"/>
                    <a:pt x="71" y="22"/>
                    <a:pt x="71" y="0"/>
                  </a:cubicBezTo>
                  <a:cubicBezTo>
                    <a:pt x="71" y="22"/>
                    <a:pt x="53" y="40"/>
                    <a:pt x="31" y="40"/>
                  </a:cubicBezTo>
                  <a:cubicBezTo>
                    <a:pt x="19" y="40"/>
                    <a:pt x="7" y="34"/>
                    <a:pt x="0" y="25"/>
                  </a:cubicBezTo>
                  <a:cubicBezTo>
                    <a:pt x="110" y="294"/>
                    <a:pt x="110" y="294"/>
                    <a:pt x="110" y="294"/>
                  </a:cubicBezTo>
                  <a:cubicBezTo>
                    <a:pt x="220" y="25"/>
                    <a:pt x="220" y="25"/>
                    <a:pt x="220" y="25"/>
                  </a:cubicBezTo>
                  <a:cubicBezTo>
                    <a:pt x="213" y="34"/>
                    <a:pt x="202" y="40"/>
                    <a:pt x="189" y="40"/>
                  </a:cubicBezTo>
                  <a:cubicBezTo>
                    <a:pt x="167" y="40"/>
                    <a:pt x="150" y="22"/>
                    <a:pt x="150" y="0"/>
                  </a:cubicBezTo>
                  <a:cubicBezTo>
                    <a:pt x="150" y="22"/>
                    <a:pt x="132" y="40"/>
                    <a:pt x="110" y="40"/>
                  </a:cubicBezTo>
                  <a:close/>
                </a:path>
              </a:pathLst>
            </a:custGeom>
            <a:gradFill>
              <a:gsLst>
                <a:gs pos="100000">
                  <a:srgbClr val="A17859"/>
                </a:gs>
                <a:gs pos="48000">
                  <a:srgbClr val="E7C8B1"/>
                </a:gs>
              </a:gsLst>
              <a:path path="rect">
                <a:fillToRect t="100000" r="100000"/>
              </a:path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" name="Freeform 17">
              <a:extLst>
                <a:ext uri="{FF2B5EF4-FFF2-40B4-BE49-F238E27FC236}">
                  <a16:creationId xmlns="" xmlns:a16="http://schemas.microsoft.com/office/drawing/2014/main" id="{CAD39C38-4514-4502-B580-977CB678D3B1}"/>
                </a:ext>
              </a:extLst>
            </p:cNvPr>
            <p:cNvSpPr>
              <a:spLocks/>
            </p:cNvSpPr>
            <p:nvPr/>
          </p:nvSpPr>
          <p:spPr bwMode="auto">
            <a:xfrm rot="16200000">
              <a:off x="14419919" y="12722532"/>
              <a:ext cx="625337" cy="514516"/>
            </a:xfrm>
            <a:custGeom>
              <a:avLst/>
              <a:gdLst>
                <a:gd name="T0" fmla="*/ 0 w 158"/>
                <a:gd name="T1" fmla="*/ 65 h 130"/>
                <a:gd name="T2" fmla="*/ 158 w 158"/>
                <a:gd name="T3" fmla="*/ 0 h 130"/>
                <a:gd name="T4" fmla="*/ 158 w 158"/>
                <a:gd name="T5" fmla="*/ 130 h 130"/>
                <a:gd name="T6" fmla="*/ 0 w 158"/>
                <a:gd name="T7" fmla="*/ 65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8" h="130">
                  <a:moveTo>
                    <a:pt x="0" y="65"/>
                  </a:moveTo>
                  <a:lnTo>
                    <a:pt x="158" y="0"/>
                  </a:lnTo>
                  <a:lnTo>
                    <a:pt x="158" y="130"/>
                  </a:lnTo>
                  <a:lnTo>
                    <a:pt x="0" y="65"/>
                  </a:lnTo>
                  <a:close/>
                </a:path>
              </a:pathLst>
            </a:custGeom>
            <a:gradFill flip="none" rotWithShape="1">
              <a:gsLst>
                <a:gs pos="45000">
                  <a:srgbClr val="272E3A"/>
                </a:gs>
                <a:gs pos="100000">
                  <a:srgbClr val="4D5B73"/>
                </a:gs>
              </a:gsLst>
              <a:path path="rect">
                <a:fillToRect t="100000" r="100000"/>
              </a:path>
              <a:tileRect l="-100000" b="-10000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9425" y="3360413"/>
            <a:ext cx="3657607" cy="69951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9332485"/>
      </p:ext>
    </p:extLst>
  </p:cSld>
  <p:clrMapOvr>
    <a:masterClrMapping/>
  </p:clrMapOvr>
  <p:transition spd="slow" advTm="3000">
    <p:push dir="u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41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41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grpId="0" nodeType="withEffect" p14:presetBounceEnd="73333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3333">
                                          <p:cBhvr additive="base">
                                            <p:cTn id="11" dur="1500" fill="hold"/>
                                            <p:tgtEl>
                                              <p:spTgt spid="41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3333">
                                          <p:cBhvr additive="base">
                                            <p:cTn id="12" dur="1500" fill="hold"/>
                                            <p:tgtEl>
                                              <p:spTgt spid="41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grpId="0" nodeType="withEffect" p14:presetBounceEnd="73333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3333">
                                          <p:cBhvr additive="base">
                                            <p:cTn id="15" dur="1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3333">
                                          <p:cBhvr additive="base">
                                            <p:cTn id="16" dur="1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grpId="0" nodeType="withEffect" p14:presetBounceEnd="73333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3333">
                                          <p:cBhvr additive="base">
                                            <p:cTn id="19" dur="1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3333">
                                          <p:cBhvr additive="base">
                                            <p:cTn id="20" dur="1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10" presetClass="entr" presetSubtype="0" fill="hold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" dur="500"/>
                                            <p:tgtEl>
                                              <p:spTgt spid="41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10" presetClass="entr" presetSubtype="0" fill="hold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6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10" presetClass="entr" presetSubtype="0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1" grpId="0" animBg="1"/>
          <p:bldP spid="4112" grpId="0" animBg="1"/>
          <p:bldP spid="50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41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41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500" fill="hold"/>
                                            <p:tgtEl>
                                              <p:spTgt spid="41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500" fill="hold"/>
                                            <p:tgtEl>
                                              <p:spTgt spid="41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10" presetClass="entr" presetSubtype="0" fill="hold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" dur="500"/>
                                            <p:tgtEl>
                                              <p:spTgt spid="41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10" presetClass="entr" presetSubtype="0" fill="hold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6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10" presetClass="entr" presetSubtype="0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1" grpId="0" animBg="1"/>
          <p:bldP spid="4112" grpId="0" animBg="1"/>
          <p:bldP spid="50" grpId="0" animBg="1"/>
        </p:bldLst>
      </p:timing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="" xmlns:a16="http://schemas.microsoft.com/office/drawing/2014/main" id="{E495775F-AD4B-433F-A10F-195A49419E58}"/>
              </a:ext>
            </a:extLst>
          </p:cNvPr>
          <p:cNvGrpSpPr/>
          <p:nvPr/>
        </p:nvGrpSpPr>
        <p:grpSpPr>
          <a:xfrm>
            <a:off x="11007601" y="4967374"/>
            <a:ext cx="4089333" cy="4210320"/>
            <a:chOff x="4187826" y="2971801"/>
            <a:chExt cx="2146300" cy="2209800"/>
          </a:xfrm>
        </p:grpSpPr>
        <p:sp>
          <p:nvSpPr>
            <p:cNvPr id="3" name="Freeform 5">
              <a:extLst>
                <a:ext uri="{FF2B5EF4-FFF2-40B4-BE49-F238E27FC236}">
                  <a16:creationId xmlns="" xmlns:a16="http://schemas.microsoft.com/office/drawing/2014/main" id="{3D8D18FC-D34A-4E5B-82CB-CCDFEF28F2F3}"/>
                </a:ext>
              </a:extLst>
            </p:cNvPr>
            <p:cNvSpPr>
              <a:spLocks/>
            </p:cNvSpPr>
            <p:nvPr/>
          </p:nvSpPr>
          <p:spPr bwMode="auto">
            <a:xfrm>
              <a:off x="4257676" y="3195639"/>
              <a:ext cx="1876425" cy="1885950"/>
            </a:xfrm>
            <a:custGeom>
              <a:avLst/>
              <a:gdLst>
                <a:gd name="T0" fmla="*/ 244 w 244"/>
                <a:gd name="T1" fmla="*/ 243 h 245"/>
                <a:gd name="T2" fmla="*/ 244 w 244"/>
                <a:gd name="T3" fmla="*/ 243 h 245"/>
                <a:gd name="T4" fmla="*/ 4 w 244"/>
                <a:gd name="T5" fmla="*/ 18 h 245"/>
                <a:gd name="T6" fmla="*/ 1 w 244"/>
                <a:gd name="T7" fmla="*/ 15 h 245"/>
                <a:gd name="T8" fmla="*/ 0 w 244"/>
                <a:gd name="T9" fmla="*/ 20 h 245"/>
                <a:gd name="T10" fmla="*/ 0 w 244"/>
                <a:gd name="T11" fmla="*/ 21 h 245"/>
                <a:gd name="T12" fmla="*/ 0 w 244"/>
                <a:gd name="T13" fmla="*/ 25 h 245"/>
                <a:gd name="T14" fmla="*/ 0 w 244"/>
                <a:gd name="T15" fmla="*/ 31 h 245"/>
                <a:gd name="T16" fmla="*/ 0 w 244"/>
                <a:gd name="T17" fmla="*/ 44 h 245"/>
                <a:gd name="T18" fmla="*/ 1 w 244"/>
                <a:gd name="T19" fmla="*/ 53 h 245"/>
                <a:gd name="T20" fmla="*/ 6 w 244"/>
                <a:gd name="T21" fmla="*/ 79 h 245"/>
                <a:gd name="T22" fmla="*/ 7 w 244"/>
                <a:gd name="T23" fmla="*/ 84 h 245"/>
                <a:gd name="T24" fmla="*/ 8 w 244"/>
                <a:gd name="T25" fmla="*/ 88 h 245"/>
                <a:gd name="T26" fmla="*/ 10 w 244"/>
                <a:gd name="T27" fmla="*/ 94 h 245"/>
                <a:gd name="T28" fmla="*/ 11 w 244"/>
                <a:gd name="T29" fmla="*/ 97 h 245"/>
                <a:gd name="T30" fmla="*/ 12 w 244"/>
                <a:gd name="T31" fmla="*/ 101 h 245"/>
                <a:gd name="T32" fmla="*/ 14 w 244"/>
                <a:gd name="T33" fmla="*/ 108 h 245"/>
                <a:gd name="T34" fmla="*/ 15 w 244"/>
                <a:gd name="T35" fmla="*/ 110 h 245"/>
                <a:gd name="T36" fmla="*/ 25 w 244"/>
                <a:gd name="T37" fmla="*/ 132 h 245"/>
                <a:gd name="T38" fmla="*/ 29 w 244"/>
                <a:gd name="T39" fmla="*/ 139 h 245"/>
                <a:gd name="T40" fmla="*/ 29 w 244"/>
                <a:gd name="T41" fmla="*/ 139 h 245"/>
                <a:gd name="T42" fmla="*/ 34 w 244"/>
                <a:gd name="T43" fmla="*/ 146 h 245"/>
                <a:gd name="T44" fmla="*/ 35 w 244"/>
                <a:gd name="T45" fmla="*/ 148 h 245"/>
                <a:gd name="T46" fmla="*/ 36 w 244"/>
                <a:gd name="T47" fmla="*/ 150 h 245"/>
                <a:gd name="T48" fmla="*/ 42 w 244"/>
                <a:gd name="T49" fmla="*/ 159 h 245"/>
                <a:gd name="T50" fmla="*/ 56 w 244"/>
                <a:gd name="T51" fmla="*/ 175 h 245"/>
                <a:gd name="T52" fmla="*/ 61 w 244"/>
                <a:gd name="T53" fmla="*/ 181 h 245"/>
                <a:gd name="T54" fmla="*/ 65 w 244"/>
                <a:gd name="T55" fmla="*/ 185 h 245"/>
                <a:gd name="T56" fmla="*/ 68 w 244"/>
                <a:gd name="T57" fmla="*/ 188 h 245"/>
                <a:gd name="T58" fmla="*/ 80 w 244"/>
                <a:gd name="T59" fmla="*/ 198 h 245"/>
                <a:gd name="T60" fmla="*/ 85 w 244"/>
                <a:gd name="T61" fmla="*/ 202 h 245"/>
                <a:gd name="T62" fmla="*/ 90 w 244"/>
                <a:gd name="T63" fmla="*/ 205 h 245"/>
                <a:gd name="T64" fmla="*/ 107 w 244"/>
                <a:gd name="T65" fmla="*/ 217 h 245"/>
                <a:gd name="T66" fmla="*/ 111 w 244"/>
                <a:gd name="T67" fmla="*/ 218 h 245"/>
                <a:gd name="T68" fmla="*/ 115 w 244"/>
                <a:gd name="T69" fmla="*/ 221 h 245"/>
                <a:gd name="T70" fmla="*/ 118 w 244"/>
                <a:gd name="T71" fmla="*/ 222 h 245"/>
                <a:gd name="T72" fmla="*/ 121 w 244"/>
                <a:gd name="T73" fmla="*/ 224 h 245"/>
                <a:gd name="T74" fmla="*/ 124 w 244"/>
                <a:gd name="T75" fmla="*/ 225 h 245"/>
                <a:gd name="T76" fmla="*/ 148 w 244"/>
                <a:gd name="T77" fmla="*/ 234 h 245"/>
                <a:gd name="T78" fmla="*/ 161 w 244"/>
                <a:gd name="T79" fmla="*/ 238 h 245"/>
                <a:gd name="T80" fmla="*/ 163 w 244"/>
                <a:gd name="T81" fmla="*/ 239 h 245"/>
                <a:gd name="T82" fmla="*/ 166 w 244"/>
                <a:gd name="T83" fmla="*/ 240 h 245"/>
                <a:gd name="T84" fmla="*/ 179 w 244"/>
                <a:gd name="T85" fmla="*/ 242 h 245"/>
                <a:gd name="T86" fmla="*/ 181 w 244"/>
                <a:gd name="T87" fmla="*/ 242 h 245"/>
                <a:gd name="T88" fmla="*/ 190 w 244"/>
                <a:gd name="T89" fmla="*/ 244 h 245"/>
                <a:gd name="T90" fmla="*/ 199 w 244"/>
                <a:gd name="T91" fmla="*/ 244 h 245"/>
                <a:gd name="T92" fmla="*/ 222 w 244"/>
                <a:gd name="T93" fmla="*/ 245 h 245"/>
                <a:gd name="T94" fmla="*/ 238 w 244"/>
                <a:gd name="T95" fmla="*/ 243 h 245"/>
                <a:gd name="T96" fmla="*/ 244 w 244"/>
                <a:gd name="T97" fmla="*/ 243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44" h="245">
                  <a:moveTo>
                    <a:pt x="244" y="243"/>
                  </a:moveTo>
                  <a:cubicBezTo>
                    <a:pt x="244" y="243"/>
                    <a:pt x="244" y="243"/>
                    <a:pt x="244" y="243"/>
                  </a:cubicBezTo>
                  <a:cubicBezTo>
                    <a:pt x="244" y="243"/>
                    <a:pt x="244" y="243"/>
                    <a:pt x="244" y="243"/>
                  </a:cubicBezTo>
                  <a:cubicBezTo>
                    <a:pt x="244" y="243"/>
                    <a:pt x="244" y="243"/>
                    <a:pt x="244" y="243"/>
                  </a:cubicBezTo>
                  <a:cubicBezTo>
                    <a:pt x="227" y="245"/>
                    <a:pt x="194" y="231"/>
                    <a:pt x="154" y="200"/>
                  </a:cubicBezTo>
                  <a:cubicBezTo>
                    <a:pt x="84" y="147"/>
                    <a:pt x="17" y="65"/>
                    <a:pt x="4" y="18"/>
                  </a:cubicBezTo>
                  <a:cubicBezTo>
                    <a:pt x="2" y="11"/>
                    <a:pt x="2" y="5"/>
                    <a:pt x="2" y="0"/>
                  </a:cubicBezTo>
                  <a:cubicBezTo>
                    <a:pt x="2" y="4"/>
                    <a:pt x="1" y="10"/>
                    <a:pt x="1" y="15"/>
                  </a:cubicBezTo>
                  <a:cubicBezTo>
                    <a:pt x="1" y="10"/>
                    <a:pt x="2" y="5"/>
                    <a:pt x="2" y="0"/>
                  </a:cubicBezTo>
                  <a:cubicBezTo>
                    <a:pt x="1" y="7"/>
                    <a:pt x="1" y="13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3"/>
                    <a:pt x="0" y="24"/>
                    <a:pt x="0" y="25"/>
                  </a:cubicBezTo>
                  <a:cubicBezTo>
                    <a:pt x="0" y="27"/>
                    <a:pt x="0" y="29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35"/>
                    <a:pt x="0" y="39"/>
                    <a:pt x="0" y="43"/>
                  </a:cubicBezTo>
                  <a:cubicBezTo>
                    <a:pt x="0" y="43"/>
                    <a:pt x="0" y="44"/>
                    <a:pt x="0" y="44"/>
                  </a:cubicBezTo>
                  <a:cubicBezTo>
                    <a:pt x="1" y="47"/>
                    <a:pt x="1" y="50"/>
                    <a:pt x="1" y="53"/>
                  </a:cubicBezTo>
                  <a:cubicBezTo>
                    <a:pt x="1" y="53"/>
                    <a:pt x="1" y="53"/>
                    <a:pt x="1" y="53"/>
                  </a:cubicBezTo>
                  <a:cubicBezTo>
                    <a:pt x="1" y="55"/>
                    <a:pt x="2" y="65"/>
                    <a:pt x="5" y="79"/>
                  </a:cubicBezTo>
                  <a:cubicBezTo>
                    <a:pt x="5" y="79"/>
                    <a:pt x="6" y="79"/>
                    <a:pt x="6" y="79"/>
                  </a:cubicBezTo>
                  <a:cubicBezTo>
                    <a:pt x="6" y="81"/>
                    <a:pt x="6" y="82"/>
                    <a:pt x="7" y="83"/>
                  </a:cubicBezTo>
                  <a:cubicBezTo>
                    <a:pt x="7" y="83"/>
                    <a:pt x="7" y="84"/>
                    <a:pt x="7" y="84"/>
                  </a:cubicBezTo>
                  <a:cubicBezTo>
                    <a:pt x="7" y="85"/>
                    <a:pt x="7" y="85"/>
                    <a:pt x="7" y="86"/>
                  </a:cubicBezTo>
                  <a:cubicBezTo>
                    <a:pt x="7" y="87"/>
                    <a:pt x="8" y="87"/>
                    <a:pt x="8" y="88"/>
                  </a:cubicBezTo>
                  <a:cubicBezTo>
                    <a:pt x="8" y="88"/>
                    <a:pt x="8" y="90"/>
                    <a:pt x="9" y="93"/>
                  </a:cubicBezTo>
                  <a:cubicBezTo>
                    <a:pt x="9" y="93"/>
                    <a:pt x="9" y="94"/>
                    <a:pt x="10" y="94"/>
                  </a:cubicBezTo>
                  <a:cubicBezTo>
                    <a:pt x="10" y="95"/>
                    <a:pt x="10" y="95"/>
                    <a:pt x="10" y="96"/>
                  </a:cubicBezTo>
                  <a:cubicBezTo>
                    <a:pt x="10" y="97"/>
                    <a:pt x="10" y="97"/>
                    <a:pt x="11" y="97"/>
                  </a:cubicBezTo>
                  <a:cubicBezTo>
                    <a:pt x="11" y="98"/>
                    <a:pt x="11" y="99"/>
                    <a:pt x="12" y="101"/>
                  </a:cubicBezTo>
                  <a:cubicBezTo>
                    <a:pt x="12" y="101"/>
                    <a:pt x="12" y="101"/>
                    <a:pt x="12" y="101"/>
                  </a:cubicBezTo>
                  <a:cubicBezTo>
                    <a:pt x="12" y="101"/>
                    <a:pt x="12" y="101"/>
                    <a:pt x="12" y="102"/>
                  </a:cubicBezTo>
                  <a:cubicBezTo>
                    <a:pt x="13" y="104"/>
                    <a:pt x="14" y="106"/>
                    <a:pt x="14" y="108"/>
                  </a:cubicBezTo>
                  <a:cubicBezTo>
                    <a:pt x="15" y="109"/>
                    <a:pt x="15" y="109"/>
                    <a:pt x="15" y="110"/>
                  </a:cubicBezTo>
                  <a:cubicBezTo>
                    <a:pt x="15" y="110"/>
                    <a:pt x="15" y="110"/>
                    <a:pt x="15" y="110"/>
                  </a:cubicBezTo>
                  <a:cubicBezTo>
                    <a:pt x="18" y="117"/>
                    <a:pt x="19" y="120"/>
                    <a:pt x="23" y="128"/>
                  </a:cubicBezTo>
                  <a:cubicBezTo>
                    <a:pt x="23" y="128"/>
                    <a:pt x="24" y="130"/>
                    <a:pt x="25" y="132"/>
                  </a:cubicBezTo>
                  <a:cubicBezTo>
                    <a:pt x="25" y="132"/>
                    <a:pt x="25" y="132"/>
                    <a:pt x="25" y="132"/>
                  </a:cubicBezTo>
                  <a:cubicBezTo>
                    <a:pt x="26" y="134"/>
                    <a:pt x="28" y="136"/>
                    <a:pt x="29" y="139"/>
                  </a:cubicBezTo>
                  <a:cubicBezTo>
                    <a:pt x="29" y="139"/>
                    <a:pt x="29" y="139"/>
                    <a:pt x="29" y="139"/>
                  </a:cubicBezTo>
                  <a:cubicBezTo>
                    <a:pt x="29" y="139"/>
                    <a:pt x="29" y="139"/>
                    <a:pt x="29" y="139"/>
                  </a:cubicBezTo>
                  <a:cubicBezTo>
                    <a:pt x="30" y="140"/>
                    <a:pt x="31" y="142"/>
                    <a:pt x="31" y="143"/>
                  </a:cubicBezTo>
                  <a:cubicBezTo>
                    <a:pt x="32" y="144"/>
                    <a:pt x="33" y="145"/>
                    <a:pt x="34" y="146"/>
                  </a:cubicBezTo>
                  <a:cubicBezTo>
                    <a:pt x="34" y="146"/>
                    <a:pt x="34" y="146"/>
                    <a:pt x="34" y="147"/>
                  </a:cubicBezTo>
                  <a:cubicBezTo>
                    <a:pt x="34" y="147"/>
                    <a:pt x="35" y="148"/>
                    <a:pt x="35" y="148"/>
                  </a:cubicBezTo>
                  <a:cubicBezTo>
                    <a:pt x="35" y="149"/>
                    <a:pt x="35" y="149"/>
                    <a:pt x="36" y="149"/>
                  </a:cubicBezTo>
                  <a:cubicBezTo>
                    <a:pt x="36" y="149"/>
                    <a:pt x="36" y="150"/>
                    <a:pt x="36" y="150"/>
                  </a:cubicBezTo>
                  <a:cubicBezTo>
                    <a:pt x="38" y="152"/>
                    <a:pt x="39" y="155"/>
                    <a:pt x="41" y="158"/>
                  </a:cubicBezTo>
                  <a:cubicBezTo>
                    <a:pt x="42" y="158"/>
                    <a:pt x="42" y="158"/>
                    <a:pt x="42" y="159"/>
                  </a:cubicBezTo>
                  <a:cubicBezTo>
                    <a:pt x="45" y="162"/>
                    <a:pt x="49" y="167"/>
                    <a:pt x="54" y="173"/>
                  </a:cubicBezTo>
                  <a:cubicBezTo>
                    <a:pt x="54" y="173"/>
                    <a:pt x="55" y="174"/>
                    <a:pt x="56" y="175"/>
                  </a:cubicBezTo>
                  <a:cubicBezTo>
                    <a:pt x="56" y="175"/>
                    <a:pt x="56" y="175"/>
                    <a:pt x="56" y="175"/>
                  </a:cubicBezTo>
                  <a:cubicBezTo>
                    <a:pt x="58" y="177"/>
                    <a:pt x="60" y="179"/>
                    <a:pt x="61" y="181"/>
                  </a:cubicBezTo>
                  <a:cubicBezTo>
                    <a:pt x="62" y="182"/>
                    <a:pt x="62" y="182"/>
                    <a:pt x="63" y="182"/>
                  </a:cubicBezTo>
                  <a:cubicBezTo>
                    <a:pt x="64" y="183"/>
                    <a:pt x="65" y="184"/>
                    <a:pt x="65" y="185"/>
                  </a:cubicBezTo>
                  <a:cubicBezTo>
                    <a:pt x="66" y="185"/>
                    <a:pt x="66" y="186"/>
                    <a:pt x="66" y="186"/>
                  </a:cubicBezTo>
                  <a:cubicBezTo>
                    <a:pt x="67" y="187"/>
                    <a:pt x="68" y="187"/>
                    <a:pt x="68" y="188"/>
                  </a:cubicBezTo>
                  <a:cubicBezTo>
                    <a:pt x="72" y="191"/>
                    <a:pt x="76" y="195"/>
                    <a:pt x="80" y="198"/>
                  </a:cubicBezTo>
                  <a:cubicBezTo>
                    <a:pt x="80" y="198"/>
                    <a:pt x="80" y="198"/>
                    <a:pt x="80" y="198"/>
                  </a:cubicBezTo>
                  <a:cubicBezTo>
                    <a:pt x="82" y="199"/>
                    <a:pt x="83" y="200"/>
                    <a:pt x="84" y="201"/>
                  </a:cubicBezTo>
                  <a:cubicBezTo>
                    <a:pt x="85" y="201"/>
                    <a:pt x="85" y="202"/>
                    <a:pt x="85" y="202"/>
                  </a:cubicBezTo>
                  <a:cubicBezTo>
                    <a:pt x="87" y="203"/>
                    <a:pt x="88" y="204"/>
                    <a:pt x="90" y="205"/>
                  </a:cubicBezTo>
                  <a:cubicBezTo>
                    <a:pt x="90" y="205"/>
                    <a:pt x="90" y="205"/>
                    <a:pt x="90" y="205"/>
                  </a:cubicBezTo>
                  <a:cubicBezTo>
                    <a:pt x="93" y="208"/>
                    <a:pt x="96" y="210"/>
                    <a:pt x="98" y="211"/>
                  </a:cubicBezTo>
                  <a:cubicBezTo>
                    <a:pt x="101" y="213"/>
                    <a:pt x="104" y="215"/>
                    <a:pt x="107" y="217"/>
                  </a:cubicBezTo>
                  <a:cubicBezTo>
                    <a:pt x="108" y="217"/>
                    <a:pt x="108" y="217"/>
                    <a:pt x="108" y="217"/>
                  </a:cubicBezTo>
                  <a:cubicBezTo>
                    <a:pt x="109" y="218"/>
                    <a:pt x="110" y="218"/>
                    <a:pt x="111" y="218"/>
                  </a:cubicBezTo>
                  <a:cubicBezTo>
                    <a:pt x="111" y="219"/>
                    <a:pt x="111" y="219"/>
                    <a:pt x="112" y="219"/>
                  </a:cubicBezTo>
                  <a:cubicBezTo>
                    <a:pt x="113" y="220"/>
                    <a:pt x="114" y="220"/>
                    <a:pt x="115" y="221"/>
                  </a:cubicBezTo>
                  <a:cubicBezTo>
                    <a:pt x="115" y="221"/>
                    <a:pt x="115" y="221"/>
                    <a:pt x="115" y="221"/>
                  </a:cubicBezTo>
                  <a:cubicBezTo>
                    <a:pt x="116" y="221"/>
                    <a:pt x="117" y="222"/>
                    <a:pt x="118" y="222"/>
                  </a:cubicBezTo>
                  <a:cubicBezTo>
                    <a:pt x="118" y="222"/>
                    <a:pt x="119" y="223"/>
                    <a:pt x="119" y="223"/>
                  </a:cubicBezTo>
                  <a:cubicBezTo>
                    <a:pt x="120" y="223"/>
                    <a:pt x="120" y="223"/>
                    <a:pt x="121" y="224"/>
                  </a:cubicBezTo>
                  <a:cubicBezTo>
                    <a:pt x="122" y="224"/>
                    <a:pt x="122" y="224"/>
                    <a:pt x="123" y="225"/>
                  </a:cubicBezTo>
                  <a:cubicBezTo>
                    <a:pt x="123" y="225"/>
                    <a:pt x="124" y="225"/>
                    <a:pt x="124" y="225"/>
                  </a:cubicBezTo>
                  <a:cubicBezTo>
                    <a:pt x="129" y="227"/>
                    <a:pt x="133" y="229"/>
                    <a:pt x="136" y="230"/>
                  </a:cubicBezTo>
                  <a:cubicBezTo>
                    <a:pt x="140" y="232"/>
                    <a:pt x="144" y="233"/>
                    <a:pt x="148" y="234"/>
                  </a:cubicBezTo>
                  <a:cubicBezTo>
                    <a:pt x="148" y="234"/>
                    <a:pt x="148" y="235"/>
                    <a:pt x="148" y="235"/>
                  </a:cubicBezTo>
                  <a:cubicBezTo>
                    <a:pt x="152" y="236"/>
                    <a:pt x="156" y="237"/>
                    <a:pt x="161" y="238"/>
                  </a:cubicBezTo>
                  <a:cubicBezTo>
                    <a:pt x="161" y="238"/>
                    <a:pt x="162" y="238"/>
                    <a:pt x="162" y="239"/>
                  </a:cubicBezTo>
                  <a:cubicBezTo>
                    <a:pt x="163" y="239"/>
                    <a:pt x="163" y="239"/>
                    <a:pt x="163" y="239"/>
                  </a:cubicBezTo>
                  <a:cubicBezTo>
                    <a:pt x="164" y="239"/>
                    <a:pt x="164" y="239"/>
                    <a:pt x="165" y="239"/>
                  </a:cubicBezTo>
                  <a:cubicBezTo>
                    <a:pt x="166" y="239"/>
                    <a:pt x="166" y="239"/>
                    <a:pt x="166" y="240"/>
                  </a:cubicBezTo>
                  <a:cubicBezTo>
                    <a:pt x="168" y="240"/>
                    <a:pt x="170" y="240"/>
                    <a:pt x="172" y="241"/>
                  </a:cubicBezTo>
                  <a:cubicBezTo>
                    <a:pt x="174" y="241"/>
                    <a:pt x="177" y="242"/>
                    <a:pt x="179" y="242"/>
                  </a:cubicBezTo>
                  <a:cubicBezTo>
                    <a:pt x="180" y="242"/>
                    <a:pt x="181" y="242"/>
                    <a:pt x="181" y="242"/>
                  </a:cubicBezTo>
                  <a:cubicBezTo>
                    <a:pt x="181" y="242"/>
                    <a:pt x="181" y="242"/>
                    <a:pt x="181" y="242"/>
                  </a:cubicBezTo>
                  <a:cubicBezTo>
                    <a:pt x="186" y="243"/>
                    <a:pt x="189" y="243"/>
                    <a:pt x="189" y="243"/>
                  </a:cubicBezTo>
                  <a:cubicBezTo>
                    <a:pt x="189" y="243"/>
                    <a:pt x="190" y="244"/>
                    <a:pt x="190" y="244"/>
                  </a:cubicBezTo>
                  <a:cubicBezTo>
                    <a:pt x="193" y="244"/>
                    <a:pt x="195" y="244"/>
                    <a:pt x="197" y="244"/>
                  </a:cubicBezTo>
                  <a:cubicBezTo>
                    <a:pt x="198" y="244"/>
                    <a:pt x="199" y="244"/>
                    <a:pt x="199" y="244"/>
                  </a:cubicBezTo>
                  <a:cubicBezTo>
                    <a:pt x="201" y="244"/>
                    <a:pt x="202" y="245"/>
                    <a:pt x="202" y="245"/>
                  </a:cubicBezTo>
                  <a:cubicBezTo>
                    <a:pt x="212" y="245"/>
                    <a:pt x="215" y="245"/>
                    <a:pt x="222" y="245"/>
                  </a:cubicBezTo>
                  <a:cubicBezTo>
                    <a:pt x="222" y="245"/>
                    <a:pt x="222" y="245"/>
                    <a:pt x="222" y="245"/>
                  </a:cubicBezTo>
                  <a:cubicBezTo>
                    <a:pt x="222" y="245"/>
                    <a:pt x="229" y="245"/>
                    <a:pt x="238" y="243"/>
                  </a:cubicBezTo>
                  <a:cubicBezTo>
                    <a:pt x="239" y="243"/>
                    <a:pt x="239" y="243"/>
                    <a:pt x="239" y="243"/>
                  </a:cubicBezTo>
                  <a:cubicBezTo>
                    <a:pt x="241" y="243"/>
                    <a:pt x="242" y="243"/>
                    <a:pt x="244" y="24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Source Sans Pro" charset="0"/>
              </a:endParaRPr>
            </a:p>
          </p:txBody>
        </p:sp>
        <p:sp>
          <p:nvSpPr>
            <p:cNvPr id="4" name="Freeform 6">
              <a:extLst>
                <a:ext uri="{FF2B5EF4-FFF2-40B4-BE49-F238E27FC236}">
                  <a16:creationId xmlns="" xmlns:a16="http://schemas.microsoft.com/office/drawing/2014/main" id="{1270FDB8-D2FD-42C0-90CC-310216240C97}"/>
                </a:ext>
              </a:extLst>
            </p:cNvPr>
            <p:cNvSpPr>
              <a:spLocks/>
            </p:cNvSpPr>
            <p:nvPr/>
          </p:nvSpPr>
          <p:spPr bwMode="auto">
            <a:xfrm>
              <a:off x="4187826" y="2971801"/>
              <a:ext cx="2146300" cy="2209800"/>
            </a:xfrm>
            <a:custGeom>
              <a:avLst/>
              <a:gdLst>
                <a:gd name="T0" fmla="*/ 266 w 279"/>
                <a:gd name="T1" fmla="*/ 239 h 287"/>
                <a:gd name="T2" fmla="*/ 163 w 279"/>
                <a:gd name="T3" fmla="*/ 229 h 287"/>
                <a:gd name="T4" fmla="*/ 13 w 279"/>
                <a:gd name="T5" fmla="*/ 47 h 287"/>
                <a:gd name="T6" fmla="*/ 116 w 279"/>
                <a:gd name="T7" fmla="*/ 58 h 287"/>
                <a:gd name="T8" fmla="*/ 266 w 279"/>
                <a:gd name="T9" fmla="*/ 239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9" h="287">
                  <a:moveTo>
                    <a:pt x="266" y="239"/>
                  </a:moveTo>
                  <a:cubicBezTo>
                    <a:pt x="279" y="287"/>
                    <a:pt x="233" y="282"/>
                    <a:pt x="163" y="229"/>
                  </a:cubicBezTo>
                  <a:cubicBezTo>
                    <a:pt x="93" y="176"/>
                    <a:pt x="26" y="94"/>
                    <a:pt x="13" y="47"/>
                  </a:cubicBezTo>
                  <a:cubicBezTo>
                    <a:pt x="0" y="0"/>
                    <a:pt x="46" y="5"/>
                    <a:pt x="116" y="58"/>
                  </a:cubicBezTo>
                  <a:cubicBezTo>
                    <a:pt x="186" y="111"/>
                    <a:pt x="253" y="192"/>
                    <a:pt x="266" y="239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Source Sans Pro" charset="0"/>
              </a:endParaRPr>
            </a:p>
          </p:txBody>
        </p:sp>
      </p:grpSp>
      <p:grpSp>
        <p:nvGrpSpPr>
          <p:cNvPr id="5" name="Group 4">
            <a:extLst>
              <a:ext uri="{FF2B5EF4-FFF2-40B4-BE49-F238E27FC236}">
                <a16:creationId xmlns="" xmlns:a16="http://schemas.microsoft.com/office/drawing/2014/main" id="{CAB7715D-9F79-4DFE-9B32-69CFE4F475F7}"/>
              </a:ext>
            </a:extLst>
          </p:cNvPr>
          <p:cNvGrpSpPr/>
          <p:nvPr/>
        </p:nvGrpSpPr>
        <p:grpSpPr>
          <a:xfrm>
            <a:off x="11945244" y="4014609"/>
            <a:ext cx="5323394" cy="5468576"/>
            <a:chOff x="4679951" y="2471739"/>
            <a:chExt cx="2794001" cy="2870200"/>
          </a:xfrm>
        </p:grpSpPr>
        <p:sp>
          <p:nvSpPr>
            <p:cNvPr id="6" name="Freeform 7">
              <a:extLst>
                <a:ext uri="{FF2B5EF4-FFF2-40B4-BE49-F238E27FC236}">
                  <a16:creationId xmlns="" xmlns:a16="http://schemas.microsoft.com/office/drawing/2014/main" id="{4F57BE4D-C6CC-43B6-A978-A8FC7B45268E}"/>
                </a:ext>
              </a:extLst>
            </p:cNvPr>
            <p:cNvSpPr>
              <a:spLocks/>
            </p:cNvSpPr>
            <p:nvPr/>
          </p:nvSpPr>
          <p:spPr bwMode="auto">
            <a:xfrm>
              <a:off x="4865689" y="2471739"/>
              <a:ext cx="2608263" cy="2686050"/>
            </a:xfrm>
            <a:custGeom>
              <a:avLst/>
              <a:gdLst>
                <a:gd name="T0" fmla="*/ 323 w 339"/>
                <a:gd name="T1" fmla="*/ 292 h 349"/>
                <a:gd name="T2" fmla="*/ 198 w 339"/>
                <a:gd name="T3" fmla="*/ 279 h 349"/>
                <a:gd name="T4" fmla="*/ 16 w 339"/>
                <a:gd name="T5" fmla="*/ 57 h 349"/>
                <a:gd name="T6" fmla="*/ 141 w 339"/>
                <a:gd name="T7" fmla="*/ 71 h 349"/>
                <a:gd name="T8" fmla="*/ 323 w 339"/>
                <a:gd name="T9" fmla="*/ 292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9" h="349">
                  <a:moveTo>
                    <a:pt x="323" y="292"/>
                  </a:moveTo>
                  <a:cubicBezTo>
                    <a:pt x="339" y="349"/>
                    <a:pt x="283" y="344"/>
                    <a:pt x="198" y="279"/>
                  </a:cubicBezTo>
                  <a:cubicBezTo>
                    <a:pt x="113" y="214"/>
                    <a:pt x="32" y="115"/>
                    <a:pt x="16" y="57"/>
                  </a:cubicBezTo>
                  <a:cubicBezTo>
                    <a:pt x="0" y="0"/>
                    <a:pt x="56" y="6"/>
                    <a:pt x="141" y="71"/>
                  </a:cubicBezTo>
                  <a:cubicBezTo>
                    <a:pt x="226" y="135"/>
                    <a:pt x="307" y="234"/>
                    <a:pt x="323" y="292"/>
                  </a:cubicBez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Source Sans Pro" charset="0"/>
              </a:endParaRPr>
            </a:p>
          </p:txBody>
        </p:sp>
        <p:sp>
          <p:nvSpPr>
            <p:cNvPr id="7" name="Freeform 11">
              <a:extLst>
                <a:ext uri="{FF2B5EF4-FFF2-40B4-BE49-F238E27FC236}">
                  <a16:creationId xmlns="" xmlns:a16="http://schemas.microsoft.com/office/drawing/2014/main" id="{C1A920F2-1AD3-41D0-9717-7515EB13764A}"/>
                </a:ext>
              </a:extLst>
            </p:cNvPr>
            <p:cNvSpPr>
              <a:spLocks/>
            </p:cNvSpPr>
            <p:nvPr/>
          </p:nvSpPr>
          <p:spPr bwMode="auto">
            <a:xfrm>
              <a:off x="4679951" y="2655889"/>
              <a:ext cx="2640013" cy="2686050"/>
            </a:xfrm>
            <a:custGeom>
              <a:avLst/>
              <a:gdLst>
                <a:gd name="T0" fmla="*/ 222 w 343"/>
                <a:gd name="T1" fmla="*/ 255 h 349"/>
                <a:gd name="T2" fmla="*/ 40 w 343"/>
                <a:gd name="T3" fmla="*/ 33 h 349"/>
                <a:gd name="T4" fmla="*/ 39 w 343"/>
                <a:gd name="T5" fmla="*/ 7 h 349"/>
                <a:gd name="T6" fmla="*/ 42 w 343"/>
                <a:gd name="T7" fmla="*/ 0 h 349"/>
                <a:gd name="T8" fmla="*/ 38 w 343"/>
                <a:gd name="T9" fmla="*/ 5 h 349"/>
                <a:gd name="T10" fmla="*/ 37 w 343"/>
                <a:gd name="T11" fmla="*/ 7 h 349"/>
                <a:gd name="T12" fmla="*/ 34 w 343"/>
                <a:gd name="T13" fmla="*/ 11 h 349"/>
                <a:gd name="T14" fmla="*/ 33 w 343"/>
                <a:gd name="T15" fmla="*/ 12 h 349"/>
                <a:gd name="T16" fmla="*/ 29 w 343"/>
                <a:gd name="T17" fmla="*/ 17 h 349"/>
                <a:gd name="T18" fmla="*/ 28 w 343"/>
                <a:gd name="T19" fmla="*/ 18 h 349"/>
                <a:gd name="T20" fmla="*/ 26 w 343"/>
                <a:gd name="T21" fmla="*/ 22 h 349"/>
                <a:gd name="T22" fmla="*/ 25 w 343"/>
                <a:gd name="T23" fmla="*/ 24 h 349"/>
                <a:gd name="T24" fmla="*/ 23 w 343"/>
                <a:gd name="T25" fmla="*/ 27 h 349"/>
                <a:gd name="T26" fmla="*/ 21 w 343"/>
                <a:gd name="T27" fmla="*/ 29 h 349"/>
                <a:gd name="T28" fmla="*/ 20 w 343"/>
                <a:gd name="T29" fmla="*/ 31 h 349"/>
                <a:gd name="T30" fmla="*/ 18 w 343"/>
                <a:gd name="T31" fmla="*/ 34 h 349"/>
                <a:gd name="T32" fmla="*/ 18 w 343"/>
                <a:gd name="T33" fmla="*/ 35 h 349"/>
                <a:gd name="T34" fmla="*/ 15 w 343"/>
                <a:gd name="T35" fmla="*/ 39 h 349"/>
                <a:gd name="T36" fmla="*/ 15 w 343"/>
                <a:gd name="T37" fmla="*/ 40 h 349"/>
                <a:gd name="T38" fmla="*/ 13 w 343"/>
                <a:gd name="T39" fmla="*/ 45 h 349"/>
                <a:gd name="T40" fmla="*/ 12 w 343"/>
                <a:gd name="T41" fmla="*/ 46 h 349"/>
                <a:gd name="T42" fmla="*/ 10 w 343"/>
                <a:gd name="T43" fmla="*/ 51 h 349"/>
                <a:gd name="T44" fmla="*/ 10 w 343"/>
                <a:gd name="T45" fmla="*/ 51 h 349"/>
                <a:gd name="T46" fmla="*/ 7 w 343"/>
                <a:gd name="T47" fmla="*/ 57 h 349"/>
                <a:gd name="T48" fmla="*/ 7 w 343"/>
                <a:gd name="T49" fmla="*/ 58 h 349"/>
                <a:gd name="T50" fmla="*/ 5 w 343"/>
                <a:gd name="T51" fmla="*/ 63 h 349"/>
                <a:gd name="T52" fmla="*/ 4 w 343"/>
                <a:gd name="T53" fmla="*/ 65 h 349"/>
                <a:gd name="T54" fmla="*/ 2 w 343"/>
                <a:gd name="T55" fmla="*/ 71 h 349"/>
                <a:gd name="T56" fmla="*/ 3 w 343"/>
                <a:gd name="T57" fmla="*/ 95 h 349"/>
                <a:gd name="T58" fmla="*/ 168 w 343"/>
                <a:gd name="T59" fmla="*/ 296 h 349"/>
                <a:gd name="T60" fmla="*/ 273 w 343"/>
                <a:gd name="T61" fmla="*/ 343 h 349"/>
                <a:gd name="T62" fmla="*/ 278 w 343"/>
                <a:gd name="T63" fmla="*/ 341 h 349"/>
                <a:gd name="T64" fmla="*/ 280 w 343"/>
                <a:gd name="T65" fmla="*/ 340 h 349"/>
                <a:gd name="T66" fmla="*/ 286 w 343"/>
                <a:gd name="T67" fmla="*/ 338 h 349"/>
                <a:gd name="T68" fmla="*/ 287 w 343"/>
                <a:gd name="T69" fmla="*/ 338 h 349"/>
                <a:gd name="T70" fmla="*/ 292 w 343"/>
                <a:gd name="T71" fmla="*/ 335 h 349"/>
                <a:gd name="T72" fmla="*/ 293 w 343"/>
                <a:gd name="T73" fmla="*/ 335 h 349"/>
                <a:gd name="T74" fmla="*/ 298 w 343"/>
                <a:gd name="T75" fmla="*/ 332 h 349"/>
                <a:gd name="T76" fmla="*/ 299 w 343"/>
                <a:gd name="T77" fmla="*/ 332 h 349"/>
                <a:gd name="T78" fmla="*/ 304 w 343"/>
                <a:gd name="T79" fmla="*/ 330 h 349"/>
                <a:gd name="T80" fmla="*/ 304 w 343"/>
                <a:gd name="T81" fmla="*/ 329 h 349"/>
                <a:gd name="T82" fmla="*/ 308 w 343"/>
                <a:gd name="T83" fmla="*/ 327 h 349"/>
                <a:gd name="T84" fmla="*/ 310 w 343"/>
                <a:gd name="T85" fmla="*/ 326 h 349"/>
                <a:gd name="T86" fmla="*/ 312 w 343"/>
                <a:gd name="T87" fmla="*/ 325 h 349"/>
                <a:gd name="T88" fmla="*/ 315 w 343"/>
                <a:gd name="T89" fmla="*/ 323 h 349"/>
                <a:gd name="T90" fmla="*/ 317 w 343"/>
                <a:gd name="T91" fmla="*/ 322 h 349"/>
                <a:gd name="T92" fmla="*/ 320 w 343"/>
                <a:gd name="T93" fmla="*/ 320 h 349"/>
                <a:gd name="T94" fmla="*/ 322 w 343"/>
                <a:gd name="T95" fmla="*/ 319 h 349"/>
                <a:gd name="T96" fmla="*/ 326 w 343"/>
                <a:gd name="T97" fmla="*/ 316 h 349"/>
                <a:gd name="T98" fmla="*/ 327 w 343"/>
                <a:gd name="T99" fmla="*/ 316 h 349"/>
                <a:gd name="T100" fmla="*/ 331 w 343"/>
                <a:gd name="T101" fmla="*/ 312 h 349"/>
                <a:gd name="T102" fmla="*/ 333 w 343"/>
                <a:gd name="T103" fmla="*/ 311 h 349"/>
                <a:gd name="T104" fmla="*/ 337 w 343"/>
                <a:gd name="T105" fmla="*/ 308 h 349"/>
                <a:gd name="T106" fmla="*/ 339 w 343"/>
                <a:gd name="T107" fmla="*/ 307 h 349"/>
                <a:gd name="T108" fmla="*/ 343 w 343"/>
                <a:gd name="T109" fmla="*/ 303 h 349"/>
                <a:gd name="T110" fmla="*/ 343 w 343"/>
                <a:gd name="T111" fmla="*/ 303 h 349"/>
                <a:gd name="T112" fmla="*/ 337 w 343"/>
                <a:gd name="T113" fmla="*/ 306 h 349"/>
                <a:gd name="T114" fmla="*/ 222 w 343"/>
                <a:gd name="T115" fmla="*/ 255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43" h="349">
                  <a:moveTo>
                    <a:pt x="222" y="255"/>
                  </a:moveTo>
                  <a:cubicBezTo>
                    <a:pt x="137" y="190"/>
                    <a:pt x="56" y="91"/>
                    <a:pt x="40" y="33"/>
                  </a:cubicBezTo>
                  <a:cubicBezTo>
                    <a:pt x="37" y="22"/>
                    <a:pt x="36" y="13"/>
                    <a:pt x="39" y="7"/>
                  </a:cubicBezTo>
                  <a:cubicBezTo>
                    <a:pt x="39" y="4"/>
                    <a:pt x="41" y="2"/>
                    <a:pt x="42" y="0"/>
                  </a:cubicBezTo>
                  <a:cubicBezTo>
                    <a:pt x="41" y="2"/>
                    <a:pt x="40" y="3"/>
                    <a:pt x="38" y="5"/>
                  </a:cubicBezTo>
                  <a:cubicBezTo>
                    <a:pt x="38" y="6"/>
                    <a:pt x="37" y="6"/>
                    <a:pt x="37" y="7"/>
                  </a:cubicBezTo>
                  <a:cubicBezTo>
                    <a:pt x="36" y="8"/>
                    <a:pt x="35" y="10"/>
                    <a:pt x="34" y="11"/>
                  </a:cubicBezTo>
                  <a:cubicBezTo>
                    <a:pt x="33" y="11"/>
                    <a:pt x="33" y="12"/>
                    <a:pt x="33" y="12"/>
                  </a:cubicBezTo>
                  <a:cubicBezTo>
                    <a:pt x="31" y="14"/>
                    <a:pt x="30" y="15"/>
                    <a:pt x="29" y="17"/>
                  </a:cubicBezTo>
                  <a:cubicBezTo>
                    <a:pt x="29" y="17"/>
                    <a:pt x="29" y="18"/>
                    <a:pt x="28" y="18"/>
                  </a:cubicBezTo>
                  <a:cubicBezTo>
                    <a:pt x="28" y="19"/>
                    <a:pt x="27" y="21"/>
                    <a:pt x="26" y="22"/>
                  </a:cubicBezTo>
                  <a:cubicBezTo>
                    <a:pt x="25" y="23"/>
                    <a:pt x="25" y="23"/>
                    <a:pt x="25" y="24"/>
                  </a:cubicBezTo>
                  <a:cubicBezTo>
                    <a:pt x="24" y="25"/>
                    <a:pt x="23" y="26"/>
                    <a:pt x="23" y="27"/>
                  </a:cubicBezTo>
                  <a:cubicBezTo>
                    <a:pt x="22" y="28"/>
                    <a:pt x="22" y="28"/>
                    <a:pt x="21" y="29"/>
                  </a:cubicBezTo>
                  <a:cubicBezTo>
                    <a:pt x="21" y="30"/>
                    <a:pt x="20" y="30"/>
                    <a:pt x="20" y="31"/>
                  </a:cubicBezTo>
                  <a:cubicBezTo>
                    <a:pt x="19" y="32"/>
                    <a:pt x="19" y="33"/>
                    <a:pt x="18" y="34"/>
                  </a:cubicBezTo>
                  <a:cubicBezTo>
                    <a:pt x="18" y="34"/>
                    <a:pt x="18" y="35"/>
                    <a:pt x="18" y="35"/>
                  </a:cubicBezTo>
                  <a:cubicBezTo>
                    <a:pt x="17" y="37"/>
                    <a:pt x="16" y="38"/>
                    <a:pt x="15" y="39"/>
                  </a:cubicBezTo>
                  <a:cubicBezTo>
                    <a:pt x="15" y="40"/>
                    <a:pt x="15" y="40"/>
                    <a:pt x="15" y="40"/>
                  </a:cubicBezTo>
                  <a:cubicBezTo>
                    <a:pt x="14" y="42"/>
                    <a:pt x="13" y="43"/>
                    <a:pt x="13" y="45"/>
                  </a:cubicBezTo>
                  <a:cubicBezTo>
                    <a:pt x="13" y="45"/>
                    <a:pt x="12" y="45"/>
                    <a:pt x="12" y="46"/>
                  </a:cubicBezTo>
                  <a:cubicBezTo>
                    <a:pt x="11" y="47"/>
                    <a:pt x="10" y="49"/>
                    <a:pt x="10" y="51"/>
                  </a:cubicBezTo>
                  <a:cubicBezTo>
                    <a:pt x="10" y="51"/>
                    <a:pt x="10" y="51"/>
                    <a:pt x="10" y="51"/>
                  </a:cubicBezTo>
                  <a:cubicBezTo>
                    <a:pt x="9" y="53"/>
                    <a:pt x="8" y="55"/>
                    <a:pt x="7" y="57"/>
                  </a:cubicBezTo>
                  <a:cubicBezTo>
                    <a:pt x="7" y="57"/>
                    <a:pt x="7" y="58"/>
                    <a:pt x="7" y="58"/>
                  </a:cubicBezTo>
                  <a:cubicBezTo>
                    <a:pt x="6" y="60"/>
                    <a:pt x="5" y="62"/>
                    <a:pt x="5" y="63"/>
                  </a:cubicBezTo>
                  <a:cubicBezTo>
                    <a:pt x="4" y="64"/>
                    <a:pt x="4" y="65"/>
                    <a:pt x="4" y="65"/>
                  </a:cubicBezTo>
                  <a:cubicBezTo>
                    <a:pt x="3" y="68"/>
                    <a:pt x="2" y="70"/>
                    <a:pt x="2" y="71"/>
                  </a:cubicBezTo>
                  <a:cubicBezTo>
                    <a:pt x="0" y="77"/>
                    <a:pt x="0" y="85"/>
                    <a:pt x="3" y="95"/>
                  </a:cubicBezTo>
                  <a:cubicBezTo>
                    <a:pt x="17" y="148"/>
                    <a:pt x="91" y="238"/>
                    <a:pt x="168" y="296"/>
                  </a:cubicBezTo>
                  <a:cubicBezTo>
                    <a:pt x="217" y="333"/>
                    <a:pt x="254" y="349"/>
                    <a:pt x="273" y="343"/>
                  </a:cubicBezTo>
                  <a:cubicBezTo>
                    <a:pt x="274" y="342"/>
                    <a:pt x="276" y="342"/>
                    <a:pt x="278" y="341"/>
                  </a:cubicBezTo>
                  <a:cubicBezTo>
                    <a:pt x="279" y="340"/>
                    <a:pt x="280" y="340"/>
                    <a:pt x="280" y="340"/>
                  </a:cubicBezTo>
                  <a:cubicBezTo>
                    <a:pt x="282" y="339"/>
                    <a:pt x="284" y="339"/>
                    <a:pt x="286" y="338"/>
                  </a:cubicBezTo>
                  <a:cubicBezTo>
                    <a:pt x="286" y="338"/>
                    <a:pt x="286" y="338"/>
                    <a:pt x="287" y="338"/>
                  </a:cubicBezTo>
                  <a:cubicBezTo>
                    <a:pt x="288" y="337"/>
                    <a:pt x="290" y="336"/>
                    <a:pt x="292" y="335"/>
                  </a:cubicBezTo>
                  <a:cubicBezTo>
                    <a:pt x="292" y="335"/>
                    <a:pt x="293" y="335"/>
                    <a:pt x="293" y="335"/>
                  </a:cubicBezTo>
                  <a:cubicBezTo>
                    <a:pt x="294" y="334"/>
                    <a:pt x="296" y="333"/>
                    <a:pt x="298" y="332"/>
                  </a:cubicBezTo>
                  <a:cubicBezTo>
                    <a:pt x="298" y="332"/>
                    <a:pt x="299" y="332"/>
                    <a:pt x="299" y="332"/>
                  </a:cubicBezTo>
                  <a:cubicBezTo>
                    <a:pt x="300" y="331"/>
                    <a:pt x="302" y="330"/>
                    <a:pt x="304" y="330"/>
                  </a:cubicBezTo>
                  <a:cubicBezTo>
                    <a:pt x="304" y="329"/>
                    <a:pt x="304" y="329"/>
                    <a:pt x="304" y="329"/>
                  </a:cubicBezTo>
                  <a:cubicBezTo>
                    <a:pt x="306" y="329"/>
                    <a:pt x="307" y="328"/>
                    <a:pt x="308" y="327"/>
                  </a:cubicBezTo>
                  <a:cubicBezTo>
                    <a:pt x="309" y="327"/>
                    <a:pt x="309" y="327"/>
                    <a:pt x="310" y="326"/>
                  </a:cubicBezTo>
                  <a:cubicBezTo>
                    <a:pt x="311" y="326"/>
                    <a:pt x="311" y="325"/>
                    <a:pt x="312" y="325"/>
                  </a:cubicBezTo>
                  <a:cubicBezTo>
                    <a:pt x="313" y="324"/>
                    <a:pt x="314" y="324"/>
                    <a:pt x="315" y="323"/>
                  </a:cubicBezTo>
                  <a:cubicBezTo>
                    <a:pt x="316" y="323"/>
                    <a:pt x="316" y="322"/>
                    <a:pt x="317" y="322"/>
                  </a:cubicBezTo>
                  <a:cubicBezTo>
                    <a:pt x="318" y="321"/>
                    <a:pt x="319" y="321"/>
                    <a:pt x="320" y="320"/>
                  </a:cubicBezTo>
                  <a:cubicBezTo>
                    <a:pt x="321" y="320"/>
                    <a:pt x="321" y="319"/>
                    <a:pt x="322" y="319"/>
                  </a:cubicBezTo>
                  <a:cubicBezTo>
                    <a:pt x="323" y="318"/>
                    <a:pt x="324" y="317"/>
                    <a:pt x="326" y="316"/>
                  </a:cubicBezTo>
                  <a:cubicBezTo>
                    <a:pt x="326" y="316"/>
                    <a:pt x="326" y="316"/>
                    <a:pt x="327" y="316"/>
                  </a:cubicBezTo>
                  <a:cubicBezTo>
                    <a:pt x="328" y="314"/>
                    <a:pt x="330" y="313"/>
                    <a:pt x="331" y="312"/>
                  </a:cubicBezTo>
                  <a:cubicBezTo>
                    <a:pt x="332" y="312"/>
                    <a:pt x="332" y="312"/>
                    <a:pt x="333" y="311"/>
                  </a:cubicBezTo>
                  <a:cubicBezTo>
                    <a:pt x="334" y="310"/>
                    <a:pt x="336" y="309"/>
                    <a:pt x="337" y="308"/>
                  </a:cubicBezTo>
                  <a:cubicBezTo>
                    <a:pt x="337" y="308"/>
                    <a:pt x="338" y="307"/>
                    <a:pt x="339" y="307"/>
                  </a:cubicBezTo>
                  <a:cubicBezTo>
                    <a:pt x="341" y="305"/>
                    <a:pt x="342" y="304"/>
                    <a:pt x="343" y="303"/>
                  </a:cubicBezTo>
                  <a:cubicBezTo>
                    <a:pt x="343" y="303"/>
                    <a:pt x="343" y="303"/>
                    <a:pt x="343" y="303"/>
                  </a:cubicBezTo>
                  <a:cubicBezTo>
                    <a:pt x="342" y="304"/>
                    <a:pt x="340" y="305"/>
                    <a:pt x="337" y="306"/>
                  </a:cubicBezTo>
                  <a:cubicBezTo>
                    <a:pt x="317" y="313"/>
                    <a:pt x="275" y="295"/>
                    <a:pt x="222" y="255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Source Sans Pro" charset="0"/>
              </a:endParaRPr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="" xmlns:a16="http://schemas.microsoft.com/office/drawing/2014/main" id="{F1785C44-A9C1-43A7-B13D-48A1CB0E2AFD}"/>
              </a:ext>
            </a:extLst>
          </p:cNvPr>
          <p:cNvGrpSpPr/>
          <p:nvPr/>
        </p:nvGrpSpPr>
        <p:grpSpPr>
          <a:xfrm>
            <a:off x="12196291" y="2517404"/>
            <a:ext cx="5335491" cy="5514789"/>
            <a:chOff x="4811714" y="1685926"/>
            <a:chExt cx="2800350" cy="2894455"/>
          </a:xfrm>
        </p:grpSpPr>
        <p:sp>
          <p:nvSpPr>
            <p:cNvPr id="9" name="Freeform 8">
              <a:extLst>
                <a:ext uri="{FF2B5EF4-FFF2-40B4-BE49-F238E27FC236}">
                  <a16:creationId xmlns="" xmlns:a16="http://schemas.microsoft.com/office/drawing/2014/main" id="{4FA5C8A1-D14C-4A98-9539-00CCA5A64F5B}"/>
                </a:ext>
              </a:extLst>
            </p:cNvPr>
            <p:cNvSpPr>
              <a:spLocks/>
            </p:cNvSpPr>
            <p:nvPr/>
          </p:nvSpPr>
          <p:spPr bwMode="auto">
            <a:xfrm>
              <a:off x="5241926" y="1685926"/>
              <a:ext cx="2370138" cy="2439988"/>
            </a:xfrm>
            <a:custGeom>
              <a:avLst/>
              <a:gdLst>
                <a:gd name="T0" fmla="*/ 293 w 308"/>
                <a:gd name="T1" fmla="*/ 265 h 317"/>
                <a:gd name="T2" fmla="*/ 180 w 308"/>
                <a:gd name="T3" fmla="*/ 253 h 317"/>
                <a:gd name="T4" fmla="*/ 14 w 308"/>
                <a:gd name="T5" fmla="*/ 52 h 317"/>
                <a:gd name="T6" fmla="*/ 128 w 308"/>
                <a:gd name="T7" fmla="*/ 64 h 317"/>
                <a:gd name="T8" fmla="*/ 293 w 308"/>
                <a:gd name="T9" fmla="*/ 265 h 3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8" h="317">
                  <a:moveTo>
                    <a:pt x="293" y="265"/>
                  </a:moveTo>
                  <a:cubicBezTo>
                    <a:pt x="308" y="317"/>
                    <a:pt x="257" y="312"/>
                    <a:pt x="180" y="253"/>
                  </a:cubicBezTo>
                  <a:cubicBezTo>
                    <a:pt x="103" y="194"/>
                    <a:pt x="29" y="105"/>
                    <a:pt x="14" y="52"/>
                  </a:cubicBezTo>
                  <a:cubicBezTo>
                    <a:pt x="0" y="0"/>
                    <a:pt x="51" y="6"/>
                    <a:pt x="128" y="64"/>
                  </a:cubicBezTo>
                  <a:cubicBezTo>
                    <a:pt x="205" y="123"/>
                    <a:pt x="279" y="213"/>
                    <a:pt x="293" y="265"/>
                  </a:cubicBez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Source Sans Pro" charset="0"/>
              </a:endParaRPr>
            </a:p>
          </p:txBody>
        </p:sp>
        <p:sp>
          <p:nvSpPr>
            <p:cNvPr id="10" name="Freeform 9">
              <a:extLst>
                <a:ext uri="{FF2B5EF4-FFF2-40B4-BE49-F238E27FC236}">
                  <a16:creationId xmlns="" xmlns:a16="http://schemas.microsoft.com/office/drawing/2014/main" id="{48746F2C-60C0-4BC8-830B-3B303C3570A6}"/>
                </a:ext>
              </a:extLst>
            </p:cNvPr>
            <p:cNvSpPr>
              <a:spLocks/>
            </p:cNvSpPr>
            <p:nvPr/>
          </p:nvSpPr>
          <p:spPr bwMode="auto">
            <a:xfrm>
              <a:off x="4811714" y="1818131"/>
              <a:ext cx="2692400" cy="2762250"/>
            </a:xfrm>
            <a:custGeom>
              <a:avLst/>
              <a:gdLst>
                <a:gd name="T0" fmla="*/ 310 w 350"/>
                <a:gd name="T1" fmla="*/ 342 h 359"/>
                <a:gd name="T2" fmla="*/ 350 w 350"/>
                <a:gd name="T3" fmla="*/ 271 h 359"/>
                <a:gd name="T4" fmla="*/ 236 w 350"/>
                <a:gd name="T5" fmla="*/ 235 h 359"/>
                <a:gd name="T6" fmla="*/ 70 w 350"/>
                <a:gd name="T7" fmla="*/ 34 h 359"/>
                <a:gd name="T8" fmla="*/ 80 w 350"/>
                <a:gd name="T9" fmla="*/ 0 h 359"/>
                <a:gd name="T10" fmla="*/ 9 w 350"/>
                <a:gd name="T11" fmla="*/ 40 h 359"/>
                <a:gd name="T12" fmla="*/ 5 w 350"/>
                <a:gd name="T13" fmla="*/ 75 h 359"/>
                <a:gd name="T14" fmla="*/ 187 w 350"/>
                <a:gd name="T15" fmla="*/ 296 h 359"/>
                <a:gd name="T16" fmla="*/ 310 w 350"/>
                <a:gd name="T17" fmla="*/ 342 h 3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50" h="359">
                  <a:moveTo>
                    <a:pt x="310" y="342"/>
                  </a:moveTo>
                  <a:cubicBezTo>
                    <a:pt x="337" y="311"/>
                    <a:pt x="347" y="282"/>
                    <a:pt x="350" y="271"/>
                  </a:cubicBezTo>
                  <a:cubicBezTo>
                    <a:pt x="342" y="295"/>
                    <a:pt x="298" y="282"/>
                    <a:pt x="236" y="235"/>
                  </a:cubicBezTo>
                  <a:cubicBezTo>
                    <a:pt x="159" y="176"/>
                    <a:pt x="85" y="87"/>
                    <a:pt x="70" y="34"/>
                  </a:cubicBezTo>
                  <a:cubicBezTo>
                    <a:pt x="65" y="15"/>
                    <a:pt x="69" y="3"/>
                    <a:pt x="80" y="0"/>
                  </a:cubicBezTo>
                  <a:cubicBezTo>
                    <a:pt x="41" y="12"/>
                    <a:pt x="18" y="32"/>
                    <a:pt x="9" y="40"/>
                  </a:cubicBezTo>
                  <a:cubicBezTo>
                    <a:pt x="2" y="46"/>
                    <a:pt x="0" y="57"/>
                    <a:pt x="5" y="75"/>
                  </a:cubicBezTo>
                  <a:cubicBezTo>
                    <a:pt x="21" y="132"/>
                    <a:pt x="102" y="231"/>
                    <a:pt x="187" y="296"/>
                  </a:cubicBezTo>
                  <a:cubicBezTo>
                    <a:pt x="249" y="343"/>
                    <a:pt x="296" y="359"/>
                    <a:pt x="310" y="342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Source Sans Pro" charset="0"/>
              </a:endParaRPr>
            </a:p>
          </p:txBody>
        </p:sp>
      </p:grpSp>
      <p:sp>
        <p:nvSpPr>
          <p:cNvPr id="11" name="Freeform 12">
            <a:extLst>
              <a:ext uri="{FF2B5EF4-FFF2-40B4-BE49-F238E27FC236}">
                <a16:creationId xmlns="" xmlns:a16="http://schemas.microsoft.com/office/drawing/2014/main" id="{BFB97403-8F52-452B-B95D-C9F82E2EB166}"/>
              </a:ext>
            </a:extLst>
          </p:cNvPr>
          <p:cNvSpPr>
            <a:spLocks/>
          </p:cNvSpPr>
          <p:nvPr/>
        </p:nvSpPr>
        <p:spPr bwMode="auto">
          <a:xfrm>
            <a:off x="14322623" y="3179804"/>
            <a:ext cx="3853410" cy="3986495"/>
          </a:xfrm>
          <a:custGeom>
            <a:avLst/>
            <a:gdLst>
              <a:gd name="T0" fmla="*/ 260 w 263"/>
              <a:gd name="T1" fmla="*/ 246 h 272"/>
              <a:gd name="T2" fmla="*/ 262 w 263"/>
              <a:gd name="T3" fmla="*/ 201 h 272"/>
              <a:gd name="T4" fmla="*/ 259 w 263"/>
              <a:gd name="T5" fmla="*/ 181 h 272"/>
              <a:gd name="T6" fmla="*/ 257 w 263"/>
              <a:gd name="T7" fmla="*/ 167 h 272"/>
              <a:gd name="T8" fmla="*/ 254 w 263"/>
              <a:gd name="T9" fmla="*/ 157 h 272"/>
              <a:gd name="T10" fmla="*/ 243 w 263"/>
              <a:gd name="T11" fmla="*/ 125 h 272"/>
              <a:gd name="T12" fmla="*/ 227 w 263"/>
              <a:gd name="T13" fmla="*/ 97 h 272"/>
              <a:gd name="T14" fmla="*/ 204 w 263"/>
              <a:gd name="T15" fmla="*/ 68 h 272"/>
              <a:gd name="T16" fmla="*/ 178 w 263"/>
              <a:gd name="T17" fmla="*/ 44 h 272"/>
              <a:gd name="T18" fmla="*/ 103 w 263"/>
              <a:gd name="T19" fmla="*/ 8 h 272"/>
              <a:gd name="T20" fmla="*/ 61 w 263"/>
              <a:gd name="T21" fmla="*/ 1 h 272"/>
              <a:gd name="T22" fmla="*/ 39 w 263"/>
              <a:gd name="T23" fmla="*/ 1 h 272"/>
              <a:gd name="T24" fmla="*/ 28 w 263"/>
              <a:gd name="T25" fmla="*/ 2 h 272"/>
              <a:gd name="T26" fmla="*/ 18 w 263"/>
              <a:gd name="T27" fmla="*/ 3 h 272"/>
              <a:gd name="T28" fmla="*/ 6 w 263"/>
              <a:gd name="T29" fmla="*/ 35 h 272"/>
              <a:gd name="T30" fmla="*/ 155 w 263"/>
              <a:gd name="T31" fmla="*/ 217 h 272"/>
              <a:gd name="T32" fmla="*/ 260 w 263"/>
              <a:gd name="T33" fmla="*/ 246 h 2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263" h="272">
                <a:moveTo>
                  <a:pt x="260" y="246"/>
                </a:moveTo>
                <a:cubicBezTo>
                  <a:pt x="262" y="232"/>
                  <a:pt x="263" y="218"/>
                  <a:pt x="262" y="201"/>
                </a:cubicBezTo>
                <a:cubicBezTo>
                  <a:pt x="261" y="195"/>
                  <a:pt x="260" y="187"/>
                  <a:pt x="259" y="181"/>
                </a:cubicBezTo>
                <a:cubicBezTo>
                  <a:pt x="259" y="177"/>
                  <a:pt x="258" y="171"/>
                  <a:pt x="257" y="167"/>
                </a:cubicBezTo>
                <a:cubicBezTo>
                  <a:pt x="256" y="164"/>
                  <a:pt x="255" y="160"/>
                  <a:pt x="254" y="157"/>
                </a:cubicBezTo>
                <a:cubicBezTo>
                  <a:pt x="251" y="146"/>
                  <a:pt x="248" y="136"/>
                  <a:pt x="243" y="125"/>
                </a:cubicBezTo>
                <a:cubicBezTo>
                  <a:pt x="237" y="114"/>
                  <a:pt x="231" y="103"/>
                  <a:pt x="227" y="97"/>
                </a:cubicBezTo>
                <a:cubicBezTo>
                  <a:pt x="223" y="90"/>
                  <a:pt x="216" y="81"/>
                  <a:pt x="204" y="68"/>
                </a:cubicBezTo>
                <a:cubicBezTo>
                  <a:pt x="196" y="60"/>
                  <a:pt x="188" y="52"/>
                  <a:pt x="178" y="44"/>
                </a:cubicBezTo>
                <a:cubicBezTo>
                  <a:pt x="163" y="33"/>
                  <a:pt x="137" y="17"/>
                  <a:pt x="103" y="8"/>
                </a:cubicBezTo>
                <a:cubicBezTo>
                  <a:pt x="97" y="6"/>
                  <a:pt x="82" y="2"/>
                  <a:pt x="61" y="1"/>
                </a:cubicBezTo>
                <a:cubicBezTo>
                  <a:pt x="58" y="1"/>
                  <a:pt x="50" y="0"/>
                  <a:pt x="39" y="1"/>
                </a:cubicBezTo>
                <a:cubicBezTo>
                  <a:pt x="36" y="1"/>
                  <a:pt x="31" y="1"/>
                  <a:pt x="28" y="2"/>
                </a:cubicBezTo>
                <a:cubicBezTo>
                  <a:pt x="25" y="2"/>
                  <a:pt x="21" y="2"/>
                  <a:pt x="18" y="3"/>
                </a:cubicBezTo>
                <a:cubicBezTo>
                  <a:pt x="5" y="5"/>
                  <a:pt x="0" y="15"/>
                  <a:pt x="6" y="35"/>
                </a:cubicBezTo>
                <a:cubicBezTo>
                  <a:pt x="19" y="82"/>
                  <a:pt x="86" y="164"/>
                  <a:pt x="155" y="217"/>
                </a:cubicBezTo>
                <a:cubicBezTo>
                  <a:pt x="214" y="262"/>
                  <a:pt x="256" y="272"/>
                  <a:pt x="260" y="246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Source Sans Pro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="" xmlns:a16="http://schemas.microsoft.com/office/drawing/2014/main" id="{B713179E-327F-4561-9672-A2C307404238}"/>
              </a:ext>
            </a:extLst>
          </p:cNvPr>
          <p:cNvSpPr txBox="1"/>
          <p:nvPr/>
        </p:nvSpPr>
        <p:spPr>
          <a:xfrm>
            <a:off x="18693175" y="3533094"/>
            <a:ext cx="4358913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>
                <a:solidFill>
                  <a:schemeClr val="accent1"/>
                </a:solidFill>
              </a:rPr>
              <a:t>Your title in here</a:t>
            </a:r>
          </a:p>
          <a:p>
            <a:r>
              <a:rPr lang="en-US"/>
              <a:t>Aenean ac viverra neque. Maecenas ullamcorper turpis sed tellus</a:t>
            </a:r>
          </a:p>
        </p:txBody>
      </p:sp>
      <p:sp>
        <p:nvSpPr>
          <p:cNvPr id="16" name="Freeform 39">
            <a:extLst>
              <a:ext uri="{FF2B5EF4-FFF2-40B4-BE49-F238E27FC236}">
                <a16:creationId xmlns="" xmlns:a16="http://schemas.microsoft.com/office/drawing/2014/main" id="{98353153-DE8A-4F85-AC25-CDF4BD091C2B}"/>
              </a:ext>
            </a:extLst>
          </p:cNvPr>
          <p:cNvSpPr/>
          <p:nvPr/>
        </p:nvSpPr>
        <p:spPr>
          <a:xfrm>
            <a:off x="16950667" y="2989796"/>
            <a:ext cx="1603237" cy="948934"/>
          </a:xfrm>
          <a:custGeom>
            <a:avLst/>
            <a:gdLst>
              <a:gd name="connsiteX0" fmla="*/ 0 w 3444240"/>
              <a:gd name="connsiteY0" fmla="*/ 568960 h 568960"/>
              <a:gd name="connsiteX1" fmla="*/ 690880 w 3444240"/>
              <a:gd name="connsiteY1" fmla="*/ 0 h 568960"/>
              <a:gd name="connsiteX2" fmla="*/ 3444240 w 3444240"/>
              <a:gd name="connsiteY2" fmla="*/ 0 h 568960"/>
              <a:gd name="connsiteX0" fmla="*/ 0 w 3444240"/>
              <a:gd name="connsiteY0" fmla="*/ 568960 h 568960"/>
              <a:gd name="connsiteX1" fmla="*/ 1509383 w 3444240"/>
              <a:gd name="connsiteY1" fmla="*/ 0 h 568960"/>
              <a:gd name="connsiteX2" fmla="*/ 3444240 w 3444240"/>
              <a:gd name="connsiteY2" fmla="*/ 0 h 568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444240" h="568960">
                <a:moveTo>
                  <a:pt x="0" y="568960"/>
                </a:moveTo>
                <a:lnTo>
                  <a:pt x="1509383" y="0"/>
                </a:lnTo>
                <a:lnTo>
                  <a:pt x="3444240" y="0"/>
                </a:lnTo>
              </a:path>
            </a:pathLst>
          </a:custGeom>
          <a:ln w="6350" cmpd="sng">
            <a:solidFill>
              <a:schemeClr val="tx1">
                <a:alpha val="50000"/>
              </a:schemeClr>
            </a:solidFill>
            <a:headEnd type="none"/>
            <a:tailEnd type="oval" w="lg" len="lg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grpSp>
        <p:nvGrpSpPr>
          <p:cNvPr id="17" name="Group 16">
            <a:extLst>
              <a:ext uri="{FF2B5EF4-FFF2-40B4-BE49-F238E27FC236}">
                <a16:creationId xmlns="" xmlns:a16="http://schemas.microsoft.com/office/drawing/2014/main" id="{77637A5F-49DB-4703-BD18-D3D05AD59A65}"/>
              </a:ext>
            </a:extLst>
          </p:cNvPr>
          <p:cNvGrpSpPr/>
          <p:nvPr/>
        </p:nvGrpSpPr>
        <p:grpSpPr>
          <a:xfrm>
            <a:off x="16703940" y="3685705"/>
            <a:ext cx="493455" cy="493455"/>
            <a:chOff x="15578660" y="4067175"/>
            <a:chExt cx="597081" cy="597081"/>
          </a:xfrm>
        </p:grpSpPr>
        <p:sp>
          <p:nvSpPr>
            <p:cNvPr id="18" name="Oval 17">
              <a:extLst>
                <a:ext uri="{FF2B5EF4-FFF2-40B4-BE49-F238E27FC236}">
                  <a16:creationId xmlns="" xmlns:a16="http://schemas.microsoft.com/office/drawing/2014/main" id="{D0924EDF-F8FE-4289-B040-57B9E345DC63}"/>
                </a:ext>
              </a:extLst>
            </p:cNvPr>
            <p:cNvSpPr/>
            <p:nvPr/>
          </p:nvSpPr>
          <p:spPr>
            <a:xfrm>
              <a:off x="15578660" y="4067175"/>
              <a:ext cx="597081" cy="597081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Oval 18">
              <a:extLst>
                <a:ext uri="{FF2B5EF4-FFF2-40B4-BE49-F238E27FC236}">
                  <a16:creationId xmlns="" xmlns:a16="http://schemas.microsoft.com/office/drawing/2014/main" id="{D47993CE-0886-43FE-9576-AA9D40434563}"/>
                </a:ext>
              </a:extLst>
            </p:cNvPr>
            <p:cNvSpPr/>
            <p:nvPr/>
          </p:nvSpPr>
          <p:spPr>
            <a:xfrm>
              <a:off x="15708682" y="4197197"/>
              <a:ext cx="337036" cy="337036"/>
            </a:xfrm>
            <a:prstGeom prst="ellipse">
              <a:avLst/>
            </a:prstGeom>
            <a:solidFill>
              <a:schemeClr val="accent1"/>
            </a:solidFill>
            <a:ln w="889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0" name="Oval 19">
            <a:extLst>
              <a:ext uri="{FF2B5EF4-FFF2-40B4-BE49-F238E27FC236}">
                <a16:creationId xmlns="" xmlns:a16="http://schemas.microsoft.com/office/drawing/2014/main" id="{2176FEFA-B542-4BDD-9E88-3AC6C1CF1CE7}"/>
              </a:ext>
            </a:extLst>
          </p:cNvPr>
          <p:cNvSpPr/>
          <p:nvPr/>
        </p:nvSpPr>
        <p:spPr>
          <a:xfrm>
            <a:off x="20056394" y="2451031"/>
            <a:ext cx="1044897" cy="1044897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>
                <a:solidFill>
                  <a:schemeClr val="bg1"/>
                </a:solidFill>
                <a:latin typeface="dt-medical-01" panose="02000609000000000000" pitchFamily="49" charset="0"/>
              </a:rPr>
              <a:t>V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="" xmlns:a16="http://schemas.microsoft.com/office/drawing/2014/main" id="{49F56D6E-091E-496A-B032-FA842F4845B3}"/>
              </a:ext>
            </a:extLst>
          </p:cNvPr>
          <p:cNvSpPr txBox="1"/>
          <p:nvPr/>
        </p:nvSpPr>
        <p:spPr>
          <a:xfrm>
            <a:off x="18740175" y="2619536"/>
            <a:ext cx="118494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/>
              <a:t>35%</a:t>
            </a:r>
          </a:p>
        </p:txBody>
      </p:sp>
      <p:sp>
        <p:nvSpPr>
          <p:cNvPr id="22" name="Freeform 39">
            <a:extLst>
              <a:ext uri="{FF2B5EF4-FFF2-40B4-BE49-F238E27FC236}">
                <a16:creationId xmlns="" xmlns:a16="http://schemas.microsoft.com/office/drawing/2014/main" id="{9804FAF6-553B-43D7-904B-B215325513D2}"/>
              </a:ext>
            </a:extLst>
          </p:cNvPr>
          <p:cNvSpPr/>
          <p:nvPr/>
        </p:nvSpPr>
        <p:spPr>
          <a:xfrm flipH="1">
            <a:off x="11155356" y="2815437"/>
            <a:ext cx="1344429" cy="916834"/>
          </a:xfrm>
          <a:custGeom>
            <a:avLst/>
            <a:gdLst>
              <a:gd name="connsiteX0" fmla="*/ 0 w 3444240"/>
              <a:gd name="connsiteY0" fmla="*/ 568960 h 568960"/>
              <a:gd name="connsiteX1" fmla="*/ 690880 w 3444240"/>
              <a:gd name="connsiteY1" fmla="*/ 0 h 568960"/>
              <a:gd name="connsiteX2" fmla="*/ 3444240 w 3444240"/>
              <a:gd name="connsiteY2" fmla="*/ 0 h 568960"/>
              <a:gd name="connsiteX0" fmla="*/ 0 w 3444240"/>
              <a:gd name="connsiteY0" fmla="*/ 568960 h 568960"/>
              <a:gd name="connsiteX1" fmla="*/ 1509383 w 3444240"/>
              <a:gd name="connsiteY1" fmla="*/ 0 h 568960"/>
              <a:gd name="connsiteX2" fmla="*/ 3444240 w 3444240"/>
              <a:gd name="connsiteY2" fmla="*/ 0 h 568960"/>
              <a:gd name="connsiteX0" fmla="*/ 0 w 6164884"/>
              <a:gd name="connsiteY0" fmla="*/ 132382 h 132382"/>
              <a:gd name="connsiteX1" fmla="*/ 4230027 w 6164884"/>
              <a:gd name="connsiteY1" fmla="*/ 0 h 132382"/>
              <a:gd name="connsiteX2" fmla="*/ 6164884 w 6164884"/>
              <a:gd name="connsiteY2" fmla="*/ 0 h 132382"/>
              <a:gd name="connsiteX0" fmla="*/ 0 w 4581963"/>
              <a:gd name="connsiteY0" fmla="*/ 332261 h 332261"/>
              <a:gd name="connsiteX1" fmla="*/ 2647106 w 4581963"/>
              <a:gd name="connsiteY1" fmla="*/ 0 h 332261"/>
              <a:gd name="connsiteX2" fmla="*/ 4581963 w 4581963"/>
              <a:gd name="connsiteY2" fmla="*/ 0 h 3322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581963" h="332261">
                <a:moveTo>
                  <a:pt x="0" y="332261"/>
                </a:moveTo>
                <a:lnTo>
                  <a:pt x="2647106" y="0"/>
                </a:lnTo>
                <a:lnTo>
                  <a:pt x="4581963" y="0"/>
                </a:lnTo>
              </a:path>
            </a:pathLst>
          </a:custGeom>
          <a:ln w="6350" cmpd="sng">
            <a:solidFill>
              <a:schemeClr val="tx1">
                <a:alpha val="50000"/>
              </a:schemeClr>
            </a:solidFill>
            <a:headEnd type="none"/>
            <a:tailEnd type="oval" w="lg" len="lg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grpSp>
        <p:nvGrpSpPr>
          <p:cNvPr id="23" name="Group 22">
            <a:extLst>
              <a:ext uri="{FF2B5EF4-FFF2-40B4-BE49-F238E27FC236}">
                <a16:creationId xmlns="" xmlns:a16="http://schemas.microsoft.com/office/drawing/2014/main" id="{F83C53EB-858A-4FC8-ACB0-795EC969F6D5}"/>
              </a:ext>
            </a:extLst>
          </p:cNvPr>
          <p:cNvGrpSpPr/>
          <p:nvPr/>
        </p:nvGrpSpPr>
        <p:grpSpPr>
          <a:xfrm>
            <a:off x="12256985" y="3478522"/>
            <a:ext cx="493455" cy="493455"/>
            <a:chOff x="15578660" y="4067175"/>
            <a:chExt cx="597081" cy="597081"/>
          </a:xfrm>
        </p:grpSpPr>
        <p:sp>
          <p:nvSpPr>
            <p:cNvPr id="24" name="Oval 23">
              <a:extLst>
                <a:ext uri="{FF2B5EF4-FFF2-40B4-BE49-F238E27FC236}">
                  <a16:creationId xmlns="" xmlns:a16="http://schemas.microsoft.com/office/drawing/2014/main" id="{E5AD9742-BD4C-4093-A697-076851DA1485}"/>
                </a:ext>
              </a:extLst>
            </p:cNvPr>
            <p:cNvSpPr/>
            <p:nvPr/>
          </p:nvSpPr>
          <p:spPr>
            <a:xfrm>
              <a:off x="15578660" y="4067175"/>
              <a:ext cx="597081" cy="597081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Oval 24">
              <a:extLst>
                <a:ext uri="{FF2B5EF4-FFF2-40B4-BE49-F238E27FC236}">
                  <a16:creationId xmlns="" xmlns:a16="http://schemas.microsoft.com/office/drawing/2014/main" id="{D230B2F0-3C94-4820-8F48-BC4C69C90D4D}"/>
                </a:ext>
              </a:extLst>
            </p:cNvPr>
            <p:cNvSpPr/>
            <p:nvPr/>
          </p:nvSpPr>
          <p:spPr>
            <a:xfrm>
              <a:off x="15708682" y="4197197"/>
              <a:ext cx="337036" cy="337036"/>
            </a:xfrm>
            <a:prstGeom prst="ellipse">
              <a:avLst/>
            </a:prstGeom>
            <a:solidFill>
              <a:schemeClr val="accent1"/>
            </a:solidFill>
            <a:ln w="889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6" name="TextBox 25">
            <a:extLst>
              <a:ext uri="{FF2B5EF4-FFF2-40B4-BE49-F238E27FC236}">
                <a16:creationId xmlns="" xmlns:a16="http://schemas.microsoft.com/office/drawing/2014/main" id="{30CEC508-B585-4F23-931D-7054536DD6FD}"/>
              </a:ext>
            </a:extLst>
          </p:cNvPr>
          <p:cNvSpPr txBox="1"/>
          <p:nvPr/>
        </p:nvSpPr>
        <p:spPr>
          <a:xfrm>
            <a:off x="7392651" y="3513953"/>
            <a:ext cx="359071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800">
                <a:solidFill>
                  <a:schemeClr val="bg2"/>
                </a:solidFill>
              </a:rPr>
              <a:t>Your title in here</a:t>
            </a:r>
          </a:p>
          <a:p>
            <a:pPr algn="r"/>
            <a:r>
              <a:rPr lang="en-US"/>
              <a:t>Aenean ac viverra neque. Maecenas ullamcorper turpis sed tellus</a:t>
            </a:r>
          </a:p>
        </p:txBody>
      </p:sp>
      <p:sp>
        <p:nvSpPr>
          <p:cNvPr id="27" name="Oval 26">
            <a:extLst>
              <a:ext uri="{FF2B5EF4-FFF2-40B4-BE49-F238E27FC236}">
                <a16:creationId xmlns="" xmlns:a16="http://schemas.microsoft.com/office/drawing/2014/main" id="{4600E8BE-EA84-491E-8BF5-6DB78CDC287B}"/>
              </a:ext>
            </a:extLst>
          </p:cNvPr>
          <p:cNvSpPr/>
          <p:nvPr/>
        </p:nvSpPr>
        <p:spPr>
          <a:xfrm>
            <a:off x="8627312" y="2309654"/>
            <a:ext cx="1044897" cy="1044897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bg1"/>
                </a:solidFill>
                <a:latin typeface="dt-medical-01" panose="02000609000000000000" pitchFamily="49" charset="0"/>
              </a:rPr>
              <a:t>!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="" xmlns:a16="http://schemas.microsoft.com/office/drawing/2014/main" id="{3A3CDCAD-E6BF-418B-AB3D-F2D3F099BD0A}"/>
              </a:ext>
            </a:extLst>
          </p:cNvPr>
          <p:cNvSpPr txBox="1"/>
          <p:nvPr/>
        </p:nvSpPr>
        <p:spPr>
          <a:xfrm>
            <a:off x="9831146" y="2488164"/>
            <a:ext cx="118494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/>
              <a:t>45%</a:t>
            </a:r>
          </a:p>
        </p:txBody>
      </p:sp>
      <p:sp>
        <p:nvSpPr>
          <p:cNvPr id="29" name="Freeform 39">
            <a:extLst>
              <a:ext uri="{FF2B5EF4-FFF2-40B4-BE49-F238E27FC236}">
                <a16:creationId xmlns="" xmlns:a16="http://schemas.microsoft.com/office/drawing/2014/main" id="{6D233BF6-F9E9-4A9F-8769-367813534A32}"/>
              </a:ext>
            </a:extLst>
          </p:cNvPr>
          <p:cNvSpPr/>
          <p:nvPr/>
        </p:nvSpPr>
        <p:spPr>
          <a:xfrm flipV="1">
            <a:off x="15900198" y="9034652"/>
            <a:ext cx="1603237" cy="948934"/>
          </a:xfrm>
          <a:custGeom>
            <a:avLst/>
            <a:gdLst>
              <a:gd name="connsiteX0" fmla="*/ 0 w 3444240"/>
              <a:gd name="connsiteY0" fmla="*/ 568960 h 568960"/>
              <a:gd name="connsiteX1" fmla="*/ 690880 w 3444240"/>
              <a:gd name="connsiteY1" fmla="*/ 0 h 568960"/>
              <a:gd name="connsiteX2" fmla="*/ 3444240 w 3444240"/>
              <a:gd name="connsiteY2" fmla="*/ 0 h 568960"/>
              <a:gd name="connsiteX0" fmla="*/ 0 w 3444240"/>
              <a:gd name="connsiteY0" fmla="*/ 568960 h 568960"/>
              <a:gd name="connsiteX1" fmla="*/ 1509383 w 3444240"/>
              <a:gd name="connsiteY1" fmla="*/ 0 h 568960"/>
              <a:gd name="connsiteX2" fmla="*/ 3444240 w 3444240"/>
              <a:gd name="connsiteY2" fmla="*/ 0 h 568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444240" h="568960">
                <a:moveTo>
                  <a:pt x="0" y="568960"/>
                </a:moveTo>
                <a:lnTo>
                  <a:pt x="1509383" y="0"/>
                </a:lnTo>
                <a:lnTo>
                  <a:pt x="3444240" y="0"/>
                </a:lnTo>
              </a:path>
            </a:pathLst>
          </a:custGeom>
          <a:ln w="6350" cmpd="sng">
            <a:solidFill>
              <a:schemeClr val="tx1">
                <a:alpha val="50000"/>
              </a:schemeClr>
            </a:solidFill>
            <a:headEnd type="none"/>
            <a:tailEnd type="oval" w="lg" len="lg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grpSp>
        <p:nvGrpSpPr>
          <p:cNvPr id="30" name="Group 29">
            <a:extLst>
              <a:ext uri="{FF2B5EF4-FFF2-40B4-BE49-F238E27FC236}">
                <a16:creationId xmlns="" xmlns:a16="http://schemas.microsoft.com/office/drawing/2014/main" id="{1776C933-CF9A-4A21-B2E2-984056DD00F5}"/>
              </a:ext>
            </a:extLst>
          </p:cNvPr>
          <p:cNvGrpSpPr/>
          <p:nvPr/>
        </p:nvGrpSpPr>
        <p:grpSpPr>
          <a:xfrm>
            <a:off x="15653471" y="8790355"/>
            <a:ext cx="493455" cy="493455"/>
            <a:chOff x="15578660" y="4067175"/>
            <a:chExt cx="597081" cy="597081"/>
          </a:xfrm>
        </p:grpSpPr>
        <p:sp>
          <p:nvSpPr>
            <p:cNvPr id="31" name="Oval 30">
              <a:extLst>
                <a:ext uri="{FF2B5EF4-FFF2-40B4-BE49-F238E27FC236}">
                  <a16:creationId xmlns="" xmlns:a16="http://schemas.microsoft.com/office/drawing/2014/main" id="{A01E65B9-B3F5-4742-B0E8-4445952AC37D}"/>
                </a:ext>
              </a:extLst>
            </p:cNvPr>
            <p:cNvSpPr/>
            <p:nvPr/>
          </p:nvSpPr>
          <p:spPr>
            <a:xfrm>
              <a:off x="15578660" y="4067175"/>
              <a:ext cx="597081" cy="597081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Oval 31">
              <a:extLst>
                <a:ext uri="{FF2B5EF4-FFF2-40B4-BE49-F238E27FC236}">
                  <a16:creationId xmlns="" xmlns:a16="http://schemas.microsoft.com/office/drawing/2014/main" id="{521EAFBA-2BA2-4726-8CCB-85D9D02669F2}"/>
                </a:ext>
              </a:extLst>
            </p:cNvPr>
            <p:cNvSpPr/>
            <p:nvPr/>
          </p:nvSpPr>
          <p:spPr>
            <a:xfrm>
              <a:off x="15708682" y="4197197"/>
              <a:ext cx="337036" cy="337036"/>
            </a:xfrm>
            <a:prstGeom prst="ellipse">
              <a:avLst/>
            </a:prstGeom>
            <a:solidFill>
              <a:schemeClr val="accent4"/>
            </a:solidFill>
            <a:ln w="889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3" name="TextBox 32">
            <a:extLst>
              <a:ext uri="{FF2B5EF4-FFF2-40B4-BE49-F238E27FC236}">
                <a16:creationId xmlns="" xmlns:a16="http://schemas.microsoft.com/office/drawing/2014/main" id="{B57E9A58-3285-451E-93B5-BBC749EEC59B}"/>
              </a:ext>
            </a:extLst>
          </p:cNvPr>
          <p:cNvSpPr txBox="1"/>
          <p:nvPr/>
        </p:nvSpPr>
        <p:spPr>
          <a:xfrm>
            <a:off x="17602107" y="10620400"/>
            <a:ext cx="375853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>
                <a:solidFill>
                  <a:schemeClr val="accent1"/>
                </a:solidFill>
              </a:rPr>
              <a:t>Your title in here</a:t>
            </a:r>
          </a:p>
          <a:p>
            <a:r>
              <a:rPr lang="en-US"/>
              <a:t>Aenean ac viverra neque. Maecenas ullamcorper turpis sed tellus</a:t>
            </a:r>
          </a:p>
        </p:txBody>
      </p:sp>
      <p:sp>
        <p:nvSpPr>
          <p:cNvPr id="34" name="Oval 33">
            <a:extLst>
              <a:ext uri="{FF2B5EF4-FFF2-40B4-BE49-F238E27FC236}">
                <a16:creationId xmlns="" xmlns:a16="http://schemas.microsoft.com/office/drawing/2014/main" id="{FCCD143B-1548-48F7-973A-AFDF36263660}"/>
              </a:ext>
            </a:extLst>
          </p:cNvPr>
          <p:cNvSpPr/>
          <p:nvPr/>
        </p:nvSpPr>
        <p:spPr>
          <a:xfrm>
            <a:off x="18958925" y="9471285"/>
            <a:ext cx="1044897" cy="1044897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>
                <a:solidFill>
                  <a:schemeClr val="bg1"/>
                </a:solidFill>
                <a:latin typeface="dt-medical-01" panose="02000609000000000000" pitchFamily="49" charset="0"/>
              </a:rPr>
              <a:t>V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="" xmlns:a16="http://schemas.microsoft.com/office/drawing/2014/main" id="{8C9234A6-97C1-471B-B03A-3BE058E4643F}"/>
              </a:ext>
            </a:extLst>
          </p:cNvPr>
          <p:cNvSpPr txBox="1"/>
          <p:nvPr/>
        </p:nvSpPr>
        <p:spPr>
          <a:xfrm>
            <a:off x="17642706" y="9639790"/>
            <a:ext cx="118494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/>
              <a:t>65%</a:t>
            </a:r>
          </a:p>
        </p:txBody>
      </p:sp>
      <p:sp>
        <p:nvSpPr>
          <p:cNvPr id="36" name="Freeform 39">
            <a:extLst>
              <a:ext uri="{FF2B5EF4-FFF2-40B4-BE49-F238E27FC236}">
                <a16:creationId xmlns="" xmlns:a16="http://schemas.microsoft.com/office/drawing/2014/main" id="{7F327304-ACE5-4768-B93D-834C027DA5D8}"/>
              </a:ext>
            </a:extLst>
          </p:cNvPr>
          <p:cNvSpPr/>
          <p:nvPr/>
        </p:nvSpPr>
        <p:spPr>
          <a:xfrm flipH="1" flipV="1">
            <a:off x="10139356" y="7501540"/>
            <a:ext cx="1603237" cy="948934"/>
          </a:xfrm>
          <a:custGeom>
            <a:avLst/>
            <a:gdLst>
              <a:gd name="connsiteX0" fmla="*/ 0 w 3444240"/>
              <a:gd name="connsiteY0" fmla="*/ 568960 h 568960"/>
              <a:gd name="connsiteX1" fmla="*/ 690880 w 3444240"/>
              <a:gd name="connsiteY1" fmla="*/ 0 h 568960"/>
              <a:gd name="connsiteX2" fmla="*/ 3444240 w 3444240"/>
              <a:gd name="connsiteY2" fmla="*/ 0 h 568960"/>
              <a:gd name="connsiteX0" fmla="*/ 0 w 3444240"/>
              <a:gd name="connsiteY0" fmla="*/ 568960 h 568960"/>
              <a:gd name="connsiteX1" fmla="*/ 1509383 w 3444240"/>
              <a:gd name="connsiteY1" fmla="*/ 0 h 568960"/>
              <a:gd name="connsiteX2" fmla="*/ 3444240 w 3444240"/>
              <a:gd name="connsiteY2" fmla="*/ 0 h 568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444240" h="568960">
                <a:moveTo>
                  <a:pt x="0" y="568960"/>
                </a:moveTo>
                <a:lnTo>
                  <a:pt x="1509383" y="0"/>
                </a:lnTo>
                <a:lnTo>
                  <a:pt x="3444240" y="0"/>
                </a:lnTo>
              </a:path>
            </a:pathLst>
          </a:custGeom>
          <a:ln w="6350" cmpd="sng">
            <a:solidFill>
              <a:schemeClr val="tx1">
                <a:alpha val="50000"/>
              </a:schemeClr>
            </a:solidFill>
            <a:headEnd type="none"/>
            <a:tailEnd type="oval" w="lg" len="lg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grpSp>
        <p:nvGrpSpPr>
          <p:cNvPr id="37" name="Group 36">
            <a:extLst>
              <a:ext uri="{FF2B5EF4-FFF2-40B4-BE49-F238E27FC236}">
                <a16:creationId xmlns="" xmlns:a16="http://schemas.microsoft.com/office/drawing/2014/main" id="{4C23694A-8840-412F-B362-BEA84A96066F}"/>
              </a:ext>
            </a:extLst>
          </p:cNvPr>
          <p:cNvGrpSpPr/>
          <p:nvPr/>
        </p:nvGrpSpPr>
        <p:grpSpPr>
          <a:xfrm>
            <a:off x="11491323" y="7257243"/>
            <a:ext cx="493455" cy="493455"/>
            <a:chOff x="15578660" y="4067175"/>
            <a:chExt cx="597081" cy="597081"/>
          </a:xfrm>
        </p:grpSpPr>
        <p:sp>
          <p:nvSpPr>
            <p:cNvPr id="38" name="Oval 37">
              <a:extLst>
                <a:ext uri="{FF2B5EF4-FFF2-40B4-BE49-F238E27FC236}">
                  <a16:creationId xmlns="" xmlns:a16="http://schemas.microsoft.com/office/drawing/2014/main" id="{1722C219-BF83-4876-AAE5-AB0A4D1DF8C8}"/>
                </a:ext>
              </a:extLst>
            </p:cNvPr>
            <p:cNvSpPr/>
            <p:nvPr/>
          </p:nvSpPr>
          <p:spPr>
            <a:xfrm>
              <a:off x="15578660" y="4067175"/>
              <a:ext cx="597081" cy="597081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Oval 38">
              <a:extLst>
                <a:ext uri="{FF2B5EF4-FFF2-40B4-BE49-F238E27FC236}">
                  <a16:creationId xmlns="" xmlns:a16="http://schemas.microsoft.com/office/drawing/2014/main" id="{F3B511C7-41F1-4F40-867B-3C8B83A55539}"/>
                </a:ext>
              </a:extLst>
            </p:cNvPr>
            <p:cNvSpPr/>
            <p:nvPr/>
          </p:nvSpPr>
          <p:spPr>
            <a:xfrm>
              <a:off x="15708682" y="4197197"/>
              <a:ext cx="337036" cy="337036"/>
            </a:xfrm>
            <a:prstGeom prst="ellipse">
              <a:avLst/>
            </a:prstGeom>
            <a:solidFill>
              <a:schemeClr val="accent4"/>
            </a:solidFill>
            <a:ln w="889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0" name="TextBox 39">
            <a:extLst>
              <a:ext uri="{FF2B5EF4-FFF2-40B4-BE49-F238E27FC236}">
                <a16:creationId xmlns="" xmlns:a16="http://schemas.microsoft.com/office/drawing/2014/main" id="{7DC7FAED-06D3-41D0-94EF-ABCE0DD7AB37}"/>
              </a:ext>
            </a:extLst>
          </p:cNvPr>
          <p:cNvSpPr txBox="1"/>
          <p:nvPr/>
        </p:nvSpPr>
        <p:spPr>
          <a:xfrm>
            <a:off x="6197843" y="9132325"/>
            <a:ext cx="359071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800">
                <a:solidFill>
                  <a:schemeClr val="accent1"/>
                </a:solidFill>
              </a:rPr>
              <a:t>Your title in here</a:t>
            </a:r>
          </a:p>
          <a:p>
            <a:pPr algn="r"/>
            <a:r>
              <a:rPr lang="en-US"/>
              <a:t>Aenean ac viverra neque. Maecenas ullamcorper turpis sed tellus</a:t>
            </a:r>
          </a:p>
        </p:txBody>
      </p:sp>
      <p:sp>
        <p:nvSpPr>
          <p:cNvPr id="41" name="Oval 40">
            <a:extLst>
              <a:ext uri="{FF2B5EF4-FFF2-40B4-BE49-F238E27FC236}">
                <a16:creationId xmlns="" xmlns:a16="http://schemas.microsoft.com/office/drawing/2014/main" id="{E3678CE1-B307-449D-AFEA-F58C17679F99}"/>
              </a:ext>
            </a:extLst>
          </p:cNvPr>
          <p:cNvSpPr/>
          <p:nvPr/>
        </p:nvSpPr>
        <p:spPr>
          <a:xfrm>
            <a:off x="7470752" y="7928026"/>
            <a:ext cx="1044897" cy="1044897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>
                <a:solidFill>
                  <a:schemeClr val="bg1"/>
                </a:solidFill>
                <a:latin typeface="dt-medical-01" panose="02000609000000000000" pitchFamily="49" charset="0"/>
              </a:rPr>
              <a:t>V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="" xmlns:a16="http://schemas.microsoft.com/office/drawing/2014/main" id="{C4CB9DE7-DC69-4162-BE1F-537E6E4EAF8C}"/>
              </a:ext>
            </a:extLst>
          </p:cNvPr>
          <p:cNvSpPr txBox="1"/>
          <p:nvPr/>
        </p:nvSpPr>
        <p:spPr>
          <a:xfrm>
            <a:off x="8661024" y="8096531"/>
            <a:ext cx="118494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/>
              <a:t>25%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="" xmlns:a16="http://schemas.microsoft.com/office/drawing/2014/main" id="{9E8F2E49-1ECB-41EF-BAC9-37A2BF3052F1}"/>
              </a:ext>
            </a:extLst>
          </p:cNvPr>
          <p:cNvSpPr txBox="1"/>
          <p:nvPr/>
        </p:nvSpPr>
        <p:spPr>
          <a:xfrm>
            <a:off x="3214875" y="5908849"/>
            <a:ext cx="6578593" cy="70788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4000" dirty="0">
                <a:solidFill>
                  <a:schemeClr val="accent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百草无期盼</a:t>
            </a:r>
            <a:r>
              <a:rPr lang="en-US" altLang="zh-CN" sz="4000" dirty="0">
                <a:solidFill>
                  <a:schemeClr val="accent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,</a:t>
            </a:r>
            <a:r>
              <a:rPr lang="zh-CN" altLang="en-US" sz="4000" dirty="0">
                <a:solidFill>
                  <a:schemeClr val="accent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东方墨若白</a:t>
            </a:r>
            <a:r>
              <a:rPr lang="en-US" altLang="zh-CN" sz="4000" dirty="0">
                <a:solidFill>
                  <a:schemeClr val="accent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.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="" xmlns:a16="http://schemas.microsoft.com/office/drawing/2014/main" id="{FBA5EF35-34DB-4D83-A290-4F762DCADADA}"/>
              </a:ext>
            </a:extLst>
          </p:cNvPr>
          <p:cNvSpPr txBox="1"/>
          <p:nvPr/>
        </p:nvSpPr>
        <p:spPr>
          <a:xfrm>
            <a:off x="3229433" y="4967374"/>
            <a:ext cx="49519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>
                <a:latin typeface="+mj-lt"/>
              </a:rPr>
              <a:t>Fusce tincidunt eget ligula vitae hendrerit. </a:t>
            </a:r>
            <a:endParaRPr lang="en-US">
              <a:latin typeface="+mj-lt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045415">
            <a:off x="3442653" y="2085502"/>
            <a:ext cx="2409449" cy="32004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5511256"/>
      </p:ext>
    </p:extLst>
  </p:cSld>
  <p:clrMapOvr>
    <a:masterClrMapping/>
  </p:clrMapOvr>
  <p:transition spd="slow" advTm="3000">
    <p:push dir="u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9" fill="hold" nodeType="withEffect" p14:presetBounceEnd="73333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3333">
                                          <p:cBhvr additive="base">
                                            <p:cTn id="7" dur="1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3333">
                                          <p:cBhvr additive="base">
                                            <p:cTn id="8" dur="1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6" fill="hold" nodeType="withEffect" p14:presetBounceEnd="73333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3333">
                                          <p:cBhvr additive="base">
                                            <p:cTn id="11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3333">
                                          <p:cBhvr additive="base">
                                            <p:cTn id="12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9" fill="hold" nodeType="withEffect" p14:presetBounceEnd="73333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3333">
                                          <p:cBhvr additive="base">
                                            <p:cTn id="15" dur="1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3333">
                                          <p:cBhvr additive="base">
                                            <p:cTn id="16" dur="1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6" fill="hold" grpId="0" nodeType="withEffect" p14:presetBounceEnd="73333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3333">
                                          <p:cBhvr additive="base">
                                            <p:cTn id="19" dur="1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3333">
                                          <p:cBhvr additive="base">
                                            <p:cTn id="20" dur="1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800"/>
                                </p:stCondLst>
                                <p:childTnLst>
                                  <p:par>
                                    <p:cTn id="22" presetID="49" presetClass="entr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7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22" presetClass="entr" presetSubtype="2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30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10" presetClass="entr" presetSubtype="0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49" presetClass="entr" presetSubtype="0" decel="100000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10" presetClass="entr" presetSubtype="0" fill="hold" grpId="0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44" presetID="49" presetClass="entr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9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22" presetClass="entr" presetSubtype="8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2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10" presetClass="entr" presetSubtype="0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5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49" presetClass="entr" presetSubtype="0" decel="100000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8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1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10" presetClass="entr" presetSubtype="0" fill="hold" grpId="0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4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5" fill="hold">
                                <p:stCondLst>
                                  <p:cond delay="6200"/>
                                </p:stCondLst>
                                <p:childTnLst>
                                  <p:par>
                                    <p:cTn id="66" presetID="49" presetClass="entr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1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22" presetClass="entr" presetSubtype="2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4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5" presetID="10" presetClass="entr" presetSubtype="0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7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8" presetID="49" presetClass="entr" presetSubtype="0" decel="100000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0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1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2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3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4" presetID="10" presetClass="entr" presetSubtype="0" fill="hold" grpId="0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6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7" fill="hold">
                                <p:stCondLst>
                                  <p:cond delay="8400"/>
                                </p:stCondLst>
                                <p:childTnLst>
                                  <p:par>
                                    <p:cTn id="88" presetID="49" presetClass="entr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0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1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2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3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4" presetID="22" presetClass="entr" presetSubtype="8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6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7" presetID="10" presetClass="entr" presetSubtype="0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9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0" presetID="49" presetClass="entr" presetSubtype="0" decel="100000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2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3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4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5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6" presetID="10" presetClass="entr" presetSubtype="0" fill="hold" grpId="0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10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8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1" grpId="0" animBg="1"/>
          <p:bldP spid="15" grpId="0"/>
          <p:bldP spid="16" grpId="0" animBg="1"/>
          <p:bldP spid="20" grpId="0" animBg="1"/>
          <p:bldP spid="21" grpId="0"/>
          <p:bldP spid="22" grpId="0" animBg="1"/>
          <p:bldP spid="26" grpId="0"/>
          <p:bldP spid="27" grpId="0" animBg="1"/>
          <p:bldP spid="28" grpId="0"/>
          <p:bldP spid="29" grpId="0" animBg="1"/>
          <p:bldP spid="33" grpId="0"/>
          <p:bldP spid="34" grpId="0" animBg="1"/>
          <p:bldP spid="35" grpId="0"/>
          <p:bldP spid="36" grpId="0" animBg="1"/>
          <p:bldP spid="40" grpId="0"/>
          <p:bldP spid="41" grpId="0" animBg="1"/>
          <p:bldP spid="42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9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6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9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800"/>
                                </p:stCondLst>
                                <p:childTnLst>
                                  <p:par>
                                    <p:cTn id="22" presetID="49" presetClass="entr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7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22" presetClass="entr" presetSubtype="2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30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10" presetClass="entr" presetSubtype="0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49" presetClass="entr" presetSubtype="0" decel="100000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10" presetClass="entr" presetSubtype="0" fill="hold" grpId="0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44" presetID="49" presetClass="entr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9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22" presetClass="entr" presetSubtype="8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2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10" presetClass="entr" presetSubtype="0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5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49" presetClass="entr" presetSubtype="0" decel="100000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8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1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10" presetClass="entr" presetSubtype="0" fill="hold" grpId="0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4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5" fill="hold">
                                <p:stCondLst>
                                  <p:cond delay="6200"/>
                                </p:stCondLst>
                                <p:childTnLst>
                                  <p:par>
                                    <p:cTn id="66" presetID="49" presetClass="entr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1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22" presetClass="entr" presetSubtype="2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4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5" presetID="10" presetClass="entr" presetSubtype="0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7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8" presetID="49" presetClass="entr" presetSubtype="0" decel="100000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0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1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2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3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4" presetID="10" presetClass="entr" presetSubtype="0" fill="hold" grpId="0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6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7" fill="hold">
                                <p:stCondLst>
                                  <p:cond delay="8400"/>
                                </p:stCondLst>
                                <p:childTnLst>
                                  <p:par>
                                    <p:cTn id="88" presetID="49" presetClass="entr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0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1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2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3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4" presetID="22" presetClass="entr" presetSubtype="8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6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7" presetID="10" presetClass="entr" presetSubtype="0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9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0" presetID="49" presetClass="entr" presetSubtype="0" decel="100000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2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3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4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5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6" presetID="10" presetClass="entr" presetSubtype="0" fill="hold" grpId="0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10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8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1" grpId="0" animBg="1"/>
          <p:bldP spid="15" grpId="0"/>
          <p:bldP spid="16" grpId="0" animBg="1"/>
          <p:bldP spid="20" grpId="0" animBg="1"/>
          <p:bldP spid="21" grpId="0"/>
          <p:bldP spid="22" grpId="0" animBg="1"/>
          <p:bldP spid="26" grpId="0"/>
          <p:bldP spid="27" grpId="0" animBg="1"/>
          <p:bldP spid="28" grpId="0"/>
          <p:bldP spid="29" grpId="0" animBg="1"/>
          <p:bldP spid="33" grpId="0"/>
          <p:bldP spid="34" grpId="0" animBg="1"/>
          <p:bldP spid="35" grpId="0"/>
          <p:bldP spid="36" grpId="0" animBg="1"/>
          <p:bldP spid="40" grpId="0"/>
          <p:bldP spid="41" grpId="0" animBg="1"/>
          <p:bldP spid="42" grpId="0"/>
        </p:bldLst>
      </p:timing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2" name="Picture 181">
            <a:extLst>
              <a:ext uri="{FF2B5EF4-FFF2-40B4-BE49-F238E27FC236}">
                <a16:creationId xmlns="" xmlns:a16="http://schemas.microsoft.com/office/drawing/2014/main" id="{4A0EB587-9686-41DA-8607-5FBBFB12C5E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7490393" y="6775406"/>
            <a:ext cx="8807891" cy="4894514"/>
          </a:xfrm>
          <a:prstGeom prst="rect">
            <a:avLst/>
          </a:prstGeom>
        </p:spPr>
      </p:pic>
      <p:grpSp>
        <p:nvGrpSpPr>
          <p:cNvPr id="82" name="Group 81">
            <a:extLst>
              <a:ext uri="{FF2B5EF4-FFF2-40B4-BE49-F238E27FC236}">
                <a16:creationId xmlns="" xmlns:a16="http://schemas.microsoft.com/office/drawing/2014/main" id="{412B2785-4C26-40F9-B020-37498B4B0809}"/>
              </a:ext>
            </a:extLst>
          </p:cNvPr>
          <p:cNvGrpSpPr/>
          <p:nvPr/>
        </p:nvGrpSpPr>
        <p:grpSpPr>
          <a:xfrm>
            <a:off x="6030649" y="9202648"/>
            <a:ext cx="6386138" cy="2743937"/>
            <a:chOff x="6329898" y="9723685"/>
            <a:chExt cx="6386138" cy="2743937"/>
          </a:xfrm>
        </p:grpSpPr>
        <p:cxnSp>
          <p:nvCxnSpPr>
            <p:cNvPr id="167" name="Straight Connector 166">
              <a:extLst>
                <a:ext uri="{FF2B5EF4-FFF2-40B4-BE49-F238E27FC236}">
                  <a16:creationId xmlns="" xmlns:a16="http://schemas.microsoft.com/office/drawing/2014/main" id="{CC43381C-DDB6-479B-A535-E87107E484E5}"/>
                </a:ext>
              </a:extLst>
            </p:cNvPr>
            <p:cNvCxnSpPr>
              <a:cxnSpLocks/>
            </p:cNvCxnSpPr>
            <p:nvPr/>
          </p:nvCxnSpPr>
          <p:spPr>
            <a:xfrm>
              <a:off x="12193588" y="9723685"/>
              <a:ext cx="0" cy="2196407"/>
            </a:xfrm>
            <a:prstGeom prst="line">
              <a:avLst/>
            </a:prstGeom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8" name="Oval 167">
              <a:extLst>
                <a:ext uri="{FF2B5EF4-FFF2-40B4-BE49-F238E27FC236}">
                  <a16:creationId xmlns="" xmlns:a16="http://schemas.microsoft.com/office/drawing/2014/main" id="{214F2987-E1AF-4FBB-8D6D-6748715CC8E6}"/>
                </a:ext>
              </a:extLst>
            </p:cNvPr>
            <p:cNvSpPr/>
            <p:nvPr/>
          </p:nvSpPr>
          <p:spPr>
            <a:xfrm>
              <a:off x="11671139" y="11422725"/>
              <a:ext cx="1044897" cy="1044897"/>
            </a:xfrm>
            <a:prstGeom prst="ellipse">
              <a:avLst/>
            </a:prstGeom>
            <a:solidFill>
              <a:schemeClr val="accent1"/>
            </a:solidFill>
            <a:ln w="88900">
              <a:solidFill>
                <a:schemeClr val="accent1">
                  <a:lumMod val="75000"/>
                  <a:alpha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4000">
                  <a:solidFill>
                    <a:srgbClr val="FFFFFF"/>
                  </a:solidFill>
                  <a:latin typeface="dt-business-02" panose="02000509000000000000" pitchFamily="49" charset="0"/>
                </a:rPr>
                <a:t>l</a:t>
              </a:r>
              <a:endParaRPr lang="en-US" sz="4000">
                <a:solidFill>
                  <a:srgbClr val="FFFFFF"/>
                </a:solidFill>
                <a:latin typeface="dt-business-03" panose="02000509000000000000" pitchFamily="49" charset="0"/>
              </a:endParaRPr>
            </a:p>
          </p:txBody>
        </p:sp>
        <p:sp>
          <p:nvSpPr>
            <p:cNvPr id="169" name="TextBox 168">
              <a:extLst>
                <a:ext uri="{FF2B5EF4-FFF2-40B4-BE49-F238E27FC236}">
                  <a16:creationId xmlns="" xmlns:a16="http://schemas.microsoft.com/office/drawing/2014/main" id="{7E546237-1C94-4B92-80DE-66516BE61899}"/>
                </a:ext>
              </a:extLst>
            </p:cNvPr>
            <p:cNvSpPr txBox="1"/>
            <p:nvPr/>
          </p:nvSpPr>
          <p:spPr>
            <a:xfrm>
              <a:off x="6329898" y="11005683"/>
              <a:ext cx="5029905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2800">
                  <a:solidFill>
                    <a:schemeClr val="bg2"/>
                  </a:solidFill>
                </a:rPr>
                <a:t>Work</a:t>
              </a:r>
            </a:p>
            <a:p>
              <a:pPr algn="r"/>
              <a:r>
                <a:rPr lang="en-US"/>
                <a:t>Aenean ac viverra neque. Maecenas ullamcorper turpis sed</a:t>
              </a:r>
            </a:p>
          </p:txBody>
        </p:sp>
      </p:grpSp>
      <p:grpSp>
        <p:nvGrpSpPr>
          <p:cNvPr id="80" name="Group 79">
            <a:extLst>
              <a:ext uri="{FF2B5EF4-FFF2-40B4-BE49-F238E27FC236}">
                <a16:creationId xmlns="" xmlns:a16="http://schemas.microsoft.com/office/drawing/2014/main" id="{2C3020AF-0448-47F8-95D6-F425A3E0B8D6}"/>
              </a:ext>
            </a:extLst>
          </p:cNvPr>
          <p:cNvGrpSpPr/>
          <p:nvPr/>
        </p:nvGrpSpPr>
        <p:grpSpPr>
          <a:xfrm>
            <a:off x="3201141" y="8127949"/>
            <a:ext cx="6494898" cy="1629422"/>
            <a:chOff x="3500390" y="8127949"/>
            <a:chExt cx="6494898" cy="1629422"/>
          </a:xfrm>
        </p:grpSpPr>
        <p:cxnSp>
          <p:nvCxnSpPr>
            <p:cNvPr id="158" name="Straight Connector 157">
              <a:extLst>
                <a:ext uri="{FF2B5EF4-FFF2-40B4-BE49-F238E27FC236}">
                  <a16:creationId xmlns="" xmlns:a16="http://schemas.microsoft.com/office/drawing/2014/main" id="{BD0D6707-94D3-4D9A-8EBC-08EAA28F3CED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7897256" y="8127949"/>
              <a:ext cx="2098032" cy="1118994"/>
            </a:xfrm>
            <a:prstGeom prst="line">
              <a:avLst/>
            </a:prstGeom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7" name="Oval 156">
              <a:extLst>
                <a:ext uri="{FF2B5EF4-FFF2-40B4-BE49-F238E27FC236}">
                  <a16:creationId xmlns="" xmlns:a16="http://schemas.microsoft.com/office/drawing/2014/main" id="{41A82328-CD77-4C99-8D63-7B2EDBD34926}"/>
                </a:ext>
              </a:extLst>
            </p:cNvPr>
            <p:cNvSpPr/>
            <p:nvPr/>
          </p:nvSpPr>
          <p:spPr>
            <a:xfrm>
              <a:off x="7376552" y="8712474"/>
              <a:ext cx="1044897" cy="1044897"/>
            </a:xfrm>
            <a:prstGeom prst="ellipse">
              <a:avLst/>
            </a:prstGeom>
            <a:solidFill>
              <a:schemeClr val="accent1"/>
            </a:solidFill>
            <a:ln w="88900">
              <a:solidFill>
                <a:schemeClr val="accent1">
                  <a:lumMod val="75000"/>
                  <a:alpha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4000">
                  <a:solidFill>
                    <a:srgbClr val="FFFFFF"/>
                  </a:solidFill>
                  <a:latin typeface="dt-business-02" panose="02000509000000000000" pitchFamily="49" charset="0"/>
                </a:rPr>
                <a:t>v</a:t>
              </a:r>
              <a:endParaRPr lang="en-US" sz="4000">
                <a:solidFill>
                  <a:srgbClr val="FFFFFF"/>
                </a:solidFill>
                <a:latin typeface="dt-business-03" panose="02000509000000000000" pitchFamily="49" charset="0"/>
              </a:endParaRPr>
            </a:p>
          </p:txBody>
        </p:sp>
        <p:sp>
          <p:nvSpPr>
            <p:cNvPr id="159" name="TextBox 158">
              <a:extLst>
                <a:ext uri="{FF2B5EF4-FFF2-40B4-BE49-F238E27FC236}">
                  <a16:creationId xmlns="" xmlns:a16="http://schemas.microsoft.com/office/drawing/2014/main" id="{29A232C9-A44B-4B6E-842A-30A715830FA9}"/>
                </a:ext>
              </a:extLst>
            </p:cNvPr>
            <p:cNvSpPr txBox="1"/>
            <p:nvPr/>
          </p:nvSpPr>
          <p:spPr>
            <a:xfrm>
              <a:off x="3500390" y="8627619"/>
              <a:ext cx="3747522" cy="107721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/>
              <a:r>
                <a:rPr lang="en-US" sz="2800">
                  <a:solidFill>
                    <a:schemeClr val="bg2"/>
                  </a:solidFill>
                </a:rPr>
                <a:t>Opening</a:t>
              </a:r>
            </a:p>
            <a:p>
              <a:pPr algn="r"/>
              <a:r>
                <a:rPr lang="en-US"/>
                <a:t>Aenean ac viverra neque. Maecenas ullamcorper turpis sed</a:t>
              </a:r>
            </a:p>
          </p:txBody>
        </p:sp>
      </p:grpSp>
      <p:grpSp>
        <p:nvGrpSpPr>
          <p:cNvPr id="79" name="Group 78">
            <a:extLst>
              <a:ext uri="{FF2B5EF4-FFF2-40B4-BE49-F238E27FC236}">
                <a16:creationId xmlns="" xmlns:a16="http://schemas.microsoft.com/office/drawing/2014/main" id="{97487A5F-6C22-478F-A124-EC3D2B2D35E9}"/>
              </a:ext>
            </a:extLst>
          </p:cNvPr>
          <p:cNvGrpSpPr/>
          <p:nvPr/>
        </p:nvGrpSpPr>
        <p:grpSpPr>
          <a:xfrm>
            <a:off x="7452017" y="1717543"/>
            <a:ext cx="4964770" cy="2957029"/>
            <a:chOff x="7751266" y="1665291"/>
            <a:chExt cx="4964770" cy="2957029"/>
          </a:xfrm>
        </p:grpSpPr>
        <p:cxnSp>
          <p:nvCxnSpPr>
            <p:cNvPr id="154" name="Straight Connector 153">
              <a:extLst>
                <a:ext uri="{FF2B5EF4-FFF2-40B4-BE49-F238E27FC236}">
                  <a16:creationId xmlns="" xmlns:a16="http://schemas.microsoft.com/office/drawing/2014/main" id="{199D3F03-DFA9-4DE4-B025-BD3BCE204DD4}"/>
                </a:ext>
              </a:extLst>
            </p:cNvPr>
            <p:cNvCxnSpPr>
              <a:cxnSpLocks/>
            </p:cNvCxnSpPr>
            <p:nvPr/>
          </p:nvCxnSpPr>
          <p:spPr>
            <a:xfrm>
              <a:off x="12193588" y="2425913"/>
              <a:ext cx="0" cy="2196407"/>
            </a:xfrm>
            <a:prstGeom prst="line">
              <a:avLst/>
            </a:prstGeom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0" name="Oval 149">
              <a:extLst>
                <a:ext uri="{FF2B5EF4-FFF2-40B4-BE49-F238E27FC236}">
                  <a16:creationId xmlns="" xmlns:a16="http://schemas.microsoft.com/office/drawing/2014/main" id="{26B56698-0737-415A-86C2-5D91B6D33B82}"/>
                </a:ext>
              </a:extLst>
            </p:cNvPr>
            <p:cNvSpPr/>
            <p:nvPr/>
          </p:nvSpPr>
          <p:spPr>
            <a:xfrm>
              <a:off x="11671139" y="1928445"/>
              <a:ext cx="1044897" cy="1044897"/>
            </a:xfrm>
            <a:prstGeom prst="ellipse">
              <a:avLst/>
            </a:prstGeom>
            <a:solidFill>
              <a:schemeClr val="accent1"/>
            </a:solidFill>
            <a:ln w="88900">
              <a:solidFill>
                <a:schemeClr val="accent1">
                  <a:lumMod val="75000"/>
                  <a:alpha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4000">
                  <a:solidFill>
                    <a:srgbClr val="FFFFFF"/>
                  </a:solidFill>
                  <a:latin typeface="dt-business-02" panose="02000509000000000000" pitchFamily="49" charset="0"/>
                </a:rPr>
                <a:t>s</a:t>
              </a:r>
              <a:endParaRPr lang="en-US" sz="4000">
                <a:solidFill>
                  <a:srgbClr val="FFFFFF"/>
                </a:solidFill>
                <a:latin typeface="dt-business-03" panose="02000509000000000000" pitchFamily="49" charset="0"/>
              </a:endParaRPr>
            </a:p>
          </p:txBody>
        </p:sp>
        <p:sp>
          <p:nvSpPr>
            <p:cNvPr id="151" name="TextBox 150">
              <a:extLst>
                <a:ext uri="{FF2B5EF4-FFF2-40B4-BE49-F238E27FC236}">
                  <a16:creationId xmlns="" xmlns:a16="http://schemas.microsoft.com/office/drawing/2014/main" id="{C0795052-DCA3-41AC-B9D7-CB4D4437EA13}"/>
                </a:ext>
              </a:extLst>
            </p:cNvPr>
            <p:cNvSpPr txBox="1"/>
            <p:nvPr/>
          </p:nvSpPr>
          <p:spPr>
            <a:xfrm>
              <a:off x="7751266" y="1665291"/>
              <a:ext cx="3608537" cy="107721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/>
              <a:r>
                <a:rPr lang="en-US" sz="2800">
                  <a:solidFill>
                    <a:schemeClr val="bg2"/>
                  </a:solidFill>
                </a:rPr>
                <a:t>Contract</a:t>
              </a:r>
            </a:p>
            <a:p>
              <a:pPr algn="r"/>
              <a:r>
                <a:rPr lang="en-US"/>
                <a:t>Aenean ac viverra neque. Maecenas ullamcorper turpis sed</a:t>
              </a:r>
            </a:p>
          </p:txBody>
        </p:sp>
      </p:grpSp>
      <p:grpSp>
        <p:nvGrpSpPr>
          <p:cNvPr id="71" name="Group 70">
            <a:extLst>
              <a:ext uri="{FF2B5EF4-FFF2-40B4-BE49-F238E27FC236}">
                <a16:creationId xmlns="" xmlns:a16="http://schemas.microsoft.com/office/drawing/2014/main" id="{8730E87E-200B-4F98-8F65-193D68FB6B57}"/>
              </a:ext>
            </a:extLst>
          </p:cNvPr>
          <p:cNvGrpSpPr/>
          <p:nvPr/>
        </p:nvGrpSpPr>
        <p:grpSpPr>
          <a:xfrm>
            <a:off x="3440756" y="3869682"/>
            <a:ext cx="5748413" cy="1435631"/>
            <a:chOff x="3740005" y="3869682"/>
            <a:chExt cx="5748413" cy="1435631"/>
          </a:xfrm>
        </p:grpSpPr>
        <p:cxnSp>
          <p:nvCxnSpPr>
            <p:cNvPr id="141" name="Straight Connector 140">
              <a:extLst>
                <a:ext uri="{FF2B5EF4-FFF2-40B4-BE49-F238E27FC236}">
                  <a16:creationId xmlns="" xmlns:a16="http://schemas.microsoft.com/office/drawing/2014/main" id="{46F544D8-1D40-4126-A0F8-D99322DA9EED}"/>
                </a:ext>
              </a:extLst>
            </p:cNvPr>
            <p:cNvCxnSpPr>
              <a:cxnSpLocks/>
            </p:cNvCxnSpPr>
            <p:nvPr/>
          </p:nvCxnSpPr>
          <p:spPr>
            <a:xfrm>
              <a:off x="7897256" y="4476985"/>
              <a:ext cx="1591162" cy="828328"/>
            </a:xfrm>
            <a:prstGeom prst="line">
              <a:avLst/>
            </a:prstGeom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0" name="Oval 139">
              <a:extLst>
                <a:ext uri="{FF2B5EF4-FFF2-40B4-BE49-F238E27FC236}">
                  <a16:creationId xmlns="" xmlns:a16="http://schemas.microsoft.com/office/drawing/2014/main" id="{55F17C52-2B72-45D3-A1F9-9F7AF41B1C82}"/>
                </a:ext>
              </a:extLst>
            </p:cNvPr>
            <p:cNvSpPr/>
            <p:nvPr/>
          </p:nvSpPr>
          <p:spPr>
            <a:xfrm>
              <a:off x="7751266" y="4132836"/>
              <a:ext cx="1044897" cy="1044897"/>
            </a:xfrm>
            <a:prstGeom prst="ellipse">
              <a:avLst/>
            </a:prstGeom>
            <a:solidFill>
              <a:schemeClr val="accent1"/>
            </a:solidFill>
            <a:ln w="88900">
              <a:solidFill>
                <a:schemeClr val="accent1">
                  <a:lumMod val="75000"/>
                  <a:alpha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4000">
                  <a:solidFill>
                    <a:srgbClr val="FFFFFF"/>
                  </a:solidFill>
                  <a:latin typeface="dt-business-02" panose="02000509000000000000" pitchFamily="49" charset="0"/>
                </a:rPr>
                <a:t>w</a:t>
              </a:r>
              <a:endParaRPr lang="en-US" sz="4000">
                <a:solidFill>
                  <a:srgbClr val="FFFFFF"/>
                </a:solidFill>
                <a:latin typeface="dt-business-03" panose="02000509000000000000" pitchFamily="49" charset="0"/>
              </a:endParaRPr>
            </a:p>
          </p:txBody>
        </p:sp>
        <p:sp>
          <p:nvSpPr>
            <p:cNvPr id="142" name="TextBox 141">
              <a:extLst>
                <a:ext uri="{FF2B5EF4-FFF2-40B4-BE49-F238E27FC236}">
                  <a16:creationId xmlns="" xmlns:a16="http://schemas.microsoft.com/office/drawing/2014/main" id="{818C92A0-38FB-49AA-A32B-81BD39468C05}"/>
                </a:ext>
              </a:extLst>
            </p:cNvPr>
            <p:cNvSpPr txBox="1"/>
            <p:nvPr/>
          </p:nvSpPr>
          <p:spPr>
            <a:xfrm>
              <a:off x="3740005" y="3869682"/>
              <a:ext cx="3757761" cy="107721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/>
              <a:r>
                <a:rPr lang="en-US" sz="2800">
                  <a:solidFill>
                    <a:schemeClr val="bg2"/>
                  </a:solidFill>
                </a:rPr>
                <a:t>Conference</a:t>
              </a:r>
            </a:p>
            <a:p>
              <a:pPr algn="r"/>
              <a:r>
                <a:rPr lang="en-US"/>
                <a:t>Aenean ac viverra neque. Maecenas ullamcorper turpis sed</a:t>
              </a:r>
            </a:p>
          </p:txBody>
        </p:sp>
      </p:grpSp>
      <p:grpSp>
        <p:nvGrpSpPr>
          <p:cNvPr id="66" name="Group 65">
            <a:extLst>
              <a:ext uri="{FF2B5EF4-FFF2-40B4-BE49-F238E27FC236}">
                <a16:creationId xmlns="" xmlns:a16="http://schemas.microsoft.com/office/drawing/2014/main" id="{AEDA6F92-4BB3-4FA7-AD01-639541BAEEC2}"/>
              </a:ext>
            </a:extLst>
          </p:cNvPr>
          <p:cNvGrpSpPr/>
          <p:nvPr/>
        </p:nvGrpSpPr>
        <p:grpSpPr>
          <a:xfrm>
            <a:off x="2020888" y="6239924"/>
            <a:ext cx="7898283" cy="1129752"/>
            <a:chOff x="1497565" y="4007220"/>
            <a:chExt cx="7898283" cy="1129752"/>
          </a:xfrm>
        </p:grpSpPr>
        <p:sp>
          <p:nvSpPr>
            <p:cNvPr id="133" name="Oval 132">
              <a:extLst>
                <a:ext uri="{FF2B5EF4-FFF2-40B4-BE49-F238E27FC236}">
                  <a16:creationId xmlns="" xmlns:a16="http://schemas.microsoft.com/office/drawing/2014/main" id="{F4EB6F9F-BB91-4EB5-956D-2640BEDF8DF4}"/>
                </a:ext>
              </a:extLst>
            </p:cNvPr>
            <p:cNvSpPr/>
            <p:nvPr/>
          </p:nvSpPr>
          <p:spPr>
            <a:xfrm>
              <a:off x="5383966" y="4092075"/>
              <a:ext cx="1044897" cy="1044897"/>
            </a:xfrm>
            <a:prstGeom prst="ellipse">
              <a:avLst/>
            </a:prstGeom>
            <a:solidFill>
              <a:schemeClr val="accent1"/>
            </a:solidFill>
            <a:ln w="88900">
              <a:solidFill>
                <a:schemeClr val="accent1">
                  <a:lumMod val="75000"/>
                  <a:alpha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4000">
                  <a:solidFill>
                    <a:srgbClr val="FFFFFF"/>
                  </a:solidFill>
                  <a:latin typeface="dt-business-02" panose="02000509000000000000" pitchFamily="49" charset="0"/>
                </a:rPr>
                <a:t>E</a:t>
              </a:r>
              <a:endParaRPr lang="en-US" sz="4000">
                <a:solidFill>
                  <a:srgbClr val="FFFFFF"/>
                </a:solidFill>
                <a:latin typeface="dt-business-03" panose="02000509000000000000" pitchFamily="49" charset="0"/>
              </a:endParaRPr>
            </a:p>
          </p:txBody>
        </p:sp>
        <p:cxnSp>
          <p:nvCxnSpPr>
            <p:cNvPr id="134" name="Straight Connector 133">
              <a:extLst>
                <a:ext uri="{FF2B5EF4-FFF2-40B4-BE49-F238E27FC236}">
                  <a16:creationId xmlns="" xmlns:a16="http://schemas.microsoft.com/office/drawing/2014/main" id="{36FB0D8A-6437-4A0E-BED3-302A1B2D4A4E}"/>
                </a:ext>
              </a:extLst>
            </p:cNvPr>
            <p:cNvCxnSpPr>
              <a:cxnSpLocks/>
              <a:stCxn id="133" idx="6"/>
            </p:cNvCxnSpPr>
            <p:nvPr/>
          </p:nvCxnSpPr>
          <p:spPr>
            <a:xfrm>
              <a:off x="6428863" y="4614524"/>
              <a:ext cx="2966985" cy="0"/>
            </a:xfrm>
            <a:prstGeom prst="line">
              <a:avLst/>
            </a:prstGeom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5" name="TextBox 134">
              <a:extLst>
                <a:ext uri="{FF2B5EF4-FFF2-40B4-BE49-F238E27FC236}">
                  <a16:creationId xmlns="" xmlns:a16="http://schemas.microsoft.com/office/drawing/2014/main" id="{0ACD2B0E-FB16-4723-AD0F-3F1DC2032D12}"/>
                </a:ext>
              </a:extLst>
            </p:cNvPr>
            <p:cNvSpPr txBox="1"/>
            <p:nvPr/>
          </p:nvSpPr>
          <p:spPr>
            <a:xfrm>
              <a:off x="1497565" y="4007220"/>
              <a:ext cx="3757761" cy="107721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/>
              <a:r>
                <a:rPr lang="en-US" sz="2800">
                  <a:solidFill>
                    <a:schemeClr val="bg2"/>
                  </a:solidFill>
                </a:rPr>
                <a:t>Planing</a:t>
              </a:r>
            </a:p>
            <a:p>
              <a:pPr algn="r"/>
              <a:r>
                <a:rPr lang="en-US"/>
                <a:t>Aenean ac viverra neque. Maecenas ullamcorper turpis sed</a:t>
              </a:r>
            </a:p>
          </p:txBody>
        </p:sp>
      </p:grpSp>
      <p:grpSp>
        <p:nvGrpSpPr>
          <p:cNvPr id="1074" name="Group 1073">
            <a:extLst>
              <a:ext uri="{FF2B5EF4-FFF2-40B4-BE49-F238E27FC236}">
                <a16:creationId xmlns="" xmlns:a16="http://schemas.microsoft.com/office/drawing/2014/main" id="{B73088CF-E5AD-498B-9A2D-6DB599322DE7}"/>
              </a:ext>
            </a:extLst>
          </p:cNvPr>
          <p:cNvGrpSpPr/>
          <p:nvPr/>
        </p:nvGrpSpPr>
        <p:grpSpPr>
          <a:xfrm>
            <a:off x="8427123" y="3388735"/>
            <a:ext cx="6934430" cy="6938531"/>
            <a:chOff x="8166893" y="2828925"/>
            <a:chExt cx="8053388" cy="8058151"/>
          </a:xfrm>
        </p:grpSpPr>
        <p:sp>
          <p:nvSpPr>
            <p:cNvPr id="1036" name="Oval 44">
              <a:extLst>
                <a:ext uri="{FF2B5EF4-FFF2-40B4-BE49-F238E27FC236}">
                  <a16:creationId xmlns="" xmlns:a16="http://schemas.microsoft.com/office/drawing/2014/main" id="{74BC3C01-67EA-4E95-8E88-8C54B81C6B6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166893" y="2828925"/>
              <a:ext cx="8053388" cy="8058151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1037" name="Oval 45">
              <a:extLst>
                <a:ext uri="{FF2B5EF4-FFF2-40B4-BE49-F238E27FC236}">
                  <a16:creationId xmlns="" xmlns:a16="http://schemas.microsoft.com/office/drawing/2014/main" id="{0DBEA0F8-14C5-491D-9DEB-62B323832B9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501855" y="3163888"/>
              <a:ext cx="7385050" cy="7388225"/>
            </a:xfrm>
            <a:prstGeom prst="ellipse">
              <a:avLst/>
            </a:prstGeom>
            <a:solidFill>
              <a:schemeClr val="tx1">
                <a:lumMod val="90000"/>
                <a:lumOff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</p:grpSp>
      <p:grpSp>
        <p:nvGrpSpPr>
          <p:cNvPr id="85" name="Group 84">
            <a:extLst>
              <a:ext uri="{FF2B5EF4-FFF2-40B4-BE49-F238E27FC236}">
                <a16:creationId xmlns="" xmlns:a16="http://schemas.microsoft.com/office/drawing/2014/main" id="{C1F856CD-C48B-45EE-B9F2-FF1E1CA79C77}"/>
              </a:ext>
            </a:extLst>
          </p:cNvPr>
          <p:cNvGrpSpPr/>
          <p:nvPr/>
        </p:nvGrpSpPr>
        <p:grpSpPr>
          <a:xfrm>
            <a:off x="8800979" y="3763273"/>
            <a:ext cx="6186720" cy="6189453"/>
            <a:chOff x="9100228" y="3763273"/>
            <a:chExt cx="6186720" cy="6189453"/>
          </a:xfrm>
        </p:grpSpPr>
        <p:sp>
          <p:nvSpPr>
            <p:cNvPr id="92" name="Freeform 46">
              <a:extLst>
                <a:ext uri="{FF2B5EF4-FFF2-40B4-BE49-F238E27FC236}">
                  <a16:creationId xmlns="" xmlns:a16="http://schemas.microsoft.com/office/drawing/2014/main" id="{0E7E0CD5-E5BA-442F-9109-0FA0F00EAB54}"/>
                </a:ext>
              </a:extLst>
            </p:cNvPr>
            <p:cNvSpPr>
              <a:spLocks/>
            </p:cNvSpPr>
            <p:nvPr/>
          </p:nvSpPr>
          <p:spPr bwMode="auto">
            <a:xfrm>
              <a:off x="9100228" y="3763273"/>
              <a:ext cx="6186720" cy="6189453"/>
            </a:xfrm>
            <a:custGeom>
              <a:avLst/>
              <a:gdLst>
                <a:gd name="T0" fmla="*/ 183 w 215"/>
                <a:gd name="T1" fmla="*/ 32 h 215"/>
                <a:gd name="T2" fmla="*/ 107 w 215"/>
                <a:gd name="T3" fmla="*/ 0 h 215"/>
                <a:gd name="T4" fmla="*/ 31 w 215"/>
                <a:gd name="T5" fmla="*/ 32 h 215"/>
                <a:gd name="T6" fmla="*/ 0 w 215"/>
                <a:gd name="T7" fmla="*/ 108 h 215"/>
                <a:gd name="T8" fmla="*/ 31 w 215"/>
                <a:gd name="T9" fmla="*/ 184 h 215"/>
                <a:gd name="T10" fmla="*/ 107 w 215"/>
                <a:gd name="T11" fmla="*/ 215 h 215"/>
                <a:gd name="T12" fmla="*/ 183 w 215"/>
                <a:gd name="T13" fmla="*/ 184 h 215"/>
                <a:gd name="T14" fmla="*/ 215 w 215"/>
                <a:gd name="T15" fmla="*/ 108 h 215"/>
                <a:gd name="T16" fmla="*/ 183 w 215"/>
                <a:gd name="T17" fmla="*/ 32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5" h="215">
                  <a:moveTo>
                    <a:pt x="183" y="32"/>
                  </a:moveTo>
                  <a:cubicBezTo>
                    <a:pt x="163" y="11"/>
                    <a:pt x="136" y="0"/>
                    <a:pt x="107" y="0"/>
                  </a:cubicBezTo>
                  <a:cubicBezTo>
                    <a:pt x="79" y="0"/>
                    <a:pt x="52" y="11"/>
                    <a:pt x="31" y="32"/>
                  </a:cubicBezTo>
                  <a:cubicBezTo>
                    <a:pt x="11" y="52"/>
                    <a:pt x="0" y="79"/>
                    <a:pt x="0" y="108"/>
                  </a:cubicBezTo>
                  <a:cubicBezTo>
                    <a:pt x="0" y="136"/>
                    <a:pt x="11" y="163"/>
                    <a:pt x="31" y="184"/>
                  </a:cubicBezTo>
                  <a:cubicBezTo>
                    <a:pt x="52" y="204"/>
                    <a:pt x="79" y="215"/>
                    <a:pt x="107" y="215"/>
                  </a:cubicBezTo>
                  <a:cubicBezTo>
                    <a:pt x="136" y="215"/>
                    <a:pt x="163" y="204"/>
                    <a:pt x="183" y="184"/>
                  </a:cubicBezTo>
                  <a:cubicBezTo>
                    <a:pt x="204" y="163"/>
                    <a:pt x="215" y="136"/>
                    <a:pt x="215" y="108"/>
                  </a:cubicBezTo>
                  <a:cubicBezTo>
                    <a:pt x="215" y="79"/>
                    <a:pt x="204" y="52"/>
                    <a:pt x="183" y="32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126" name="Oval 125">
              <a:extLst>
                <a:ext uri="{FF2B5EF4-FFF2-40B4-BE49-F238E27FC236}">
                  <a16:creationId xmlns="" xmlns:a16="http://schemas.microsoft.com/office/drawing/2014/main" id="{2F2E6704-C918-460E-BF7E-8DB1A016EBAC}"/>
                </a:ext>
              </a:extLst>
            </p:cNvPr>
            <p:cNvSpPr/>
            <p:nvPr/>
          </p:nvSpPr>
          <p:spPr>
            <a:xfrm>
              <a:off x="12049130" y="6713543"/>
              <a:ext cx="288915" cy="288915"/>
            </a:xfrm>
            <a:prstGeom prst="ellipse">
              <a:avLst/>
            </a:prstGeom>
            <a:solidFill>
              <a:schemeClr val="bg2"/>
            </a:solidFill>
            <a:ln w="88900">
              <a:solidFill>
                <a:schemeClr val="accent6">
                  <a:lumMod val="50000"/>
                  <a:alpha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>
                <a:solidFill>
                  <a:srgbClr val="FFFFFF"/>
                </a:solidFill>
                <a:latin typeface="dt-business-03" panose="02000509000000000000" pitchFamily="49" charset="0"/>
              </a:endParaRPr>
            </a:p>
          </p:txBody>
        </p:sp>
      </p:grpSp>
      <p:sp>
        <p:nvSpPr>
          <p:cNvPr id="171" name="TextBox 170">
            <a:extLst>
              <a:ext uri="{FF2B5EF4-FFF2-40B4-BE49-F238E27FC236}">
                <a16:creationId xmlns="" xmlns:a16="http://schemas.microsoft.com/office/drawing/2014/main" id="{A2C5F291-57CD-47F9-8DCC-CA4F7384A4AA}"/>
              </a:ext>
            </a:extLst>
          </p:cNvPr>
          <p:cNvSpPr txBox="1"/>
          <p:nvPr/>
        </p:nvSpPr>
        <p:spPr>
          <a:xfrm>
            <a:off x="16383435" y="7094030"/>
            <a:ext cx="5181165" cy="120032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/>
              <a:t>Maecenas facilisis facilisis odio id varius. Etiam congue egestas orci at bibendum. </a:t>
            </a:r>
          </a:p>
          <a:p>
            <a:r>
              <a:rPr lang="en-US"/>
              <a:t>Donec eget viverra nisi, non luctus arcu. Sed ipsum leo, volutpat id convallis vitae, mollis ac dui. </a:t>
            </a:r>
          </a:p>
        </p:txBody>
      </p:sp>
      <p:grpSp>
        <p:nvGrpSpPr>
          <p:cNvPr id="84" name="Group 83">
            <a:extLst>
              <a:ext uri="{FF2B5EF4-FFF2-40B4-BE49-F238E27FC236}">
                <a16:creationId xmlns="" xmlns:a16="http://schemas.microsoft.com/office/drawing/2014/main" id="{C7A174CA-265C-43BE-B845-420A75CBB989}"/>
              </a:ext>
            </a:extLst>
          </p:cNvPr>
          <p:cNvGrpSpPr/>
          <p:nvPr/>
        </p:nvGrpSpPr>
        <p:grpSpPr>
          <a:xfrm>
            <a:off x="8903124" y="3866786"/>
            <a:ext cx="5982428" cy="5982428"/>
            <a:chOff x="9202373" y="3866786"/>
            <a:chExt cx="5982428" cy="5982428"/>
          </a:xfrm>
        </p:grpSpPr>
        <p:grpSp>
          <p:nvGrpSpPr>
            <p:cNvPr id="1083" name="Group 1082">
              <a:extLst>
                <a:ext uri="{FF2B5EF4-FFF2-40B4-BE49-F238E27FC236}">
                  <a16:creationId xmlns="" xmlns:a16="http://schemas.microsoft.com/office/drawing/2014/main" id="{368576F7-A3C5-49EB-B5C7-7EFCDCD57763}"/>
                </a:ext>
              </a:extLst>
            </p:cNvPr>
            <p:cNvGrpSpPr/>
            <p:nvPr/>
          </p:nvGrpSpPr>
          <p:grpSpPr>
            <a:xfrm>
              <a:off x="12154319" y="3866786"/>
              <a:ext cx="78536" cy="5982428"/>
              <a:chOff x="12147983" y="3382622"/>
              <a:chExt cx="91209" cy="6947769"/>
            </a:xfrm>
          </p:grpSpPr>
          <p:sp>
            <p:nvSpPr>
              <p:cNvPr id="1082" name="Arrow: Pentagon 1081">
                <a:extLst>
                  <a:ext uri="{FF2B5EF4-FFF2-40B4-BE49-F238E27FC236}">
                    <a16:creationId xmlns="" xmlns:a16="http://schemas.microsoft.com/office/drawing/2014/main" id="{D5C89C07-ACF9-4C22-8BA1-FCC5BC142B3C}"/>
                  </a:ext>
                </a:extLst>
              </p:cNvPr>
              <p:cNvSpPr/>
              <p:nvPr/>
            </p:nvSpPr>
            <p:spPr>
              <a:xfrm rot="16200000">
                <a:off x="12047803" y="3482802"/>
                <a:ext cx="291569" cy="91209"/>
              </a:xfrm>
              <a:prstGeom prst="homePlate">
                <a:avLst/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400"/>
              </a:p>
            </p:txBody>
          </p:sp>
          <p:sp>
            <p:nvSpPr>
              <p:cNvPr id="94" name="Arrow: Pentagon 93">
                <a:extLst>
                  <a:ext uri="{FF2B5EF4-FFF2-40B4-BE49-F238E27FC236}">
                    <a16:creationId xmlns="" xmlns:a16="http://schemas.microsoft.com/office/drawing/2014/main" id="{7FC1CD18-19F0-4282-8711-0AD3A2FA24F4}"/>
                  </a:ext>
                </a:extLst>
              </p:cNvPr>
              <p:cNvSpPr/>
              <p:nvPr/>
            </p:nvSpPr>
            <p:spPr>
              <a:xfrm rot="5400000" flipV="1">
                <a:off x="12047803" y="10139002"/>
                <a:ext cx="291569" cy="91209"/>
              </a:xfrm>
              <a:prstGeom prst="homePlate">
                <a:avLst/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400"/>
              </a:p>
            </p:txBody>
          </p:sp>
        </p:grpSp>
        <p:grpSp>
          <p:nvGrpSpPr>
            <p:cNvPr id="96" name="Group 95">
              <a:extLst>
                <a:ext uri="{FF2B5EF4-FFF2-40B4-BE49-F238E27FC236}">
                  <a16:creationId xmlns="" xmlns:a16="http://schemas.microsoft.com/office/drawing/2014/main" id="{37C3A9CE-1615-4D4B-9FEA-69885165C10E}"/>
                </a:ext>
              </a:extLst>
            </p:cNvPr>
            <p:cNvGrpSpPr/>
            <p:nvPr/>
          </p:nvGrpSpPr>
          <p:grpSpPr>
            <a:xfrm rot="1800000">
              <a:off x="12154319" y="3866786"/>
              <a:ext cx="78536" cy="5982428"/>
              <a:chOff x="12147983" y="3382622"/>
              <a:chExt cx="91209" cy="6947769"/>
            </a:xfrm>
          </p:grpSpPr>
          <p:sp>
            <p:nvSpPr>
              <p:cNvPr id="97" name="Arrow: Pentagon 96">
                <a:extLst>
                  <a:ext uri="{FF2B5EF4-FFF2-40B4-BE49-F238E27FC236}">
                    <a16:creationId xmlns="" xmlns:a16="http://schemas.microsoft.com/office/drawing/2014/main" id="{5CFA5657-728D-4B45-A019-C82D24DF68D3}"/>
                  </a:ext>
                </a:extLst>
              </p:cNvPr>
              <p:cNvSpPr/>
              <p:nvPr/>
            </p:nvSpPr>
            <p:spPr>
              <a:xfrm rot="16200000">
                <a:off x="12047803" y="3482802"/>
                <a:ext cx="291569" cy="91209"/>
              </a:xfrm>
              <a:prstGeom prst="homePlate">
                <a:avLst/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400"/>
              </a:p>
            </p:txBody>
          </p:sp>
          <p:sp>
            <p:nvSpPr>
              <p:cNvPr id="98" name="Arrow: Pentagon 97">
                <a:extLst>
                  <a:ext uri="{FF2B5EF4-FFF2-40B4-BE49-F238E27FC236}">
                    <a16:creationId xmlns="" xmlns:a16="http://schemas.microsoft.com/office/drawing/2014/main" id="{B6FDE02F-96C4-4B42-8481-EF99EC818176}"/>
                  </a:ext>
                </a:extLst>
              </p:cNvPr>
              <p:cNvSpPr/>
              <p:nvPr/>
            </p:nvSpPr>
            <p:spPr>
              <a:xfrm rot="5400000" flipV="1">
                <a:off x="12047803" y="10139002"/>
                <a:ext cx="291569" cy="91209"/>
              </a:xfrm>
              <a:prstGeom prst="homePlate">
                <a:avLst/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400"/>
              </a:p>
            </p:txBody>
          </p:sp>
        </p:grpSp>
        <p:grpSp>
          <p:nvGrpSpPr>
            <p:cNvPr id="102" name="Group 101">
              <a:extLst>
                <a:ext uri="{FF2B5EF4-FFF2-40B4-BE49-F238E27FC236}">
                  <a16:creationId xmlns="" xmlns:a16="http://schemas.microsoft.com/office/drawing/2014/main" id="{78951313-425D-40AB-93CC-B5F9896369A9}"/>
                </a:ext>
              </a:extLst>
            </p:cNvPr>
            <p:cNvGrpSpPr/>
            <p:nvPr/>
          </p:nvGrpSpPr>
          <p:grpSpPr>
            <a:xfrm rot="3600000">
              <a:off x="12154319" y="3866786"/>
              <a:ext cx="78536" cy="5982428"/>
              <a:chOff x="12147983" y="3382622"/>
              <a:chExt cx="91209" cy="6947769"/>
            </a:xfrm>
          </p:grpSpPr>
          <p:sp>
            <p:nvSpPr>
              <p:cNvPr id="103" name="Arrow: Pentagon 102">
                <a:extLst>
                  <a:ext uri="{FF2B5EF4-FFF2-40B4-BE49-F238E27FC236}">
                    <a16:creationId xmlns="" xmlns:a16="http://schemas.microsoft.com/office/drawing/2014/main" id="{1E41A643-789A-4EDA-AFE4-99AE87B00AF3}"/>
                  </a:ext>
                </a:extLst>
              </p:cNvPr>
              <p:cNvSpPr/>
              <p:nvPr/>
            </p:nvSpPr>
            <p:spPr>
              <a:xfrm rot="16200000">
                <a:off x="12047803" y="3482802"/>
                <a:ext cx="291569" cy="91209"/>
              </a:xfrm>
              <a:prstGeom prst="homePlate">
                <a:avLst/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400"/>
              </a:p>
            </p:txBody>
          </p:sp>
          <p:sp>
            <p:nvSpPr>
              <p:cNvPr id="104" name="Arrow: Pentagon 103">
                <a:extLst>
                  <a:ext uri="{FF2B5EF4-FFF2-40B4-BE49-F238E27FC236}">
                    <a16:creationId xmlns="" xmlns:a16="http://schemas.microsoft.com/office/drawing/2014/main" id="{00631CAD-C169-4341-A702-A3DFE8D81288}"/>
                  </a:ext>
                </a:extLst>
              </p:cNvPr>
              <p:cNvSpPr/>
              <p:nvPr/>
            </p:nvSpPr>
            <p:spPr>
              <a:xfrm rot="5400000" flipV="1">
                <a:off x="12047803" y="10139002"/>
                <a:ext cx="291569" cy="91209"/>
              </a:xfrm>
              <a:prstGeom prst="homePlate">
                <a:avLst/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400"/>
              </a:p>
            </p:txBody>
          </p:sp>
        </p:grpSp>
        <p:grpSp>
          <p:nvGrpSpPr>
            <p:cNvPr id="105" name="Group 104">
              <a:extLst>
                <a:ext uri="{FF2B5EF4-FFF2-40B4-BE49-F238E27FC236}">
                  <a16:creationId xmlns="" xmlns:a16="http://schemas.microsoft.com/office/drawing/2014/main" id="{5B35CC2A-E384-40C5-9A0E-8F5549E47991}"/>
                </a:ext>
              </a:extLst>
            </p:cNvPr>
            <p:cNvGrpSpPr/>
            <p:nvPr/>
          </p:nvGrpSpPr>
          <p:grpSpPr>
            <a:xfrm rot="19800000">
              <a:off x="12154319" y="3866786"/>
              <a:ext cx="78536" cy="5982428"/>
              <a:chOff x="12147983" y="3382622"/>
              <a:chExt cx="91209" cy="6947769"/>
            </a:xfrm>
          </p:grpSpPr>
          <p:sp>
            <p:nvSpPr>
              <p:cNvPr id="106" name="Arrow: Pentagon 105">
                <a:extLst>
                  <a:ext uri="{FF2B5EF4-FFF2-40B4-BE49-F238E27FC236}">
                    <a16:creationId xmlns="" xmlns:a16="http://schemas.microsoft.com/office/drawing/2014/main" id="{F4B63139-43D6-4F01-9D6B-A70A2D5C2C83}"/>
                  </a:ext>
                </a:extLst>
              </p:cNvPr>
              <p:cNvSpPr/>
              <p:nvPr/>
            </p:nvSpPr>
            <p:spPr>
              <a:xfrm rot="16200000">
                <a:off x="12047803" y="3482802"/>
                <a:ext cx="291569" cy="91209"/>
              </a:xfrm>
              <a:prstGeom prst="homePlate">
                <a:avLst/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400"/>
              </a:p>
            </p:txBody>
          </p:sp>
          <p:sp>
            <p:nvSpPr>
              <p:cNvPr id="107" name="Arrow: Pentagon 106">
                <a:extLst>
                  <a:ext uri="{FF2B5EF4-FFF2-40B4-BE49-F238E27FC236}">
                    <a16:creationId xmlns="" xmlns:a16="http://schemas.microsoft.com/office/drawing/2014/main" id="{268CC966-8BA7-4416-80D6-929A8EE08C91}"/>
                  </a:ext>
                </a:extLst>
              </p:cNvPr>
              <p:cNvSpPr/>
              <p:nvPr/>
            </p:nvSpPr>
            <p:spPr>
              <a:xfrm rot="5400000" flipV="1">
                <a:off x="12047803" y="10139002"/>
                <a:ext cx="291569" cy="91209"/>
              </a:xfrm>
              <a:prstGeom prst="homePlate">
                <a:avLst/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400"/>
              </a:p>
            </p:txBody>
          </p:sp>
        </p:grpSp>
        <p:grpSp>
          <p:nvGrpSpPr>
            <p:cNvPr id="108" name="Group 107">
              <a:extLst>
                <a:ext uri="{FF2B5EF4-FFF2-40B4-BE49-F238E27FC236}">
                  <a16:creationId xmlns="" xmlns:a16="http://schemas.microsoft.com/office/drawing/2014/main" id="{F28A8042-3920-425A-8BAA-534143F3E47F}"/>
                </a:ext>
              </a:extLst>
            </p:cNvPr>
            <p:cNvGrpSpPr/>
            <p:nvPr/>
          </p:nvGrpSpPr>
          <p:grpSpPr>
            <a:xfrm rot="18000000">
              <a:off x="12154319" y="3866786"/>
              <a:ext cx="78536" cy="5982428"/>
              <a:chOff x="12147983" y="3382622"/>
              <a:chExt cx="91209" cy="6947769"/>
            </a:xfrm>
          </p:grpSpPr>
          <p:sp>
            <p:nvSpPr>
              <p:cNvPr id="109" name="Arrow: Pentagon 108">
                <a:extLst>
                  <a:ext uri="{FF2B5EF4-FFF2-40B4-BE49-F238E27FC236}">
                    <a16:creationId xmlns="" xmlns:a16="http://schemas.microsoft.com/office/drawing/2014/main" id="{1A3ED432-A08A-4E5A-9440-03E92C071B25}"/>
                  </a:ext>
                </a:extLst>
              </p:cNvPr>
              <p:cNvSpPr/>
              <p:nvPr/>
            </p:nvSpPr>
            <p:spPr>
              <a:xfrm rot="16200000">
                <a:off x="12047803" y="3482802"/>
                <a:ext cx="291569" cy="91209"/>
              </a:xfrm>
              <a:prstGeom prst="homePlate">
                <a:avLst/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400"/>
              </a:p>
            </p:txBody>
          </p:sp>
          <p:sp>
            <p:nvSpPr>
              <p:cNvPr id="110" name="Arrow: Pentagon 109">
                <a:extLst>
                  <a:ext uri="{FF2B5EF4-FFF2-40B4-BE49-F238E27FC236}">
                    <a16:creationId xmlns="" xmlns:a16="http://schemas.microsoft.com/office/drawing/2014/main" id="{B213F495-C3B8-4AD3-A492-9AF716257A92}"/>
                  </a:ext>
                </a:extLst>
              </p:cNvPr>
              <p:cNvSpPr/>
              <p:nvPr/>
            </p:nvSpPr>
            <p:spPr>
              <a:xfrm rot="5400000" flipV="1">
                <a:off x="12047803" y="10139002"/>
                <a:ext cx="291569" cy="91209"/>
              </a:xfrm>
              <a:prstGeom prst="homePlate">
                <a:avLst/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400"/>
              </a:p>
            </p:txBody>
          </p:sp>
        </p:grpSp>
        <p:grpSp>
          <p:nvGrpSpPr>
            <p:cNvPr id="111" name="Group 110">
              <a:extLst>
                <a:ext uri="{FF2B5EF4-FFF2-40B4-BE49-F238E27FC236}">
                  <a16:creationId xmlns="" xmlns:a16="http://schemas.microsoft.com/office/drawing/2014/main" id="{D456D303-C2BC-4817-974A-4C65C07319C5}"/>
                </a:ext>
              </a:extLst>
            </p:cNvPr>
            <p:cNvGrpSpPr/>
            <p:nvPr/>
          </p:nvGrpSpPr>
          <p:grpSpPr>
            <a:xfrm rot="5400000">
              <a:off x="12154319" y="3866786"/>
              <a:ext cx="78536" cy="5982428"/>
              <a:chOff x="12147983" y="3382622"/>
              <a:chExt cx="91209" cy="6947769"/>
            </a:xfrm>
          </p:grpSpPr>
          <p:sp>
            <p:nvSpPr>
              <p:cNvPr id="112" name="Arrow: Pentagon 111">
                <a:extLst>
                  <a:ext uri="{FF2B5EF4-FFF2-40B4-BE49-F238E27FC236}">
                    <a16:creationId xmlns="" xmlns:a16="http://schemas.microsoft.com/office/drawing/2014/main" id="{25C0F162-4330-4631-919C-2DB7D3976E23}"/>
                  </a:ext>
                </a:extLst>
              </p:cNvPr>
              <p:cNvSpPr/>
              <p:nvPr/>
            </p:nvSpPr>
            <p:spPr>
              <a:xfrm rot="16200000">
                <a:off x="12047803" y="3482802"/>
                <a:ext cx="291569" cy="91209"/>
              </a:xfrm>
              <a:prstGeom prst="homePlate">
                <a:avLst/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400"/>
              </a:p>
            </p:txBody>
          </p:sp>
          <p:sp>
            <p:nvSpPr>
              <p:cNvPr id="113" name="Arrow: Pentagon 112">
                <a:extLst>
                  <a:ext uri="{FF2B5EF4-FFF2-40B4-BE49-F238E27FC236}">
                    <a16:creationId xmlns="" xmlns:a16="http://schemas.microsoft.com/office/drawing/2014/main" id="{86941326-476E-46D2-B027-409ABA7E7B56}"/>
                  </a:ext>
                </a:extLst>
              </p:cNvPr>
              <p:cNvSpPr/>
              <p:nvPr/>
            </p:nvSpPr>
            <p:spPr>
              <a:xfrm rot="5400000" flipV="1">
                <a:off x="12047803" y="10139002"/>
                <a:ext cx="291569" cy="91209"/>
              </a:xfrm>
              <a:prstGeom prst="homePlate">
                <a:avLst/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400"/>
              </a:p>
            </p:txBody>
          </p:sp>
        </p:grpSp>
      </p:grpSp>
      <p:grpSp>
        <p:nvGrpSpPr>
          <p:cNvPr id="83" name="Group 82">
            <a:extLst>
              <a:ext uri="{FF2B5EF4-FFF2-40B4-BE49-F238E27FC236}">
                <a16:creationId xmlns="" xmlns:a16="http://schemas.microsoft.com/office/drawing/2014/main" id="{4889C014-45B4-465C-BBD3-18ACFDFA07FD}"/>
              </a:ext>
            </a:extLst>
          </p:cNvPr>
          <p:cNvGrpSpPr/>
          <p:nvPr/>
        </p:nvGrpSpPr>
        <p:grpSpPr>
          <a:xfrm>
            <a:off x="9189169" y="4109930"/>
            <a:ext cx="5448110" cy="5527155"/>
            <a:chOff x="9488418" y="4109930"/>
            <a:chExt cx="5448110" cy="5527155"/>
          </a:xfrm>
        </p:grpSpPr>
        <p:sp>
          <p:nvSpPr>
            <p:cNvPr id="1084" name="TextBox 1083">
              <a:extLst>
                <a:ext uri="{FF2B5EF4-FFF2-40B4-BE49-F238E27FC236}">
                  <a16:creationId xmlns="" xmlns:a16="http://schemas.microsoft.com/office/drawing/2014/main" id="{63B8174C-40DF-47C7-8290-EC08A4BBB577}"/>
                </a:ext>
              </a:extLst>
            </p:cNvPr>
            <p:cNvSpPr txBox="1"/>
            <p:nvPr/>
          </p:nvSpPr>
          <p:spPr>
            <a:xfrm>
              <a:off x="11779051" y="4109930"/>
              <a:ext cx="829073" cy="769441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en-US" sz="4400">
                  <a:latin typeface="Open Sans Bold" panose="020B0806030504020204" pitchFamily="34" charset="0"/>
                  <a:ea typeface="Open Sans Bold" panose="020B0806030504020204" pitchFamily="34" charset="0"/>
                  <a:cs typeface="Open Sans Bold" panose="020B0806030504020204" pitchFamily="34" charset="0"/>
                </a:rPr>
                <a:t>12</a:t>
              </a:r>
            </a:p>
          </p:txBody>
        </p:sp>
        <p:sp>
          <p:nvSpPr>
            <p:cNvPr id="115" name="TextBox 114">
              <a:extLst>
                <a:ext uri="{FF2B5EF4-FFF2-40B4-BE49-F238E27FC236}">
                  <a16:creationId xmlns="" xmlns:a16="http://schemas.microsoft.com/office/drawing/2014/main" id="{01119A9D-1153-49F0-B41F-3CAF4E1FEC1E}"/>
                </a:ext>
              </a:extLst>
            </p:cNvPr>
            <p:cNvSpPr txBox="1"/>
            <p:nvPr/>
          </p:nvSpPr>
          <p:spPr>
            <a:xfrm>
              <a:off x="13216254" y="4408292"/>
              <a:ext cx="506870" cy="769441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en-US" sz="4400">
                  <a:latin typeface="Open Sans Bold" panose="020B0806030504020204" pitchFamily="34" charset="0"/>
                  <a:ea typeface="Open Sans Bold" panose="020B0806030504020204" pitchFamily="34" charset="0"/>
                  <a:cs typeface="Open Sans Bold" panose="020B0806030504020204" pitchFamily="34" charset="0"/>
                </a:rPr>
                <a:t>1</a:t>
              </a:r>
            </a:p>
          </p:txBody>
        </p:sp>
        <p:sp>
          <p:nvSpPr>
            <p:cNvPr id="116" name="TextBox 115">
              <a:extLst>
                <a:ext uri="{FF2B5EF4-FFF2-40B4-BE49-F238E27FC236}">
                  <a16:creationId xmlns="" xmlns:a16="http://schemas.microsoft.com/office/drawing/2014/main" id="{E6BE8C4B-E57A-4878-ABAB-378230FA7A37}"/>
                </a:ext>
              </a:extLst>
            </p:cNvPr>
            <p:cNvSpPr txBox="1"/>
            <p:nvPr/>
          </p:nvSpPr>
          <p:spPr>
            <a:xfrm>
              <a:off x="10442979" y="4408292"/>
              <a:ext cx="829073" cy="769441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en-US" sz="4400">
                  <a:latin typeface="Open Sans Bold" panose="020B0806030504020204" pitchFamily="34" charset="0"/>
                  <a:ea typeface="Open Sans Bold" panose="020B0806030504020204" pitchFamily="34" charset="0"/>
                  <a:cs typeface="Open Sans Bold" panose="020B0806030504020204" pitchFamily="34" charset="0"/>
                </a:rPr>
                <a:t>11</a:t>
              </a:r>
            </a:p>
          </p:txBody>
        </p:sp>
        <p:sp>
          <p:nvSpPr>
            <p:cNvPr id="117" name="TextBox 116">
              <a:extLst>
                <a:ext uri="{FF2B5EF4-FFF2-40B4-BE49-F238E27FC236}">
                  <a16:creationId xmlns="" xmlns:a16="http://schemas.microsoft.com/office/drawing/2014/main" id="{BDE9714F-8015-4C0B-BDBB-4D243A292F1B}"/>
                </a:ext>
              </a:extLst>
            </p:cNvPr>
            <p:cNvSpPr txBox="1"/>
            <p:nvPr/>
          </p:nvSpPr>
          <p:spPr>
            <a:xfrm>
              <a:off x="14068681" y="5305313"/>
              <a:ext cx="506870" cy="769441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en-US" sz="4400">
                  <a:latin typeface="Open Sans Bold" panose="020B0806030504020204" pitchFamily="34" charset="0"/>
                  <a:ea typeface="Open Sans Bold" panose="020B0806030504020204" pitchFamily="34" charset="0"/>
                  <a:cs typeface="Open Sans Bold" panose="020B0806030504020204" pitchFamily="34" charset="0"/>
                </a:rPr>
                <a:t>2</a:t>
              </a:r>
            </a:p>
          </p:txBody>
        </p:sp>
        <p:sp>
          <p:nvSpPr>
            <p:cNvPr id="118" name="TextBox 117">
              <a:extLst>
                <a:ext uri="{FF2B5EF4-FFF2-40B4-BE49-F238E27FC236}">
                  <a16:creationId xmlns="" xmlns:a16="http://schemas.microsoft.com/office/drawing/2014/main" id="{B7A284BD-DA4F-4AC3-8FEF-57D3ED463031}"/>
                </a:ext>
              </a:extLst>
            </p:cNvPr>
            <p:cNvSpPr txBox="1"/>
            <p:nvPr/>
          </p:nvSpPr>
          <p:spPr>
            <a:xfrm>
              <a:off x="9810898" y="5305313"/>
              <a:ext cx="829073" cy="769441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en-US" sz="4400">
                  <a:latin typeface="Open Sans Bold" panose="020B0806030504020204" pitchFamily="34" charset="0"/>
                  <a:ea typeface="Open Sans Bold" panose="020B0806030504020204" pitchFamily="34" charset="0"/>
                  <a:cs typeface="Open Sans Bold" panose="020B0806030504020204" pitchFamily="34" charset="0"/>
                </a:rPr>
                <a:t>10</a:t>
              </a:r>
            </a:p>
          </p:txBody>
        </p:sp>
        <p:sp>
          <p:nvSpPr>
            <p:cNvPr id="119" name="TextBox 118">
              <a:extLst>
                <a:ext uri="{FF2B5EF4-FFF2-40B4-BE49-F238E27FC236}">
                  <a16:creationId xmlns="" xmlns:a16="http://schemas.microsoft.com/office/drawing/2014/main" id="{CD35DB84-3DCC-43F2-909D-00D2AE5558D7}"/>
                </a:ext>
              </a:extLst>
            </p:cNvPr>
            <p:cNvSpPr txBox="1"/>
            <p:nvPr/>
          </p:nvSpPr>
          <p:spPr>
            <a:xfrm>
              <a:off x="14429658" y="6418731"/>
              <a:ext cx="506870" cy="769441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en-US" sz="4400">
                  <a:latin typeface="Open Sans Bold" panose="020B0806030504020204" pitchFamily="34" charset="0"/>
                  <a:ea typeface="Open Sans Bold" panose="020B0806030504020204" pitchFamily="34" charset="0"/>
                  <a:cs typeface="Open Sans Bold" panose="020B0806030504020204" pitchFamily="34" charset="0"/>
                </a:rPr>
                <a:t>3</a:t>
              </a:r>
            </a:p>
          </p:txBody>
        </p:sp>
        <p:sp>
          <p:nvSpPr>
            <p:cNvPr id="120" name="TextBox 119">
              <a:extLst>
                <a:ext uri="{FF2B5EF4-FFF2-40B4-BE49-F238E27FC236}">
                  <a16:creationId xmlns="" xmlns:a16="http://schemas.microsoft.com/office/drawing/2014/main" id="{D4ADFE84-886D-49B5-9371-F84E0C5307FA}"/>
                </a:ext>
              </a:extLst>
            </p:cNvPr>
            <p:cNvSpPr txBox="1"/>
            <p:nvPr/>
          </p:nvSpPr>
          <p:spPr>
            <a:xfrm>
              <a:off x="9488418" y="6418731"/>
              <a:ext cx="506870" cy="769441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en-US" sz="4400">
                  <a:latin typeface="Open Sans Bold" panose="020B0806030504020204" pitchFamily="34" charset="0"/>
                  <a:ea typeface="Open Sans Bold" panose="020B0806030504020204" pitchFamily="34" charset="0"/>
                  <a:cs typeface="Open Sans Bold" panose="020B0806030504020204" pitchFamily="34" charset="0"/>
                </a:rPr>
                <a:t>9</a:t>
              </a:r>
            </a:p>
          </p:txBody>
        </p:sp>
        <p:sp>
          <p:nvSpPr>
            <p:cNvPr id="121" name="TextBox 120">
              <a:extLst>
                <a:ext uri="{FF2B5EF4-FFF2-40B4-BE49-F238E27FC236}">
                  <a16:creationId xmlns="" xmlns:a16="http://schemas.microsoft.com/office/drawing/2014/main" id="{4FCF53EB-443E-4FF8-9B42-B234653276A6}"/>
                </a:ext>
              </a:extLst>
            </p:cNvPr>
            <p:cNvSpPr txBox="1"/>
            <p:nvPr/>
          </p:nvSpPr>
          <p:spPr>
            <a:xfrm>
              <a:off x="14068681" y="7743229"/>
              <a:ext cx="506870" cy="769441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en-US" sz="4400">
                  <a:latin typeface="Open Sans Bold" panose="020B0806030504020204" pitchFamily="34" charset="0"/>
                  <a:ea typeface="Open Sans Bold" panose="020B0806030504020204" pitchFamily="34" charset="0"/>
                  <a:cs typeface="Open Sans Bold" panose="020B0806030504020204" pitchFamily="34" charset="0"/>
                </a:rPr>
                <a:t>4</a:t>
              </a:r>
            </a:p>
          </p:txBody>
        </p:sp>
        <p:sp>
          <p:nvSpPr>
            <p:cNvPr id="122" name="TextBox 121">
              <a:extLst>
                <a:ext uri="{FF2B5EF4-FFF2-40B4-BE49-F238E27FC236}">
                  <a16:creationId xmlns="" xmlns:a16="http://schemas.microsoft.com/office/drawing/2014/main" id="{DE95B764-96A4-4472-9580-82AE4DE0438E}"/>
                </a:ext>
              </a:extLst>
            </p:cNvPr>
            <p:cNvSpPr txBox="1"/>
            <p:nvPr/>
          </p:nvSpPr>
          <p:spPr>
            <a:xfrm>
              <a:off x="9840775" y="7743229"/>
              <a:ext cx="506870" cy="769441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en-US" sz="4400">
                  <a:latin typeface="Open Sans Bold" panose="020B0806030504020204" pitchFamily="34" charset="0"/>
                  <a:ea typeface="Open Sans Bold" panose="020B0806030504020204" pitchFamily="34" charset="0"/>
                  <a:cs typeface="Open Sans Bold" panose="020B0806030504020204" pitchFamily="34" charset="0"/>
                </a:rPr>
                <a:t>8</a:t>
              </a:r>
            </a:p>
          </p:txBody>
        </p:sp>
        <p:sp>
          <p:nvSpPr>
            <p:cNvPr id="123" name="TextBox 122">
              <a:extLst>
                <a:ext uri="{FF2B5EF4-FFF2-40B4-BE49-F238E27FC236}">
                  <a16:creationId xmlns="" xmlns:a16="http://schemas.microsoft.com/office/drawing/2014/main" id="{EDBA93A8-8660-4A16-B348-D57A48D89292}"/>
                </a:ext>
              </a:extLst>
            </p:cNvPr>
            <p:cNvSpPr txBox="1"/>
            <p:nvPr/>
          </p:nvSpPr>
          <p:spPr>
            <a:xfrm>
              <a:off x="13216254" y="8522212"/>
              <a:ext cx="506870" cy="769441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en-US" sz="4400">
                  <a:latin typeface="Open Sans Bold" panose="020B0806030504020204" pitchFamily="34" charset="0"/>
                  <a:ea typeface="Open Sans Bold" panose="020B0806030504020204" pitchFamily="34" charset="0"/>
                  <a:cs typeface="Open Sans Bold" panose="020B0806030504020204" pitchFamily="34" charset="0"/>
                </a:rPr>
                <a:t>5</a:t>
              </a:r>
            </a:p>
          </p:txBody>
        </p:sp>
        <p:sp>
          <p:nvSpPr>
            <p:cNvPr id="124" name="TextBox 123">
              <a:extLst>
                <a:ext uri="{FF2B5EF4-FFF2-40B4-BE49-F238E27FC236}">
                  <a16:creationId xmlns="" xmlns:a16="http://schemas.microsoft.com/office/drawing/2014/main" id="{66E42C5F-E94B-457D-A867-1D65FBC5C412}"/>
                </a:ext>
              </a:extLst>
            </p:cNvPr>
            <p:cNvSpPr txBox="1"/>
            <p:nvPr/>
          </p:nvSpPr>
          <p:spPr>
            <a:xfrm>
              <a:off x="10604081" y="8522212"/>
              <a:ext cx="506870" cy="769441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en-US" sz="4400">
                  <a:latin typeface="Open Sans Bold" panose="020B0806030504020204" pitchFamily="34" charset="0"/>
                  <a:ea typeface="Open Sans Bold" panose="020B0806030504020204" pitchFamily="34" charset="0"/>
                  <a:cs typeface="Open Sans Bold" panose="020B0806030504020204" pitchFamily="34" charset="0"/>
                </a:rPr>
                <a:t>7</a:t>
              </a:r>
            </a:p>
          </p:txBody>
        </p:sp>
        <p:sp>
          <p:nvSpPr>
            <p:cNvPr id="125" name="TextBox 124">
              <a:extLst>
                <a:ext uri="{FF2B5EF4-FFF2-40B4-BE49-F238E27FC236}">
                  <a16:creationId xmlns="" xmlns:a16="http://schemas.microsoft.com/office/drawing/2014/main" id="{AD48B161-3E0F-49BF-8814-9956AF54E29C}"/>
                </a:ext>
              </a:extLst>
            </p:cNvPr>
            <p:cNvSpPr txBox="1"/>
            <p:nvPr/>
          </p:nvSpPr>
          <p:spPr>
            <a:xfrm>
              <a:off x="11940153" y="8867644"/>
              <a:ext cx="506870" cy="769441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en-US" sz="4400">
                  <a:latin typeface="Open Sans Bold" panose="020B0806030504020204" pitchFamily="34" charset="0"/>
                  <a:ea typeface="Open Sans Bold" panose="020B0806030504020204" pitchFamily="34" charset="0"/>
                  <a:cs typeface="Open Sans Bold" panose="020B0806030504020204" pitchFamily="34" charset="0"/>
                </a:rPr>
                <a:t>6</a:t>
              </a:r>
            </a:p>
          </p:txBody>
        </p:sp>
      </p:grpSp>
      <p:grpSp>
        <p:nvGrpSpPr>
          <p:cNvPr id="1081" name="Group 1080">
            <a:extLst>
              <a:ext uri="{FF2B5EF4-FFF2-40B4-BE49-F238E27FC236}">
                <a16:creationId xmlns="" xmlns:a16="http://schemas.microsoft.com/office/drawing/2014/main" id="{07BCFEED-D690-40C6-86AF-6ED81AB69436}"/>
              </a:ext>
            </a:extLst>
          </p:cNvPr>
          <p:cNvGrpSpPr/>
          <p:nvPr/>
        </p:nvGrpSpPr>
        <p:grpSpPr>
          <a:xfrm>
            <a:off x="8815267" y="3763273"/>
            <a:ext cx="6186720" cy="6189453"/>
            <a:chOff x="8601075" y="3263900"/>
            <a:chExt cx="7185025" cy="7188200"/>
          </a:xfrm>
        </p:grpSpPr>
        <p:sp>
          <p:nvSpPr>
            <p:cNvPr id="81" name="Freeform 46">
              <a:extLst>
                <a:ext uri="{FF2B5EF4-FFF2-40B4-BE49-F238E27FC236}">
                  <a16:creationId xmlns="" xmlns:a16="http://schemas.microsoft.com/office/drawing/2014/main" id="{83CD943E-38C7-4797-A7F3-2D5D607CFC70}"/>
                </a:ext>
              </a:extLst>
            </p:cNvPr>
            <p:cNvSpPr>
              <a:spLocks/>
            </p:cNvSpPr>
            <p:nvPr/>
          </p:nvSpPr>
          <p:spPr bwMode="auto">
            <a:xfrm>
              <a:off x="8601075" y="3263900"/>
              <a:ext cx="7185025" cy="7188200"/>
            </a:xfrm>
            <a:custGeom>
              <a:avLst/>
              <a:gdLst>
                <a:gd name="T0" fmla="*/ 183 w 215"/>
                <a:gd name="T1" fmla="*/ 32 h 215"/>
                <a:gd name="T2" fmla="*/ 107 w 215"/>
                <a:gd name="T3" fmla="*/ 0 h 215"/>
                <a:gd name="T4" fmla="*/ 31 w 215"/>
                <a:gd name="T5" fmla="*/ 32 h 215"/>
                <a:gd name="T6" fmla="*/ 0 w 215"/>
                <a:gd name="T7" fmla="*/ 108 h 215"/>
                <a:gd name="T8" fmla="*/ 31 w 215"/>
                <a:gd name="T9" fmla="*/ 184 h 215"/>
                <a:gd name="T10" fmla="*/ 107 w 215"/>
                <a:gd name="T11" fmla="*/ 215 h 215"/>
                <a:gd name="T12" fmla="*/ 183 w 215"/>
                <a:gd name="T13" fmla="*/ 184 h 215"/>
                <a:gd name="T14" fmla="*/ 215 w 215"/>
                <a:gd name="T15" fmla="*/ 108 h 215"/>
                <a:gd name="T16" fmla="*/ 183 w 215"/>
                <a:gd name="T17" fmla="*/ 32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5" h="215">
                  <a:moveTo>
                    <a:pt x="183" y="32"/>
                  </a:moveTo>
                  <a:cubicBezTo>
                    <a:pt x="163" y="11"/>
                    <a:pt x="136" y="0"/>
                    <a:pt x="107" y="0"/>
                  </a:cubicBezTo>
                  <a:cubicBezTo>
                    <a:pt x="79" y="0"/>
                    <a:pt x="52" y="11"/>
                    <a:pt x="31" y="32"/>
                  </a:cubicBezTo>
                  <a:cubicBezTo>
                    <a:pt x="11" y="52"/>
                    <a:pt x="0" y="79"/>
                    <a:pt x="0" y="108"/>
                  </a:cubicBezTo>
                  <a:cubicBezTo>
                    <a:pt x="0" y="136"/>
                    <a:pt x="11" y="163"/>
                    <a:pt x="31" y="184"/>
                  </a:cubicBezTo>
                  <a:cubicBezTo>
                    <a:pt x="52" y="204"/>
                    <a:pt x="79" y="215"/>
                    <a:pt x="107" y="215"/>
                  </a:cubicBezTo>
                  <a:cubicBezTo>
                    <a:pt x="136" y="215"/>
                    <a:pt x="163" y="204"/>
                    <a:pt x="183" y="184"/>
                  </a:cubicBezTo>
                  <a:cubicBezTo>
                    <a:pt x="204" y="163"/>
                    <a:pt x="215" y="136"/>
                    <a:pt x="215" y="108"/>
                  </a:cubicBezTo>
                  <a:cubicBezTo>
                    <a:pt x="215" y="79"/>
                    <a:pt x="204" y="52"/>
                    <a:pt x="183" y="32"/>
                  </a:cubicBezTo>
                  <a:close/>
                </a:path>
              </a:pathLst>
            </a:custGeom>
            <a:no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grpSp>
          <p:nvGrpSpPr>
            <p:cNvPr id="1080" name="Group 1079">
              <a:extLst>
                <a:ext uri="{FF2B5EF4-FFF2-40B4-BE49-F238E27FC236}">
                  <a16:creationId xmlns="" xmlns:a16="http://schemas.microsoft.com/office/drawing/2014/main" id="{2F2E2398-CDB0-4D9F-8787-82952CE5DE05}"/>
                </a:ext>
              </a:extLst>
            </p:cNvPr>
            <p:cNvGrpSpPr/>
            <p:nvPr/>
          </p:nvGrpSpPr>
          <p:grpSpPr>
            <a:xfrm>
              <a:off x="12010230" y="4132263"/>
              <a:ext cx="368301" cy="2743200"/>
              <a:chOff x="12010230" y="4132263"/>
              <a:chExt cx="368301" cy="2743200"/>
            </a:xfrm>
          </p:grpSpPr>
          <p:sp>
            <p:nvSpPr>
              <p:cNvPr id="1067" name="Freeform 75">
                <a:extLst>
                  <a:ext uri="{FF2B5EF4-FFF2-40B4-BE49-F238E27FC236}">
                    <a16:creationId xmlns="" xmlns:a16="http://schemas.microsoft.com/office/drawing/2014/main" id="{DBA8142A-9A2F-4BAD-AD9E-8B582DBE541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010230" y="4132263"/>
                <a:ext cx="166688" cy="2743200"/>
              </a:xfrm>
              <a:custGeom>
                <a:avLst/>
                <a:gdLst>
                  <a:gd name="T0" fmla="*/ 105 w 105"/>
                  <a:gd name="T1" fmla="*/ 1728 h 1728"/>
                  <a:gd name="T2" fmla="*/ 0 w 105"/>
                  <a:gd name="T3" fmla="*/ 1222 h 1728"/>
                  <a:gd name="T4" fmla="*/ 105 w 105"/>
                  <a:gd name="T5" fmla="*/ 0 h 1728"/>
                  <a:gd name="T6" fmla="*/ 105 w 105"/>
                  <a:gd name="T7" fmla="*/ 1728 h 17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5" h="1728">
                    <a:moveTo>
                      <a:pt x="105" y="1728"/>
                    </a:moveTo>
                    <a:lnTo>
                      <a:pt x="0" y="1222"/>
                    </a:lnTo>
                    <a:lnTo>
                      <a:pt x="105" y="0"/>
                    </a:lnTo>
                    <a:lnTo>
                      <a:pt x="105" y="1728"/>
                    </a:lnTo>
                    <a:close/>
                  </a:path>
                </a:pathLst>
              </a:custGeom>
              <a:solidFill>
                <a:schemeClr val="tx1">
                  <a:lumMod val="90000"/>
                  <a:lumOff val="1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1068" name="Freeform 76">
                <a:extLst>
                  <a:ext uri="{FF2B5EF4-FFF2-40B4-BE49-F238E27FC236}">
                    <a16:creationId xmlns="" xmlns:a16="http://schemas.microsoft.com/office/drawing/2014/main" id="{C1BA14B6-7F5A-42CF-9E6D-1DE88357285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176918" y="4132263"/>
                <a:ext cx="201613" cy="2743200"/>
              </a:xfrm>
              <a:custGeom>
                <a:avLst/>
                <a:gdLst>
                  <a:gd name="T0" fmla="*/ 0 w 127"/>
                  <a:gd name="T1" fmla="*/ 1728 h 1728"/>
                  <a:gd name="T2" fmla="*/ 127 w 127"/>
                  <a:gd name="T3" fmla="*/ 1222 h 1728"/>
                  <a:gd name="T4" fmla="*/ 0 w 127"/>
                  <a:gd name="T5" fmla="*/ 0 h 1728"/>
                  <a:gd name="T6" fmla="*/ 0 w 127"/>
                  <a:gd name="T7" fmla="*/ 1728 h 17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7" h="1728">
                    <a:moveTo>
                      <a:pt x="0" y="1728"/>
                    </a:moveTo>
                    <a:lnTo>
                      <a:pt x="127" y="1222"/>
                    </a:lnTo>
                    <a:lnTo>
                      <a:pt x="0" y="0"/>
                    </a:lnTo>
                    <a:lnTo>
                      <a:pt x="0" y="1728"/>
                    </a:ln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</p:grpSp>
      </p:grpSp>
      <p:grpSp>
        <p:nvGrpSpPr>
          <p:cNvPr id="1078" name="Group 1077">
            <a:extLst>
              <a:ext uri="{FF2B5EF4-FFF2-40B4-BE49-F238E27FC236}">
                <a16:creationId xmlns="" xmlns:a16="http://schemas.microsoft.com/office/drawing/2014/main" id="{6CE22F1B-D339-4838-8ABE-E87D72D849D6}"/>
              </a:ext>
            </a:extLst>
          </p:cNvPr>
          <p:cNvGrpSpPr/>
          <p:nvPr/>
        </p:nvGrpSpPr>
        <p:grpSpPr>
          <a:xfrm rot="3600000">
            <a:off x="8822409" y="3778309"/>
            <a:ext cx="6186720" cy="6189453"/>
            <a:chOff x="8601868" y="3263900"/>
            <a:chExt cx="7185025" cy="7188200"/>
          </a:xfrm>
        </p:grpSpPr>
        <p:sp>
          <p:nvSpPr>
            <p:cNvPr id="1038" name="Freeform 46">
              <a:extLst>
                <a:ext uri="{FF2B5EF4-FFF2-40B4-BE49-F238E27FC236}">
                  <a16:creationId xmlns="" xmlns:a16="http://schemas.microsoft.com/office/drawing/2014/main" id="{6C602820-A9A5-4FCF-B8C6-0FCAD3D7CE7C}"/>
                </a:ext>
              </a:extLst>
            </p:cNvPr>
            <p:cNvSpPr>
              <a:spLocks/>
            </p:cNvSpPr>
            <p:nvPr/>
          </p:nvSpPr>
          <p:spPr bwMode="auto">
            <a:xfrm>
              <a:off x="8601868" y="3263900"/>
              <a:ext cx="7185025" cy="7188200"/>
            </a:xfrm>
            <a:custGeom>
              <a:avLst/>
              <a:gdLst>
                <a:gd name="T0" fmla="*/ 183 w 215"/>
                <a:gd name="T1" fmla="*/ 32 h 215"/>
                <a:gd name="T2" fmla="*/ 107 w 215"/>
                <a:gd name="T3" fmla="*/ 0 h 215"/>
                <a:gd name="T4" fmla="*/ 31 w 215"/>
                <a:gd name="T5" fmla="*/ 32 h 215"/>
                <a:gd name="T6" fmla="*/ 0 w 215"/>
                <a:gd name="T7" fmla="*/ 108 h 215"/>
                <a:gd name="T8" fmla="*/ 31 w 215"/>
                <a:gd name="T9" fmla="*/ 184 h 215"/>
                <a:gd name="T10" fmla="*/ 107 w 215"/>
                <a:gd name="T11" fmla="*/ 215 h 215"/>
                <a:gd name="T12" fmla="*/ 183 w 215"/>
                <a:gd name="T13" fmla="*/ 184 h 215"/>
                <a:gd name="T14" fmla="*/ 215 w 215"/>
                <a:gd name="T15" fmla="*/ 108 h 215"/>
                <a:gd name="T16" fmla="*/ 183 w 215"/>
                <a:gd name="T17" fmla="*/ 32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5" h="215">
                  <a:moveTo>
                    <a:pt x="183" y="32"/>
                  </a:moveTo>
                  <a:cubicBezTo>
                    <a:pt x="163" y="11"/>
                    <a:pt x="136" y="0"/>
                    <a:pt x="107" y="0"/>
                  </a:cubicBezTo>
                  <a:cubicBezTo>
                    <a:pt x="79" y="0"/>
                    <a:pt x="52" y="11"/>
                    <a:pt x="31" y="32"/>
                  </a:cubicBezTo>
                  <a:cubicBezTo>
                    <a:pt x="11" y="52"/>
                    <a:pt x="0" y="79"/>
                    <a:pt x="0" y="108"/>
                  </a:cubicBezTo>
                  <a:cubicBezTo>
                    <a:pt x="0" y="136"/>
                    <a:pt x="11" y="163"/>
                    <a:pt x="31" y="184"/>
                  </a:cubicBezTo>
                  <a:cubicBezTo>
                    <a:pt x="52" y="204"/>
                    <a:pt x="79" y="215"/>
                    <a:pt x="107" y="215"/>
                  </a:cubicBezTo>
                  <a:cubicBezTo>
                    <a:pt x="136" y="215"/>
                    <a:pt x="163" y="204"/>
                    <a:pt x="183" y="184"/>
                  </a:cubicBezTo>
                  <a:cubicBezTo>
                    <a:pt x="204" y="163"/>
                    <a:pt x="215" y="136"/>
                    <a:pt x="215" y="108"/>
                  </a:cubicBezTo>
                  <a:cubicBezTo>
                    <a:pt x="215" y="79"/>
                    <a:pt x="204" y="52"/>
                    <a:pt x="183" y="32"/>
                  </a:cubicBezTo>
                  <a:close/>
                </a:path>
              </a:pathLst>
            </a:custGeom>
            <a:no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grpSp>
          <p:nvGrpSpPr>
            <p:cNvPr id="1076" name="Group 1075">
              <a:extLst>
                <a:ext uri="{FF2B5EF4-FFF2-40B4-BE49-F238E27FC236}">
                  <a16:creationId xmlns="" xmlns:a16="http://schemas.microsoft.com/office/drawing/2014/main" id="{1C4EA474-83CA-47E5-B077-6CEEC1D41435}"/>
                </a:ext>
              </a:extLst>
            </p:cNvPr>
            <p:cNvGrpSpPr/>
            <p:nvPr/>
          </p:nvGrpSpPr>
          <p:grpSpPr>
            <a:xfrm>
              <a:off x="12176918" y="6875463"/>
              <a:ext cx="1471613" cy="835025"/>
              <a:chOff x="12176918" y="6875463"/>
              <a:chExt cx="1471613" cy="835025"/>
            </a:xfrm>
          </p:grpSpPr>
          <p:sp>
            <p:nvSpPr>
              <p:cNvPr id="1069" name="Freeform 77">
                <a:extLst>
                  <a:ext uri="{FF2B5EF4-FFF2-40B4-BE49-F238E27FC236}">
                    <a16:creationId xmlns="" xmlns:a16="http://schemas.microsoft.com/office/drawing/2014/main" id="{4936B366-0207-42DC-A2F5-7B0B069F561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176918" y="6875463"/>
                <a:ext cx="1471613" cy="835025"/>
              </a:xfrm>
              <a:custGeom>
                <a:avLst/>
                <a:gdLst>
                  <a:gd name="T0" fmla="*/ 0 w 927"/>
                  <a:gd name="T1" fmla="*/ 0 h 526"/>
                  <a:gd name="T2" fmla="*/ 295 w 927"/>
                  <a:gd name="T3" fmla="*/ 273 h 526"/>
                  <a:gd name="T4" fmla="*/ 927 w 927"/>
                  <a:gd name="T5" fmla="*/ 526 h 526"/>
                  <a:gd name="T6" fmla="*/ 0 w 927"/>
                  <a:gd name="T7" fmla="*/ 0 h 5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27" h="526">
                    <a:moveTo>
                      <a:pt x="0" y="0"/>
                    </a:moveTo>
                    <a:lnTo>
                      <a:pt x="295" y="273"/>
                    </a:lnTo>
                    <a:lnTo>
                      <a:pt x="927" y="52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tx1">
                  <a:lumMod val="90000"/>
                  <a:lumOff val="1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1070" name="Freeform 78">
                <a:extLst>
                  <a:ext uri="{FF2B5EF4-FFF2-40B4-BE49-F238E27FC236}">
                    <a16:creationId xmlns="" xmlns:a16="http://schemas.microsoft.com/office/drawing/2014/main" id="{DBE8B706-8336-42A9-B16F-E3174AAE075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176918" y="6875463"/>
                <a:ext cx="1471613" cy="835025"/>
              </a:xfrm>
              <a:custGeom>
                <a:avLst/>
                <a:gdLst>
                  <a:gd name="T0" fmla="*/ 0 w 927"/>
                  <a:gd name="T1" fmla="*/ 0 h 526"/>
                  <a:gd name="T2" fmla="*/ 400 w 927"/>
                  <a:gd name="T3" fmla="*/ 84 h 526"/>
                  <a:gd name="T4" fmla="*/ 927 w 927"/>
                  <a:gd name="T5" fmla="*/ 526 h 526"/>
                  <a:gd name="T6" fmla="*/ 0 w 927"/>
                  <a:gd name="T7" fmla="*/ 0 h 5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27" h="526">
                    <a:moveTo>
                      <a:pt x="0" y="0"/>
                    </a:moveTo>
                    <a:lnTo>
                      <a:pt x="400" y="84"/>
                    </a:lnTo>
                    <a:lnTo>
                      <a:pt x="927" y="52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</p:grpSp>
      </p:grpSp>
      <p:sp>
        <p:nvSpPr>
          <p:cNvPr id="131" name="Title 1">
            <a:extLst>
              <a:ext uri="{FF2B5EF4-FFF2-40B4-BE49-F238E27FC236}">
                <a16:creationId xmlns="" xmlns:a16="http://schemas.microsoft.com/office/drawing/2014/main" id="{AE3BADFF-84D2-4342-9DD9-FB37DD419DD1}"/>
              </a:ext>
            </a:extLst>
          </p:cNvPr>
          <p:cNvSpPr txBox="1">
            <a:spLocks/>
          </p:cNvSpPr>
          <p:nvPr/>
        </p:nvSpPr>
        <p:spPr>
          <a:xfrm>
            <a:off x="16383435" y="5626108"/>
            <a:ext cx="5333498" cy="929279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b="1" dirty="0">
                <a:solidFill>
                  <a:schemeClr val="tx1">
                    <a:lumMod val="90000"/>
                    <a:lumOff val="10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百草无期盼</a:t>
            </a:r>
            <a:r>
              <a:rPr lang="en-US" altLang="zh-CN" b="1" dirty="0" smtClean="0">
                <a:solidFill>
                  <a:schemeClr val="tx1">
                    <a:lumMod val="90000"/>
                    <a:lumOff val="10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,</a:t>
            </a:r>
          </a:p>
          <a:p>
            <a:r>
              <a:rPr lang="zh-CN" altLang="en-US" b="1" dirty="0" smtClean="0">
                <a:solidFill>
                  <a:schemeClr val="tx1">
                    <a:lumMod val="90000"/>
                    <a:lumOff val="10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东方</a:t>
            </a:r>
            <a:r>
              <a:rPr lang="zh-CN" altLang="en-US" b="1" dirty="0">
                <a:solidFill>
                  <a:schemeClr val="tx1">
                    <a:lumMod val="90000"/>
                    <a:lumOff val="10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墨若白</a:t>
            </a:r>
            <a:r>
              <a:rPr lang="en-US" altLang="zh-CN" b="1" dirty="0">
                <a:solidFill>
                  <a:schemeClr val="tx1">
                    <a:lumMod val="90000"/>
                    <a:lumOff val="10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.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936245" flipH="1">
            <a:off x="16919818" y="1692553"/>
            <a:ext cx="4641370" cy="46413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5535569"/>
      </p:ext>
    </p:extLst>
  </p:cSld>
  <p:clrMapOvr>
    <a:masterClrMapping/>
  </p:clrMapOvr>
  <p:transition spd="slow" advTm="3000">
    <p:push dir="u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9" presetClass="entr" presetSubtype="0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107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107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107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" dur="500"/>
                                            <p:tgtEl>
                                              <p:spTgt spid="10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49" presetClass="entr" presetSubtype="0" decel="10000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5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500"/>
                                            <p:tgtEl>
                                              <p:spTgt spid="8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49" presetClass="entr" presetSubtype="0" decel="100000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8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49" presetClass="entr" presetSubtype="0" decel="100000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8" dur="500"/>
                                            <p:tgtEl>
                                              <p:spTgt spid="8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49" presetClass="entr" presetSubtype="0" decel="100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108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108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108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108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49" presetClass="entr" presetSubtype="0" decel="100000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107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107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107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10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10" presetClass="entr" presetSubtype="0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3" dur="300"/>
                                            <p:tgtEl>
                                              <p:spTgt spid="8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6" dur="500"/>
                                            <p:tgtEl>
                                              <p:spTgt spid="18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7" fill="hold">
                          <p:stCondLst>
                            <p:cond delay="indefinite"/>
                          </p:stCondLst>
                          <p:childTnLst>
                            <p:par>
                              <p:cTn id="4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9" presetID="8" presetClass="emph" presetSubtype="0" fill="hold" nodeType="clickEffect" p14:presetBounceEnd="81250">
                                      <p:stCondLst>
                                        <p:cond delay="0"/>
                                      </p:stCondLst>
                                      <p:childTnLst>
                                        <p:animRot by="3600000" p14:bounceEnd="81250">
                                          <p:cBhvr>
                                            <p:cTn id="50" dur="1000" fill="hold"/>
                                            <p:tgtEl>
                                              <p:spTgt spid="107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51" presetID="8" presetClass="emph" presetSubtype="0" fill="hold" nodeType="withEffect" p14:presetBounceEnd="79000">
                                      <p:stCondLst>
                                        <p:cond delay="0"/>
                                      </p:stCondLst>
                                      <p:childTnLst>
                                        <p:animRot by="5400000" p14:bounceEnd="79000">
                                          <p:cBhvr>
                                            <p:cTn id="52" dur="1000" fill="hold"/>
                                            <p:tgtEl>
                                              <p:spTgt spid="108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53" presetID="10" presetClass="entr" presetSubtype="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5" dur="300"/>
                                            <p:tgtEl>
                                              <p:spTgt spid="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6" fill="hold">
                          <p:stCondLst>
                            <p:cond delay="indefinite"/>
                          </p:stCondLst>
                          <p:childTnLst>
                            <p:par>
                              <p:cTn id="5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8" presetID="8" presetClass="emph" presetSubtype="0" fill="hold" nodeType="clickEffect" p14:presetBounceEnd="81000">
                                      <p:stCondLst>
                                        <p:cond delay="0"/>
                                      </p:stCondLst>
                                      <p:childTnLst>
                                        <p:animRot by="1800000" p14:bounceEnd="81000">
                                          <p:cBhvr>
                                            <p:cTn id="59" dur="1000" fill="hold"/>
                                            <p:tgtEl>
                                              <p:spTgt spid="107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60" presetID="8" presetClass="emph" presetSubtype="0" fill="hold" nodeType="withEffect" p14:presetBounceEnd="81000">
                                      <p:stCondLst>
                                        <p:cond delay="0"/>
                                      </p:stCondLst>
                                      <p:childTnLst>
                                        <p:animRot by="16200000" p14:bounceEnd="81000">
                                          <p:cBhvr>
                                            <p:cTn id="61" dur="1000" fill="hold"/>
                                            <p:tgtEl>
                                              <p:spTgt spid="108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62" presetID="10" presetClass="entr" presetSubtype="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4" dur="3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65" fill="hold">
                          <p:stCondLst>
                            <p:cond delay="indefinite"/>
                          </p:stCondLst>
                          <p:childTnLst>
                            <p:par>
                              <p:cTn id="6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7" presetID="8" presetClass="emph" presetSubtype="0" fill="hold" nodeType="clickEffect" p14:presetBounceEnd="81000">
                                      <p:stCondLst>
                                        <p:cond delay="0"/>
                                      </p:stCondLst>
                                      <p:childTnLst>
                                        <p:animRot by="1800000" p14:bounceEnd="81000">
                                          <p:cBhvr>
                                            <p:cTn id="68" dur="1000" fill="hold"/>
                                            <p:tgtEl>
                                              <p:spTgt spid="107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69" presetID="8" presetClass="emph" presetSubtype="0" fill="hold" nodeType="withEffect" p14:presetBounceEnd="81000">
                                      <p:stCondLst>
                                        <p:cond delay="0"/>
                                      </p:stCondLst>
                                      <p:childTnLst>
                                        <p:animRot by="7200000" p14:bounceEnd="81000">
                                          <p:cBhvr>
                                            <p:cTn id="70" dur="1000" fill="hold"/>
                                            <p:tgtEl>
                                              <p:spTgt spid="108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71" presetID="10" presetClass="entr" presetSubtype="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3" dur="3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74" fill="hold">
                          <p:stCondLst>
                            <p:cond delay="indefinite"/>
                          </p:stCondLst>
                          <p:childTnLst>
                            <p:par>
                              <p:cTn id="7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6" presetID="8" presetClass="emph" presetSubtype="0" fill="hold" nodeType="clickEffect" p14:presetBounceEnd="81000">
                                      <p:stCondLst>
                                        <p:cond delay="0"/>
                                      </p:stCondLst>
                                      <p:childTnLst>
                                        <p:animRot by="3600000" p14:bounceEnd="81000">
                                          <p:cBhvr>
                                            <p:cTn id="77" dur="1000" fill="hold"/>
                                            <p:tgtEl>
                                              <p:spTgt spid="107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78" presetID="8" presetClass="emph" presetSubtype="0" fill="hold" nodeType="withEffect" p14:presetBounceEnd="81000">
                                      <p:stCondLst>
                                        <p:cond delay="0"/>
                                      </p:stCondLst>
                                      <p:childTnLst>
                                        <p:animRot by="5400000" p14:bounceEnd="81000">
                                          <p:cBhvr>
                                            <p:cTn id="79" dur="1000" fill="hold"/>
                                            <p:tgtEl>
                                              <p:spTgt spid="108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80" presetID="10" presetClass="entr" presetSubtype="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2" dur="300"/>
                                            <p:tgtEl>
                                              <p:spTgt spid="7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9" presetClass="entr" presetSubtype="0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107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107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107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" dur="500"/>
                                            <p:tgtEl>
                                              <p:spTgt spid="10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49" presetClass="entr" presetSubtype="0" decel="10000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5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500"/>
                                            <p:tgtEl>
                                              <p:spTgt spid="8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49" presetClass="entr" presetSubtype="0" decel="100000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8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49" presetClass="entr" presetSubtype="0" decel="100000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8" dur="500"/>
                                            <p:tgtEl>
                                              <p:spTgt spid="8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49" presetClass="entr" presetSubtype="0" decel="100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108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108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108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108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49" presetClass="entr" presetSubtype="0" decel="100000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107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107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107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10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10" presetClass="entr" presetSubtype="0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3" dur="300"/>
                                            <p:tgtEl>
                                              <p:spTgt spid="8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6" dur="500"/>
                                            <p:tgtEl>
                                              <p:spTgt spid="18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7" fill="hold">
                          <p:stCondLst>
                            <p:cond delay="indefinite"/>
                          </p:stCondLst>
                          <p:childTnLst>
                            <p:par>
                              <p:cTn id="4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9" presetID="8" presetClass="emph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3600000">
                                          <p:cBhvr>
                                            <p:cTn id="50" dur="1000" fill="hold"/>
                                            <p:tgtEl>
                                              <p:spTgt spid="107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51" presetID="8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5400000">
                                          <p:cBhvr>
                                            <p:cTn id="52" dur="1000" fill="hold"/>
                                            <p:tgtEl>
                                              <p:spTgt spid="108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53" presetID="10" presetClass="entr" presetSubtype="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5" dur="300"/>
                                            <p:tgtEl>
                                              <p:spTgt spid="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6" fill="hold">
                          <p:stCondLst>
                            <p:cond delay="indefinite"/>
                          </p:stCondLst>
                          <p:childTnLst>
                            <p:par>
                              <p:cTn id="5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8" presetID="8" presetClass="emph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1800000">
                                          <p:cBhvr>
                                            <p:cTn id="59" dur="1000" fill="hold"/>
                                            <p:tgtEl>
                                              <p:spTgt spid="107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60" presetID="8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16200000">
                                          <p:cBhvr>
                                            <p:cTn id="61" dur="1000" fill="hold"/>
                                            <p:tgtEl>
                                              <p:spTgt spid="108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62" presetID="10" presetClass="entr" presetSubtype="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4" dur="3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65" fill="hold">
                          <p:stCondLst>
                            <p:cond delay="indefinite"/>
                          </p:stCondLst>
                          <p:childTnLst>
                            <p:par>
                              <p:cTn id="6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7" presetID="8" presetClass="emph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1800000">
                                          <p:cBhvr>
                                            <p:cTn id="68" dur="1000" fill="hold"/>
                                            <p:tgtEl>
                                              <p:spTgt spid="107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69" presetID="8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7200000">
                                          <p:cBhvr>
                                            <p:cTn id="70" dur="1000" fill="hold"/>
                                            <p:tgtEl>
                                              <p:spTgt spid="108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71" presetID="10" presetClass="entr" presetSubtype="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3" dur="3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74" fill="hold">
                          <p:stCondLst>
                            <p:cond delay="indefinite"/>
                          </p:stCondLst>
                          <p:childTnLst>
                            <p:par>
                              <p:cTn id="7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6" presetID="8" presetClass="emph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3600000">
                                          <p:cBhvr>
                                            <p:cTn id="77" dur="1000" fill="hold"/>
                                            <p:tgtEl>
                                              <p:spTgt spid="107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78" presetID="8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5400000">
                                          <p:cBhvr>
                                            <p:cTn id="79" dur="1000" fill="hold"/>
                                            <p:tgtEl>
                                              <p:spTgt spid="108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80" presetID="10" presetClass="entr" presetSubtype="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2" dur="300"/>
                                            <p:tgtEl>
                                              <p:spTgt spid="7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Oval 13">
            <a:extLst>
              <a:ext uri="{FF2B5EF4-FFF2-40B4-BE49-F238E27FC236}">
                <a16:creationId xmlns="" xmlns:a16="http://schemas.microsoft.com/office/drawing/2014/main" id="{79785B3F-4B7D-4215-A2D6-EF59491606AC}"/>
              </a:ext>
            </a:extLst>
          </p:cNvPr>
          <p:cNvSpPr/>
          <p:nvPr/>
        </p:nvSpPr>
        <p:spPr>
          <a:xfrm>
            <a:off x="9904289" y="4568702"/>
            <a:ext cx="4578597" cy="4578597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0" name="Group 49">
            <a:extLst>
              <a:ext uri="{FF2B5EF4-FFF2-40B4-BE49-F238E27FC236}">
                <a16:creationId xmlns="" xmlns:a16="http://schemas.microsoft.com/office/drawing/2014/main" id="{1251F15F-C6E9-48BA-9A70-34888B3373ED}"/>
              </a:ext>
            </a:extLst>
          </p:cNvPr>
          <p:cNvGrpSpPr/>
          <p:nvPr/>
        </p:nvGrpSpPr>
        <p:grpSpPr>
          <a:xfrm>
            <a:off x="7284434" y="1948847"/>
            <a:ext cx="9818307" cy="9818307"/>
            <a:chOff x="7284434" y="1948847"/>
            <a:chExt cx="9818307" cy="9818307"/>
          </a:xfrm>
        </p:grpSpPr>
        <p:grpSp>
          <p:nvGrpSpPr>
            <p:cNvPr id="47" name="Group 46">
              <a:extLst>
                <a:ext uri="{FF2B5EF4-FFF2-40B4-BE49-F238E27FC236}">
                  <a16:creationId xmlns="" xmlns:a16="http://schemas.microsoft.com/office/drawing/2014/main" id="{8F36E97B-B608-4012-B010-A63C5F6DF812}"/>
                </a:ext>
              </a:extLst>
            </p:cNvPr>
            <p:cNvGrpSpPr/>
            <p:nvPr/>
          </p:nvGrpSpPr>
          <p:grpSpPr>
            <a:xfrm>
              <a:off x="7284434" y="1948847"/>
              <a:ext cx="9818307" cy="9818307"/>
              <a:chOff x="7284434" y="1948847"/>
              <a:chExt cx="9818307" cy="9818307"/>
            </a:xfrm>
          </p:grpSpPr>
          <p:sp>
            <p:nvSpPr>
              <p:cNvPr id="20" name="Partial Circle 19">
                <a:extLst>
                  <a:ext uri="{FF2B5EF4-FFF2-40B4-BE49-F238E27FC236}">
                    <a16:creationId xmlns="" xmlns:a16="http://schemas.microsoft.com/office/drawing/2014/main" id="{7664F0A8-07A6-45A8-B893-EBE41A8E8F1A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7284434" y="1948847"/>
                <a:ext cx="9818307" cy="9818307"/>
              </a:xfrm>
              <a:prstGeom prst="pie">
                <a:avLst>
                  <a:gd name="adj1" fmla="val 1779985"/>
                  <a:gd name="adj2" fmla="val 5423525"/>
                </a:avLst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8" name="Rectangle 27">
                <a:extLst>
                  <a:ext uri="{FF2B5EF4-FFF2-40B4-BE49-F238E27FC236}">
                    <a16:creationId xmlns="" xmlns:a16="http://schemas.microsoft.com/office/drawing/2014/main" id="{D5096B38-4960-483F-8A2C-83A89C4D49CC}"/>
                  </a:ext>
                </a:extLst>
              </p:cNvPr>
              <p:cNvSpPr/>
              <p:nvPr/>
            </p:nvSpPr>
            <p:spPr>
              <a:xfrm>
                <a:off x="14140644" y="8992742"/>
                <a:ext cx="1031051" cy="110799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sz="6600">
                    <a:solidFill>
                      <a:srgbClr val="FFFFFF"/>
                    </a:solidFill>
                    <a:latin typeface="dt-commerce-02" panose="02000509000000000000" pitchFamily="49" charset="0"/>
                  </a:rPr>
                  <a:t>F</a:t>
                </a:r>
                <a:endParaRPr lang="en-US" sz="6600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27" name="TextBox 26">
              <a:extLst>
                <a:ext uri="{FF2B5EF4-FFF2-40B4-BE49-F238E27FC236}">
                  <a16:creationId xmlns="" xmlns:a16="http://schemas.microsoft.com/office/drawing/2014/main" id="{E1893E87-FCFB-4B49-9574-F66550E7B8F9}"/>
                </a:ext>
              </a:extLst>
            </p:cNvPr>
            <p:cNvSpPr txBox="1"/>
            <p:nvPr/>
          </p:nvSpPr>
          <p:spPr>
            <a:xfrm>
              <a:off x="12695940" y="9937338"/>
              <a:ext cx="1063113" cy="1015663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en-US" sz="6000">
                  <a:solidFill>
                    <a:schemeClr val="tx1">
                      <a:alpha val="32000"/>
                    </a:schemeClr>
                  </a:solidFill>
                  <a:latin typeface="Open Sans Bold" panose="020B0806030504020204" pitchFamily="34" charset="0"/>
                  <a:ea typeface="Open Sans Bold" panose="020B0806030504020204" pitchFamily="34" charset="0"/>
                  <a:cs typeface="Open Sans Bold" panose="020B0806030504020204" pitchFamily="34" charset="0"/>
                </a:rPr>
                <a:t>03</a:t>
              </a:r>
            </a:p>
          </p:txBody>
        </p:sp>
      </p:grpSp>
      <p:grpSp>
        <p:nvGrpSpPr>
          <p:cNvPr id="49" name="Group 48">
            <a:extLst>
              <a:ext uri="{FF2B5EF4-FFF2-40B4-BE49-F238E27FC236}">
                <a16:creationId xmlns="" xmlns:a16="http://schemas.microsoft.com/office/drawing/2014/main" id="{E9A0733E-D541-41C4-BAED-4BD77B9BA6E2}"/>
              </a:ext>
            </a:extLst>
          </p:cNvPr>
          <p:cNvGrpSpPr/>
          <p:nvPr/>
        </p:nvGrpSpPr>
        <p:grpSpPr>
          <a:xfrm>
            <a:off x="7284434" y="1948847"/>
            <a:ext cx="9818307" cy="9818307"/>
            <a:chOff x="7284434" y="1948847"/>
            <a:chExt cx="9818307" cy="9818307"/>
          </a:xfrm>
        </p:grpSpPr>
        <p:grpSp>
          <p:nvGrpSpPr>
            <p:cNvPr id="46" name="Group 45">
              <a:extLst>
                <a:ext uri="{FF2B5EF4-FFF2-40B4-BE49-F238E27FC236}">
                  <a16:creationId xmlns="" xmlns:a16="http://schemas.microsoft.com/office/drawing/2014/main" id="{A9AD45E4-C08D-4010-A28E-71475F28FAAF}"/>
                </a:ext>
              </a:extLst>
            </p:cNvPr>
            <p:cNvGrpSpPr/>
            <p:nvPr/>
          </p:nvGrpSpPr>
          <p:grpSpPr>
            <a:xfrm>
              <a:off x="7284434" y="1948847"/>
              <a:ext cx="9818307" cy="9818307"/>
              <a:chOff x="7284434" y="1948847"/>
              <a:chExt cx="9818307" cy="9818307"/>
            </a:xfrm>
          </p:grpSpPr>
          <p:sp>
            <p:nvSpPr>
              <p:cNvPr id="19" name="Partial Circle 18">
                <a:extLst>
                  <a:ext uri="{FF2B5EF4-FFF2-40B4-BE49-F238E27FC236}">
                    <a16:creationId xmlns="" xmlns:a16="http://schemas.microsoft.com/office/drawing/2014/main" id="{B4976954-3898-4061-AE1D-97D4833F291E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7284434" y="1948847"/>
                <a:ext cx="9818307" cy="9818307"/>
              </a:xfrm>
              <a:prstGeom prst="pie">
                <a:avLst>
                  <a:gd name="adj1" fmla="val 19763735"/>
                  <a:gd name="adj2" fmla="val 1796162"/>
                </a:avLst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5" name="Rectangle 24">
                <a:extLst>
                  <a:ext uri="{FF2B5EF4-FFF2-40B4-BE49-F238E27FC236}">
                    <a16:creationId xmlns="" xmlns:a16="http://schemas.microsoft.com/office/drawing/2014/main" id="{BD71084E-4E53-43C1-8218-0F007F356B73}"/>
                  </a:ext>
                </a:extLst>
              </p:cNvPr>
              <p:cNvSpPr/>
              <p:nvPr/>
            </p:nvSpPr>
            <p:spPr>
              <a:xfrm>
                <a:off x="15393165" y="5534756"/>
                <a:ext cx="1031051" cy="110799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sz="6600">
                    <a:solidFill>
                      <a:srgbClr val="FFFFFF"/>
                    </a:solidFill>
                    <a:latin typeface="dt-commerce-02" panose="02000509000000000000" pitchFamily="49" charset="0"/>
                  </a:rPr>
                  <a:t>h</a:t>
                </a:r>
                <a:endParaRPr lang="en-US" sz="6600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26" name="TextBox 25">
              <a:extLst>
                <a:ext uri="{FF2B5EF4-FFF2-40B4-BE49-F238E27FC236}">
                  <a16:creationId xmlns="" xmlns:a16="http://schemas.microsoft.com/office/drawing/2014/main" id="{262C9AC7-E682-48AD-BF7C-4E7A8A901960}"/>
                </a:ext>
              </a:extLst>
            </p:cNvPr>
            <p:cNvSpPr txBox="1"/>
            <p:nvPr/>
          </p:nvSpPr>
          <p:spPr>
            <a:xfrm>
              <a:off x="15372582" y="7090895"/>
              <a:ext cx="1063113" cy="1015663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en-US" sz="6000">
                  <a:solidFill>
                    <a:schemeClr val="tx1">
                      <a:alpha val="32000"/>
                    </a:schemeClr>
                  </a:solidFill>
                  <a:latin typeface="Open Sans Bold" panose="020B0806030504020204" pitchFamily="34" charset="0"/>
                  <a:ea typeface="Open Sans Bold" panose="020B0806030504020204" pitchFamily="34" charset="0"/>
                  <a:cs typeface="Open Sans Bold" panose="020B0806030504020204" pitchFamily="34" charset="0"/>
                </a:rPr>
                <a:t>02</a:t>
              </a:r>
            </a:p>
          </p:txBody>
        </p:sp>
      </p:grpSp>
      <p:grpSp>
        <p:nvGrpSpPr>
          <p:cNvPr id="48" name="Group 47">
            <a:extLst>
              <a:ext uri="{FF2B5EF4-FFF2-40B4-BE49-F238E27FC236}">
                <a16:creationId xmlns="" xmlns:a16="http://schemas.microsoft.com/office/drawing/2014/main" id="{786B7A03-1662-4F32-920D-5BACD1B2CB76}"/>
              </a:ext>
            </a:extLst>
          </p:cNvPr>
          <p:cNvGrpSpPr/>
          <p:nvPr/>
        </p:nvGrpSpPr>
        <p:grpSpPr>
          <a:xfrm>
            <a:off x="7284434" y="1948847"/>
            <a:ext cx="9818307" cy="9818307"/>
            <a:chOff x="7284434" y="1948847"/>
            <a:chExt cx="9818307" cy="9818307"/>
          </a:xfrm>
        </p:grpSpPr>
        <p:sp>
          <p:nvSpPr>
            <p:cNvPr id="21" name="Partial Circle 20">
              <a:extLst>
                <a:ext uri="{FF2B5EF4-FFF2-40B4-BE49-F238E27FC236}">
                  <a16:creationId xmlns="" xmlns:a16="http://schemas.microsoft.com/office/drawing/2014/main" id="{47C00666-3409-4C53-956B-1D004DBD2D2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284434" y="1948847"/>
              <a:ext cx="9818307" cy="9818307"/>
            </a:xfrm>
            <a:prstGeom prst="pie">
              <a:avLst>
                <a:gd name="adj1" fmla="val 5348895"/>
                <a:gd name="adj2" fmla="val 9017965"/>
              </a:avLst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29" name="TextBox 28">
              <a:extLst>
                <a:ext uri="{FF2B5EF4-FFF2-40B4-BE49-F238E27FC236}">
                  <a16:creationId xmlns="" xmlns:a16="http://schemas.microsoft.com/office/drawing/2014/main" id="{D521F697-1627-468F-A1E4-7ED29143A808}"/>
                </a:ext>
              </a:extLst>
            </p:cNvPr>
            <p:cNvSpPr txBox="1"/>
            <p:nvPr/>
          </p:nvSpPr>
          <p:spPr>
            <a:xfrm>
              <a:off x="8927074" y="9085075"/>
              <a:ext cx="1063113" cy="1015663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en-US" sz="6000">
                  <a:solidFill>
                    <a:schemeClr val="tx1">
                      <a:alpha val="32000"/>
                    </a:schemeClr>
                  </a:solidFill>
                  <a:latin typeface="Open Sans Bold" panose="020B0806030504020204" pitchFamily="34" charset="0"/>
                  <a:ea typeface="Open Sans Bold" panose="020B0806030504020204" pitchFamily="34" charset="0"/>
                  <a:cs typeface="Open Sans Bold" panose="020B0806030504020204" pitchFamily="34" charset="0"/>
                </a:rPr>
                <a:t>04</a:t>
              </a:r>
            </a:p>
          </p:txBody>
        </p:sp>
        <p:sp>
          <p:nvSpPr>
            <p:cNvPr id="34" name="Rectangle 33">
              <a:extLst>
                <a:ext uri="{FF2B5EF4-FFF2-40B4-BE49-F238E27FC236}">
                  <a16:creationId xmlns="" xmlns:a16="http://schemas.microsoft.com/office/drawing/2014/main" id="{E5868992-19F4-4FEE-B8D2-3E536B6BCDBC}"/>
                </a:ext>
              </a:extLst>
            </p:cNvPr>
            <p:cNvSpPr/>
            <p:nvPr/>
          </p:nvSpPr>
          <p:spPr>
            <a:xfrm>
              <a:off x="10459668" y="9910741"/>
              <a:ext cx="1031051" cy="110799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6600">
                  <a:solidFill>
                    <a:srgbClr val="FFFFFF"/>
                  </a:solidFill>
                  <a:latin typeface="dt-commerce-02" panose="02000509000000000000" pitchFamily="49" charset="0"/>
                </a:rPr>
                <a:t>T</a:t>
              </a:r>
              <a:endParaRPr lang="en-US" sz="6600">
                <a:solidFill>
                  <a:srgbClr val="FFFFFF"/>
                </a:solidFill>
              </a:endParaRPr>
            </a:p>
          </p:txBody>
        </p:sp>
      </p:grpSp>
      <p:grpSp>
        <p:nvGrpSpPr>
          <p:cNvPr id="45" name="Group 44">
            <a:extLst>
              <a:ext uri="{FF2B5EF4-FFF2-40B4-BE49-F238E27FC236}">
                <a16:creationId xmlns="" xmlns:a16="http://schemas.microsoft.com/office/drawing/2014/main" id="{DCD9835F-7041-46DC-9504-F768C06B1C9F}"/>
              </a:ext>
            </a:extLst>
          </p:cNvPr>
          <p:cNvGrpSpPr/>
          <p:nvPr/>
        </p:nvGrpSpPr>
        <p:grpSpPr>
          <a:xfrm>
            <a:off x="7284434" y="1948847"/>
            <a:ext cx="9818307" cy="9818307"/>
            <a:chOff x="7284434" y="1948847"/>
            <a:chExt cx="9818307" cy="9818307"/>
          </a:xfrm>
        </p:grpSpPr>
        <p:sp>
          <p:nvSpPr>
            <p:cNvPr id="15" name="Partial Circle 14">
              <a:extLst>
                <a:ext uri="{FF2B5EF4-FFF2-40B4-BE49-F238E27FC236}">
                  <a16:creationId xmlns="" xmlns:a16="http://schemas.microsoft.com/office/drawing/2014/main" id="{0B65087F-8298-4D1A-B148-2E7E892DEB0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284434" y="1948847"/>
              <a:ext cx="9818307" cy="9818307"/>
            </a:xfrm>
            <a:prstGeom prst="pie">
              <a:avLst>
                <a:gd name="adj1" fmla="val 9010219"/>
                <a:gd name="adj2" fmla="val 12578382"/>
              </a:avLst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30" name="TextBox 29">
              <a:extLst>
                <a:ext uri="{FF2B5EF4-FFF2-40B4-BE49-F238E27FC236}">
                  <a16:creationId xmlns="" xmlns:a16="http://schemas.microsoft.com/office/drawing/2014/main" id="{F50F9882-7BD8-499E-AFD3-F9E78F4D4E3D}"/>
                </a:ext>
              </a:extLst>
            </p:cNvPr>
            <p:cNvSpPr txBox="1"/>
            <p:nvPr/>
          </p:nvSpPr>
          <p:spPr>
            <a:xfrm>
              <a:off x="7951480" y="5331407"/>
              <a:ext cx="1063113" cy="1015663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en-US" sz="6000">
                  <a:solidFill>
                    <a:schemeClr val="tx1">
                      <a:alpha val="32000"/>
                    </a:schemeClr>
                  </a:solidFill>
                  <a:latin typeface="Open Sans Bold" panose="020B0806030504020204" pitchFamily="34" charset="0"/>
                  <a:ea typeface="Open Sans Bold" panose="020B0806030504020204" pitchFamily="34" charset="0"/>
                  <a:cs typeface="Open Sans Bold" panose="020B0806030504020204" pitchFamily="34" charset="0"/>
                </a:rPr>
                <a:t>05</a:t>
              </a:r>
            </a:p>
          </p:txBody>
        </p:sp>
        <p:sp>
          <p:nvSpPr>
            <p:cNvPr id="33" name="Rectangle 32">
              <a:extLst>
                <a:ext uri="{FF2B5EF4-FFF2-40B4-BE49-F238E27FC236}">
                  <a16:creationId xmlns="" xmlns:a16="http://schemas.microsoft.com/office/drawing/2014/main" id="{48AFD6AC-0D40-465E-B403-0909BE8D7F66}"/>
                </a:ext>
              </a:extLst>
            </p:cNvPr>
            <p:cNvSpPr/>
            <p:nvPr/>
          </p:nvSpPr>
          <p:spPr>
            <a:xfrm>
              <a:off x="8083006" y="6869312"/>
              <a:ext cx="1031051" cy="110799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6600">
                  <a:solidFill>
                    <a:srgbClr val="FFFFFF"/>
                  </a:solidFill>
                  <a:latin typeface="dt-commerce-02" panose="02000509000000000000" pitchFamily="49" charset="0"/>
                </a:rPr>
                <a:t>P</a:t>
              </a:r>
              <a:endParaRPr lang="en-US" sz="6600">
                <a:solidFill>
                  <a:srgbClr val="FFFFFF"/>
                </a:solidFill>
              </a:endParaRPr>
            </a:p>
          </p:txBody>
        </p:sp>
      </p:grpSp>
      <p:grpSp>
        <p:nvGrpSpPr>
          <p:cNvPr id="44" name="Group 43">
            <a:extLst>
              <a:ext uri="{FF2B5EF4-FFF2-40B4-BE49-F238E27FC236}">
                <a16:creationId xmlns="" xmlns:a16="http://schemas.microsoft.com/office/drawing/2014/main" id="{238FCF05-00AC-4A71-84E9-A32A86AF68DE}"/>
              </a:ext>
            </a:extLst>
          </p:cNvPr>
          <p:cNvGrpSpPr/>
          <p:nvPr/>
        </p:nvGrpSpPr>
        <p:grpSpPr>
          <a:xfrm>
            <a:off x="7284434" y="1948847"/>
            <a:ext cx="9818307" cy="9818307"/>
            <a:chOff x="7284434" y="1948847"/>
            <a:chExt cx="9818307" cy="9818307"/>
          </a:xfrm>
        </p:grpSpPr>
        <p:sp>
          <p:nvSpPr>
            <p:cNvPr id="16" name="Partial Circle 15">
              <a:extLst>
                <a:ext uri="{FF2B5EF4-FFF2-40B4-BE49-F238E27FC236}">
                  <a16:creationId xmlns="" xmlns:a16="http://schemas.microsoft.com/office/drawing/2014/main" id="{580899BA-1835-4AB3-9A1A-A2190F6C2DC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284434" y="1948847"/>
              <a:ext cx="9818307" cy="9818307"/>
            </a:xfrm>
            <a:prstGeom prst="pie">
              <a:avLst>
                <a:gd name="adj1" fmla="val 12576914"/>
                <a:gd name="adj2" fmla="val 16200000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31" name="TextBox 30">
              <a:extLst>
                <a:ext uri="{FF2B5EF4-FFF2-40B4-BE49-F238E27FC236}">
                  <a16:creationId xmlns="" xmlns:a16="http://schemas.microsoft.com/office/drawing/2014/main" id="{24E0F54A-7A2F-4F88-BA12-4222039EEDEB}"/>
                </a:ext>
              </a:extLst>
            </p:cNvPr>
            <p:cNvSpPr txBox="1"/>
            <p:nvPr/>
          </p:nvSpPr>
          <p:spPr>
            <a:xfrm>
              <a:off x="10797246" y="2712425"/>
              <a:ext cx="1063113" cy="1015663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en-US" sz="6000">
                  <a:solidFill>
                    <a:schemeClr val="tx1">
                      <a:alpha val="32000"/>
                    </a:schemeClr>
                  </a:solidFill>
                  <a:latin typeface="Open Sans Bold" panose="020B0806030504020204" pitchFamily="34" charset="0"/>
                  <a:ea typeface="Open Sans Bold" panose="020B0806030504020204" pitchFamily="34" charset="0"/>
                  <a:cs typeface="Open Sans Bold" panose="020B0806030504020204" pitchFamily="34" charset="0"/>
                </a:rPr>
                <a:t>06</a:t>
              </a:r>
            </a:p>
          </p:txBody>
        </p:sp>
        <p:sp>
          <p:nvSpPr>
            <p:cNvPr id="32" name="Rectangle 31">
              <a:extLst>
                <a:ext uri="{FF2B5EF4-FFF2-40B4-BE49-F238E27FC236}">
                  <a16:creationId xmlns="" xmlns:a16="http://schemas.microsoft.com/office/drawing/2014/main" id="{5B1AC33A-F464-4BA6-98B8-928B7CDA6071}"/>
                </a:ext>
              </a:extLst>
            </p:cNvPr>
            <p:cNvSpPr/>
            <p:nvPr/>
          </p:nvSpPr>
          <p:spPr>
            <a:xfrm>
              <a:off x="9226471" y="3553037"/>
              <a:ext cx="1031051" cy="110799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6600">
                  <a:solidFill>
                    <a:srgbClr val="FFFFFF"/>
                  </a:solidFill>
                  <a:latin typeface="dt-commerce-02" panose="02000509000000000000" pitchFamily="49" charset="0"/>
                </a:rPr>
                <a:t>E</a:t>
              </a:r>
              <a:endParaRPr lang="en-US" sz="6600">
                <a:solidFill>
                  <a:srgbClr val="FFFFFF"/>
                </a:solidFill>
              </a:endParaRPr>
            </a:p>
          </p:txBody>
        </p:sp>
      </p:grpSp>
      <p:grpSp>
        <p:nvGrpSpPr>
          <p:cNvPr id="43" name="Group 42">
            <a:extLst>
              <a:ext uri="{FF2B5EF4-FFF2-40B4-BE49-F238E27FC236}">
                <a16:creationId xmlns="" xmlns:a16="http://schemas.microsoft.com/office/drawing/2014/main" id="{6B17D62F-1217-421C-BBB7-5CFC38F9510E}"/>
              </a:ext>
            </a:extLst>
          </p:cNvPr>
          <p:cNvGrpSpPr/>
          <p:nvPr/>
        </p:nvGrpSpPr>
        <p:grpSpPr>
          <a:xfrm>
            <a:off x="7284434" y="1948847"/>
            <a:ext cx="9818307" cy="9818307"/>
            <a:chOff x="7284434" y="1948847"/>
            <a:chExt cx="9818307" cy="9818307"/>
          </a:xfrm>
        </p:grpSpPr>
        <p:sp>
          <p:nvSpPr>
            <p:cNvPr id="17" name="Partial Circle 16">
              <a:extLst>
                <a:ext uri="{FF2B5EF4-FFF2-40B4-BE49-F238E27FC236}">
                  <a16:creationId xmlns="" xmlns:a16="http://schemas.microsoft.com/office/drawing/2014/main" id="{A7BA01AA-47A6-45F7-8AF2-07DD6389A32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284434" y="1948847"/>
              <a:ext cx="9818307" cy="9818307"/>
            </a:xfrm>
            <a:prstGeom prst="pie">
              <a:avLst>
                <a:gd name="adj1" fmla="val 16178986"/>
                <a:gd name="adj2" fmla="val 19801298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23" name="Rectangle 22">
              <a:extLst>
                <a:ext uri="{FF2B5EF4-FFF2-40B4-BE49-F238E27FC236}">
                  <a16:creationId xmlns="" xmlns:a16="http://schemas.microsoft.com/office/drawing/2014/main" id="{38D41C26-27E5-49EA-8DF2-2FFED14799BC}"/>
                </a:ext>
              </a:extLst>
            </p:cNvPr>
            <p:cNvSpPr/>
            <p:nvPr/>
          </p:nvSpPr>
          <p:spPr>
            <a:xfrm>
              <a:off x="12695940" y="2719137"/>
              <a:ext cx="1031051" cy="110799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6600">
                  <a:solidFill>
                    <a:srgbClr val="FFFFFF"/>
                  </a:solidFill>
                  <a:latin typeface="dt-commerce-02" panose="02000509000000000000" pitchFamily="49" charset="0"/>
                </a:rPr>
                <a:t>r</a:t>
              </a:r>
              <a:endParaRPr lang="en-US" sz="6600">
                <a:solidFill>
                  <a:srgbClr val="FFFFFF"/>
                </a:solidFill>
              </a:endParaRPr>
            </a:p>
          </p:txBody>
        </p:sp>
        <p:sp>
          <p:nvSpPr>
            <p:cNvPr id="24" name="TextBox 23">
              <a:extLst>
                <a:ext uri="{FF2B5EF4-FFF2-40B4-BE49-F238E27FC236}">
                  <a16:creationId xmlns="" xmlns:a16="http://schemas.microsoft.com/office/drawing/2014/main" id="{CFFED427-3E49-41EF-8F48-B857BBC571D1}"/>
                </a:ext>
              </a:extLst>
            </p:cNvPr>
            <p:cNvSpPr txBox="1"/>
            <p:nvPr/>
          </p:nvSpPr>
          <p:spPr>
            <a:xfrm>
              <a:off x="14210006" y="3553037"/>
              <a:ext cx="1063112" cy="1015663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en-US" sz="6000">
                  <a:solidFill>
                    <a:schemeClr val="tx1">
                      <a:alpha val="32000"/>
                    </a:schemeClr>
                  </a:solidFill>
                  <a:latin typeface="Open Sans Bold" panose="020B0806030504020204" pitchFamily="34" charset="0"/>
                  <a:ea typeface="Open Sans Bold" panose="020B0806030504020204" pitchFamily="34" charset="0"/>
                  <a:cs typeface="Open Sans Bold" panose="020B0806030504020204" pitchFamily="34" charset="0"/>
                </a:rPr>
                <a:t>01</a:t>
              </a:r>
            </a:p>
          </p:txBody>
        </p:sp>
      </p:grpSp>
      <p:grpSp>
        <p:nvGrpSpPr>
          <p:cNvPr id="13" name="Group 12">
            <a:extLst>
              <a:ext uri="{FF2B5EF4-FFF2-40B4-BE49-F238E27FC236}">
                <a16:creationId xmlns="" xmlns:a16="http://schemas.microsoft.com/office/drawing/2014/main" id="{58702AF7-15F6-46FF-8DFC-16BB161B8F7D}"/>
              </a:ext>
            </a:extLst>
          </p:cNvPr>
          <p:cNvGrpSpPr/>
          <p:nvPr/>
        </p:nvGrpSpPr>
        <p:grpSpPr>
          <a:xfrm>
            <a:off x="9904289" y="4568702"/>
            <a:ext cx="4578597" cy="4578597"/>
            <a:chOff x="9675359" y="4339772"/>
            <a:chExt cx="5036457" cy="5036457"/>
          </a:xfrm>
        </p:grpSpPr>
        <p:sp>
          <p:nvSpPr>
            <p:cNvPr id="12" name="Oval 11">
              <a:extLst>
                <a:ext uri="{FF2B5EF4-FFF2-40B4-BE49-F238E27FC236}">
                  <a16:creationId xmlns="" xmlns:a16="http://schemas.microsoft.com/office/drawing/2014/main" id="{C1F4D84D-E2DB-4E1B-B57B-AF738A9758D0}"/>
                </a:ext>
              </a:extLst>
            </p:cNvPr>
            <p:cNvSpPr/>
            <p:nvPr/>
          </p:nvSpPr>
          <p:spPr>
            <a:xfrm>
              <a:off x="9675359" y="4339772"/>
              <a:ext cx="5036457" cy="5036457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Isosceles Triangle 9">
              <a:extLst>
                <a:ext uri="{FF2B5EF4-FFF2-40B4-BE49-F238E27FC236}">
                  <a16:creationId xmlns="" xmlns:a16="http://schemas.microsoft.com/office/drawing/2014/main" id="{09830EE6-6D72-4A00-ADDF-4FE2C0AA5EB1}"/>
                </a:ext>
              </a:extLst>
            </p:cNvPr>
            <p:cNvSpPr/>
            <p:nvPr/>
          </p:nvSpPr>
          <p:spPr>
            <a:xfrm rot="5400000">
              <a:off x="13198954" y="5759606"/>
              <a:ext cx="228600" cy="2196787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" name="Group 10">
            <a:extLst>
              <a:ext uri="{FF2B5EF4-FFF2-40B4-BE49-F238E27FC236}">
                <a16:creationId xmlns="" xmlns:a16="http://schemas.microsoft.com/office/drawing/2014/main" id="{A7B30475-E748-4D1E-BA0E-543DC9BDD128}"/>
              </a:ext>
            </a:extLst>
          </p:cNvPr>
          <p:cNvGrpSpPr/>
          <p:nvPr/>
        </p:nvGrpSpPr>
        <p:grpSpPr>
          <a:xfrm>
            <a:off x="9904289" y="4568702"/>
            <a:ext cx="4578597" cy="4578597"/>
            <a:chOff x="9675359" y="4339772"/>
            <a:chExt cx="5036457" cy="5036457"/>
          </a:xfrm>
        </p:grpSpPr>
        <p:sp>
          <p:nvSpPr>
            <p:cNvPr id="7" name="Oval 6">
              <a:extLst>
                <a:ext uri="{FF2B5EF4-FFF2-40B4-BE49-F238E27FC236}">
                  <a16:creationId xmlns="" xmlns:a16="http://schemas.microsoft.com/office/drawing/2014/main" id="{DCD33C1A-8C89-433C-AF51-18DAB6F4C54C}"/>
                </a:ext>
              </a:extLst>
            </p:cNvPr>
            <p:cNvSpPr/>
            <p:nvPr/>
          </p:nvSpPr>
          <p:spPr>
            <a:xfrm>
              <a:off x="9675359" y="4339772"/>
              <a:ext cx="5036457" cy="5036457"/>
            </a:xfrm>
            <a:prstGeom prst="ellipse">
              <a:avLst/>
            </a:prstGeom>
            <a:noFill/>
            <a:ln w="111125">
              <a:solidFill>
                <a:schemeClr val="bg1">
                  <a:alpha val="16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Isosceles Triangle 8">
              <a:extLst>
                <a:ext uri="{FF2B5EF4-FFF2-40B4-BE49-F238E27FC236}">
                  <a16:creationId xmlns="" xmlns:a16="http://schemas.microsoft.com/office/drawing/2014/main" id="{BCF506D3-6904-456B-B1A6-861EE2776A49}"/>
                </a:ext>
              </a:extLst>
            </p:cNvPr>
            <p:cNvSpPr/>
            <p:nvPr/>
          </p:nvSpPr>
          <p:spPr>
            <a:xfrm>
              <a:off x="12079287" y="5402432"/>
              <a:ext cx="228600" cy="1290468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" name="Freeform 5">
            <a:extLst>
              <a:ext uri="{FF2B5EF4-FFF2-40B4-BE49-F238E27FC236}">
                <a16:creationId xmlns="" xmlns:a16="http://schemas.microsoft.com/office/drawing/2014/main" id="{45F7F548-C75C-458C-9EED-36F1418E631A}"/>
              </a:ext>
            </a:extLst>
          </p:cNvPr>
          <p:cNvSpPr>
            <a:spLocks noEditPoints="1"/>
          </p:cNvSpPr>
          <p:nvPr/>
        </p:nvSpPr>
        <p:spPr bwMode="auto">
          <a:xfrm>
            <a:off x="9510713" y="4173682"/>
            <a:ext cx="5365749" cy="5368636"/>
          </a:xfrm>
          <a:custGeom>
            <a:avLst/>
            <a:gdLst>
              <a:gd name="T0" fmla="*/ 293 w 585"/>
              <a:gd name="T1" fmla="*/ 0 h 585"/>
              <a:gd name="T2" fmla="*/ 0 w 585"/>
              <a:gd name="T3" fmla="*/ 292 h 585"/>
              <a:gd name="T4" fmla="*/ 293 w 585"/>
              <a:gd name="T5" fmla="*/ 585 h 585"/>
              <a:gd name="T6" fmla="*/ 585 w 585"/>
              <a:gd name="T7" fmla="*/ 292 h 585"/>
              <a:gd name="T8" fmla="*/ 293 w 585"/>
              <a:gd name="T9" fmla="*/ 0 h 585"/>
              <a:gd name="T10" fmla="*/ 429 w 585"/>
              <a:gd name="T11" fmla="*/ 519 h 585"/>
              <a:gd name="T12" fmla="*/ 411 w 585"/>
              <a:gd name="T13" fmla="*/ 498 h 585"/>
              <a:gd name="T14" fmla="*/ 421 w 585"/>
              <a:gd name="T15" fmla="*/ 524 h 585"/>
              <a:gd name="T16" fmla="*/ 297 w 585"/>
              <a:gd name="T17" fmla="*/ 557 h 585"/>
              <a:gd name="T18" fmla="*/ 293 w 585"/>
              <a:gd name="T19" fmla="*/ 529 h 585"/>
              <a:gd name="T20" fmla="*/ 288 w 585"/>
              <a:gd name="T21" fmla="*/ 557 h 585"/>
              <a:gd name="T22" fmla="*/ 164 w 585"/>
              <a:gd name="T23" fmla="*/ 524 h 585"/>
              <a:gd name="T24" fmla="*/ 174 w 585"/>
              <a:gd name="T25" fmla="*/ 498 h 585"/>
              <a:gd name="T26" fmla="*/ 156 w 585"/>
              <a:gd name="T27" fmla="*/ 519 h 585"/>
              <a:gd name="T28" fmla="*/ 66 w 585"/>
              <a:gd name="T29" fmla="*/ 429 h 585"/>
              <a:gd name="T30" fmla="*/ 88 w 585"/>
              <a:gd name="T31" fmla="*/ 411 h 585"/>
              <a:gd name="T32" fmla="*/ 61 w 585"/>
              <a:gd name="T33" fmla="*/ 421 h 585"/>
              <a:gd name="T34" fmla="*/ 28 w 585"/>
              <a:gd name="T35" fmla="*/ 297 h 585"/>
              <a:gd name="T36" fmla="*/ 56 w 585"/>
              <a:gd name="T37" fmla="*/ 292 h 585"/>
              <a:gd name="T38" fmla="*/ 28 w 585"/>
              <a:gd name="T39" fmla="*/ 288 h 585"/>
              <a:gd name="T40" fmla="*/ 61 w 585"/>
              <a:gd name="T41" fmla="*/ 164 h 585"/>
              <a:gd name="T42" fmla="*/ 88 w 585"/>
              <a:gd name="T43" fmla="*/ 174 h 585"/>
              <a:gd name="T44" fmla="*/ 66 w 585"/>
              <a:gd name="T45" fmla="*/ 156 h 585"/>
              <a:gd name="T46" fmla="*/ 156 w 585"/>
              <a:gd name="T47" fmla="*/ 66 h 585"/>
              <a:gd name="T48" fmla="*/ 174 w 585"/>
              <a:gd name="T49" fmla="*/ 87 h 585"/>
              <a:gd name="T50" fmla="*/ 164 w 585"/>
              <a:gd name="T51" fmla="*/ 61 h 585"/>
              <a:gd name="T52" fmla="*/ 288 w 585"/>
              <a:gd name="T53" fmla="*/ 28 h 585"/>
              <a:gd name="T54" fmla="*/ 293 w 585"/>
              <a:gd name="T55" fmla="*/ 56 h 585"/>
              <a:gd name="T56" fmla="*/ 297 w 585"/>
              <a:gd name="T57" fmla="*/ 28 h 585"/>
              <a:gd name="T58" fmla="*/ 421 w 585"/>
              <a:gd name="T59" fmla="*/ 61 h 585"/>
              <a:gd name="T60" fmla="*/ 411 w 585"/>
              <a:gd name="T61" fmla="*/ 87 h 585"/>
              <a:gd name="T62" fmla="*/ 429 w 585"/>
              <a:gd name="T63" fmla="*/ 66 h 585"/>
              <a:gd name="T64" fmla="*/ 520 w 585"/>
              <a:gd name="T65" fmla="*/ 156 h 585"/>
              <a:gd name="T66" fmla="*/ 498 w 585"/>
              <a:gd name="T67" fmla="*/ 174 h 585"/>
              <a:gd name="T68" fmla="*/ 524 w 585"/>
              <a:gd name="T69" fmla="*/ 164 h 585"/>
              <a:gd name="T70" fmla="*/ 557 w 585"/>
              <a:gd name="T71" fmla="*/ 288 h 585"/>
              <a:gd name="T72" fmla="*/ 530 w 585"/>
              <a:gd name="T73" fmla="*/ 292 h 585"/>
              <a:gd name="T74" fmla="*/ 557 w 585"/>
              <a:gd name="T75" fmla="*/ 297 h 585"/>
              <a:gd name="T76" fmla="*/ 524 w 585"/>
              <a:gd name="T77" fmla="*/ 421 h 585"/>
              <a:gd name="T78" fmla="*/ 498 w 585"/>
              <a:gd name="T79" fmla="*/ 411 h 585"/>
              <a:gd name="T80" fmla="*/ 520 w 585"/>
              <a:gd name="T81" fmla="*/ 429 h 585"/>
              <a:gd name="T82" fmla="*/ 429 w 585"/>
              <a:gd name="T83" fmla="*/ 519 h 5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585" h="585">
                <a:moveTo>
                  <a:pt x="293" y="0"/>
                </a:moveTo>
                <a:cubicBezTo>
                  <a:pt x="131" y="0"/>
                  <a:pt x="0" y="131"/>
                  <a:pt x="0" y="292"/>
                </a:cubicBezTo>
                <a:cubicBezTo>
                  <a:pt x="0" y="454"/>
                  <a:pt x="131" y="585"/>
                  <a:pt x="293" y="585"/>
                </a:cubicBezTo>
                <a:cubicBezTo>
                  <a:pt x="454" y="585"/>
                  <a:pt x="585" y="454"/>
                  <a:pt x="585" y="292"/>
                </a:cubicBezTo>
                <a:cubicBezTo>
                  <a:pt x="585" y="131"/>
                  <a:pt x="454" y="0"/>
                  <a:pt x="293" y="0"/>
                </a:cubicBezTo>
                <a:close/>
                <a:moveTo>
                  <a:pt x="429" y="519"/>
                </a:moveTo>
                <a:cubicBezTo>
                  <a:pt x="411" y="498"/>
                  <a:pt x="411" y="498"/>
                  <a:pt x="411" y="498"/>
                </a:cubicBezTo>
                <a:cubicBezTo>
                  <a:pt x="421" y="524"/>
                  <a:pt x="421" y="524"/>
                  <a:pt x="421" y="524"/>
                </a:cubicBezTo>
                <a:cubicBezTo>
                  <a:pt x="384" y="544"/>
                  <a:pt x="342" y="556"/>
                  <a:pt x="297" y="557"/>
                </a:cubicBezTo>
                <a:cubicBezTo>
                  <a:pt x="293" y="529"/>
                  <a:pt x="293" y="529"/>
                  <a:pt x="293" y="529"/>
                </a:cubicBezTo>
                <a:cubicBezTo>
                  <a:pt x="288" y="557"/>
                  <a:pt x="288" y="557"/>
                  <a:pt x="288" y="557"/>
                </a:cubicBezTo>
                <a:cubicBezTo>
                  <a:pt x="243" y="556"/>
                  <a:pt x="201" y="544"/>
                  <a:pt x="164" y="524"/>
                </a:cubicBezTo>
                <a:cubicBezTo>
                  <a:pt x="174" y="498"/>
                  <a:pt x="174" y="498"/>
                  <a:pt x="174" y="498"/>
                </a:cubicBezTo>
                <a:cubicBezTo>
                  <a:pt x="156" y="519"/>
                  <a:pt x="156" y="519"/>
                  <a:pt x="156" y="519"/>
                </a:cubicBezTo>
                <a:cubicBezTo>
                  <a:pt x="119" y="497"/>
                  <a:pt x="88" y="466"/>
                  <a:pt x="66" y="429"/>
                </a:cubicBezTo>
                <a:cubicBezTo>
                  <a:pt x="88" y="411"/>
                  <a:pt x="88" y="411"/>
                  <a:pt x="88" y="411"/>
                </a:cubicBezTo>
                <a:cubicBezTo>
                  <a:pt x="61" y="421"/>
                  <a:pt x="61" y="421"/>
                  <a:pt x="61" y="421"/>
                </a:cubicBezTo>
                <a:cubicBezTo>
                  <a:pt x="41" y="384"/>
                  <a:pt x="29" y="342"/>
                  <a:pt x="28" y="297"/>
                </a:cubicBezTo>
                <a:cubicBezTo>
                  <a:pt x="56" y="292"/>
                  <a:pt x="56" y="292"/>
                  <a:pt x="56" y="292"/>
                </a:cubicBezTo>
                <a:cubicBezTo>
                  <a:pt x="28" y="288"/>
                  <a:pt x="28" y="288"/>
                  <a:pt x="28" y="288"/>
                </a:cubicBezTo>
                <a:cubicBezTo>
                  <a:pt x="29" y="243"/>
                  <a:pt x="41" y="201"/>
                  <a:pt x="61" y="164"/>
                </a:cubicBezTo>
                <a:cubicBezTo>
                  <a:pt x="88" y="174"/>
                  <a:pt x="88" y="174"/>
                  <a:pt x="88" y="174"/>
                </a:cubicBezTo>
                <a:cubicBezTo>
                  <a:pt x="66" y="156"/>
                  <a:pt x="66" y="156"/>
                  <a:pt x="66" y="156"/>
                </a:cubicBezTo>
                <a:cubicBezTo>
                  <a:pt x="88" y="119"/>
                  <a:pt x="119" y="88"/>
                  <a:pt x="156" y="66"/>
                </a:cubicBezTo>
                <a:cubicBezTo>
                  <a:pt x="174" y="87"/>
                  <a:pt x="174" y="87"/>
                  <a:pt x="174" y="87"/>
                </a:cubicBezTo>
                <a:cubicBezTo>
                  <a:pt x="164" y="61"/>
                  <a:pt x="164" y="61"/>
                  <a:pt x="164" y="61"/>
                </a:cubicBezTo>
                <a:cubicBezTo>
                  <a:pt x="201" y="40"/>
                  <a:pt x="243" y="29"/>
                  <a:pt x="288" y="28"/>
                </a:cubicBezTo>
                <a:cubicBezTo>
                  <a:pt x="293" y="56"/>
                  <a:pt x="293" y="56"/>
                  <a:pt x="293" y="56"/>
                </a:cubicBezTo>
                <a:cubicBezTo>
                  <a:pt x="297" y="28"/>
                  <a:pt x="297" y="28"/>
                  <a:pt x="297" y="28"/>
                </a:cubicBezTo>
                <a:cubicBezTo>
                  <a:pt x="342" y="29"/>
                  <a:pt x="384" y="40"/>
                  <a:pt x="421" y="61"/>
                </a:cubicBezTo>
                <a:cubicBezTo>
                  <a:pt x="411" y="87"/>
                  <a:pt x="411" y="87"/>
                  <a:pt x="411" y="87"/>
                </a:cubicBezTo>
                <a:cubicBezTo>
                  <a:pt x="429" y="66"/>
                  <a:pt x="429" y="66"/>
                  <a:pt x="429" y="66"/>
                </a:cubicBezTo>
                <a:cubicBezTo>
                  <a:pt x="466" y="88"/>
                  <a:pt x="497" y="119"/>
                  <a:pt x="520" y="156"/>
                </a:cubicBezTo>
                <a:cubicBezTo>
                  <a:pt x="498" y="174"/>
                  <a:pt x="498" y="174"/>
                  <a:pt x="498" y="174"/>
                </a:cubicBezTo>
                <a:cubicBezTo>
                  <a:pt x="524" y="164"/>
                  <a:pt x="524" y="164"/>
                  <a:pt x="524" y="164"/>
                </a:cubicBezTo>
                <a:cubicBezTo>
                  <a:pt x="545" y="201"/>
                  <a:pt x="557" y="243"/>
                  <a:pt x="557" y="288"/>
                </a:cubicBezTo>
                <a:cubicBezTo>
                  <a:pt x="530" y="292"/>
                  <a:pt x="530" y="292"/>
                  <a:pt x="530" y="292"/>
                </a:cubicBezTo>
                <a:cubicBezTo>
                  <a:pt x="557" y="297"/>
                  <a:pt x="557" y="297"/>
                  <a:pt x="557" y="297"/>
                </a:cubicBezTo>
                <a:cubicBezTo>
                  <a:pt x="557" y="342"/>
                  <a:pt x="545" y="384"/>
                  <a:pt x="524" y="421"/>
                </a:cubicBezTo>
                <a:cubicBezTo>
                  <a:pt x="498" y="411"/>
                  <a:pt x="498" y="411"/>
                  <a:pt x="498" y="411"/>
                </a:cubicBezTo>
                <a:cubicBezTo>
                  <a:pt x="520" y="429"/>
                  <a:pt x="520" y="429"/>
                  <a:pt x="520" y="429"/>
                </a:cubicBezTo>
                <a:cubicBezTo>
                  <a:pt x="497" y="466"/>
                  <a:pt x="466" y="497"/>
                  <a:pt x="429" y="51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10922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Oval 7">
            <a:extLst>
              <a:ext uri="{FF2B5EF4-FFF2-40B4-BE49-F238E27FC236}">
                <a16:creationId xmlns="" xmlns:a16="http://schemas.microsoft.com/office/drawing/2014/main" id="{EB4B5114-95B6-47BF-ADA3-75C9043185FB}"/>
              </a:ext>
            </a:extLst>
          </p:cNvPr>
          <p:cNvSpPr/>
          <p:nvPr/>
        </p:nvSpPr>
        <p:spPr>
          <a:xfrm>
            <a:off x="11968748" y="6633161"/>
            <a:ext cx="449681" cy="449681"/>
          </a:xfrm>
          <a:prstGeom prst="ellipse">
            <a:avLst/>
          </a:prstGeom>
          <a:solidFill>
            <a:schemeClr val="bg1"/>
          </a:solidFill>
          <a:ln w="92075">
            <a:noFill/>
          </a:ln>
          <a:effectLst>
            <a:outerShdw blurRad="2413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TextBox 36">
            <a:extLst>
              <a:ext uri="{FF2B5EF4-FFF2-40B4-BE49-F238E27FC236}">
                <a16:creationId xmlns="" xmlns:a16="http://schemas.microsoft.com/office/drawing/2014/main" id="{576DF058-9A53-4A50-8B48-05223DA81940}"/>
              </a:ext>
            </a:extLst>
          </p:cNvPr>
          <p:cNvSpPr txBox="1"/>
          <p:nvPr/>
        </p:nvSpPr>
        <p:spPr>
          <a:xfrm>
            <a:off x="16316732" y="1691360"/>
            <a:ext cx="4455425" cy="135421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2800" dirty="0">
                <a:solidFill>
                  <a:schemeClr val="accent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百草无期盼</a:t>
            </a:r>
            <a:r>
              <a:rPr lang="en-US" altLang="zh-CN" sz="2800" dirty="0">
                <a:solidFill>
                  <a:schemeClr val="accent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,</a:t>
            </a:r>
            <a:r>
              <a:rPr lang="zh-CN" altLang="en-US" sz="2800" dirty="0">
                <a:solidFill>
                  <a:schemeClr val="accent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东方墨若白</a:t>
            </a:r>
            <a:r>
              <a:rPr lang="en-US" altLang="zh-CN" sz="2800" dirty="0">
                <a:solidFill>
                  <a:schemeClr val="accent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.</a:t>
            </a:r>
          </a:p>
          <a:p>
            <a:r>
              <a:rPr lang="en-US" dirty="0" err="1" smtClean="0"/>
              <a:t>Aenean</a:t>
            </a:r>
            <a:r>
              <a:rPr lang="en-US" dirty="0" smtClean="0"/>
              <a:t> </a:t>
            </a:r>
            <a:r>
              <a:rPr lang="en-US" dirty="0"/>
              <a:t>ac </a:t>
            </a:r>
            <a:r>
              <a:rPr lang="en-US" dirty="0" err="1"/>
              <a:t>viverra</a:t>
            </a:r>
            <a:r>
              <a:rPr lang="en-US" dirty="0"/>
              <a:t> </a:t>
            </a:r>
            <a:r>
              <a:rPr lang="en-US" dirty="0" err="1"/>
              <a:t>neque</a:t>
            </a:r>
            <a:r>
              <a:rPr lang="en-US" dirty="0"/>
              <a:t>. Maecenas </a:t>
            </a:r>
            <a:r>
              <a:rPr lang="en-US" dirty="0" err="1"/>
              <a:t>ullamcorper</a:t>
            </a:r>
            <a:r>
              <a:rPr lang="en-US" dirty="0"/>
              <a:t> </a:t>
            </a:r>
            <a:r>
              <a:rPr lang="en-US" dirty="0" err="1"/>
              <a:t>turpis</a:t>
            </a:r>
            <a:r>
              <a:rPr lang="en-US" dirty="0"/>
              <a:t> </a:t>
            </a:r>
            <a:r>
              <a:rPr lang="en-US" dirty="0" err="1"/>
              <a:t>sed</a:t>
            </a:r>
            <a:r>
              <a:rPr lang="en-US" dirty="0"/>
              <a:t> </a:t>
            </a:r>
            <a:r>
              <a:rPr lang="en-US" dirty="0" err="1"/>
              <a:t>tellus</a:t>
            </a:r>
            <a:r>
              <a:rPr lang="en-US" dirty="0"/>
              <a:t> </a:t>
            </a:r>
            <a:r>
              <a:rPr lang="en-US" dirty="0" err="1"/>
              <a:t>vestibulum</a:t>
            </a:r>
            <a:r>
              <a:rPr lang="en-US" dirty="0"/>
              <a:t> </a:t>
            </a:r>
            <a:r>
              <a:rPr lang="en-US" dirty="0" err="1"/>
              <a:t>bibendum</a:t>
            </a:r>
            <a:r>
              <a:rPr lang="en-US" dirty="0"/>
              <a:t> quam dictum </a:t>
            </a:r>
            <a:r>
              <a:rPr lang="en-US" dirty="0" err="1"/>
              <a:t>venenatis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ac </a:t>
            </a:r>
            <a:r>
              <a:rPr lang="en-US" dirty="0" err="1"/>
              <a:t>diam</a:t>
            </a:r>
            <a:endParaRPr lang="en-US" dirty="0"/>
          </a:p>
        </p:txBody>
      </p:sp>
      <p:sp>
        <p:nvSpPr>
          <p:cNvPr id="38" name="TextBox 37">
            <a:extLst>
              <a:ext uri="{FF2B5EF4-FFF2-40B4-BE49-F238E27FC236}">
                <a16:creationId xmlns="" xmlns:a16="http://schemas.microsoft.com/office/drawing/2014/main" id="{7D19CCF1-49CB-4250-808B-B1948D188E7D}"/>
              </a:ext>
            </a:extLst>
          </p:cNvPr>
          <p:cNvSpPr txBox="1"/>
          <p:nvPr/>
        </p:nvSpPr>
        <p:spPr>
          <a:xfrm>
            <a:off x="17880433" y="6180890"/>
            <a:ext cx="4455425" cy="135421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2800" dirty="0">
                <a:solidFill>
                  <a:schemeClr val="accent3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百草无期盼</a:t>
            </a:r>
            <a:r>
              <a:rPr lang="en-US" altLang="zh-CN" sz="2800" dirty="0">
                <a:solidFill>
                  <a:schemeClr val="accent3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,</a:t>
            </a:r>
            <a:r>
              <a:rPr lang="zh-CN" altLang="en-US" sz="2800" dirty="0">
                <a:solidFill>
                  <a:schemeClr val="accent3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东方墨若白</a:t>
            </a:r>
            <a:r>
              <a:rPr lang="en-US" altLang="zh-CN" sz="2800" dirty="0">
                <a:solidFill>
                  <a:schemeClr val="accent3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.</a:t>
            </a:r>
          </a:p>
          <a:p>
            <a:r>
              <a:rPr lang="en-US" dirty="0" err="1" smtClean="0"/>
              <a:t>Aenean</a:t>
            </a:r>
            <a:r>
              <a:rPr lang="en-US" dirty="0" smtClean="0"/>
              <a:t> </a:t>
            </a:r>
            <a:r>
              <a:rPr lang="en-US" dirty="0"/>
              <a:t>ac </a:t>
            </a:r>
            <a:r>
              <a:rPr lang="en-US" dirty="0" err="1"/>
              <a:t>viverra</a:t>
            </a:r>
            <a:r>
              <a:rPr lang="en-US" dirty="0"/>
              <a:t> </a:t>
            </a:r>
            <a:r>
              <a:rPr lang="en-US" dirty="0" err="1"/>
              <a:t>neque</a:t>
            </a:r>
            <a:r>
              <a:rPr lang="en-US" dirty="0"/>
              <a:t>. Maecenas </a:t>
            </a:r>
            <a:r>
              <a:rPr lang="en-US" dirty="0" err="1"/>
              <a:t>ullamcorper</a:t>
            </a:r>
            <a:r>
              <a:rPr lang="en-US" dirty="0"/>
              <a:t> </a:t>
            </a:r>
            <a:r>
              <a:rPr lang="en-US" dirty="0" err="1"/>
              <a:t>turpis</a:t>
            </a:r>
            <a:r>
              <a:rPr lang="en-US" dirty="0"/>
              <a:t> </a:t>
            </a:r>
            <a:r>
              <a:rPr lang="en-US" dirty="0" err="1"/>
              <a:t>sed</a:t>
            </a:r>
            <a:r>
              <a:rPr lang="en-US" dirty="0"/>
              <a:t> </a:t>
            </a:r>
            <a:r>
              <a:rPr lang="en-US" dirty="0" err="1"/>
              <a:t>tellus</a:t>
            </a:r>
            <a:r>
              <a:rPr lang="en-US" dirty="0"/>
              <a:t> </a:t>
            </a:r>
            <a:r>
              <a:rPr lang="en-US" dirty="0" err="1"/>
              <a:t>vestibulum</a:t>
            </a:r>
            <a:r>
              <a:rPr lang="en-US" dirty="0"/>
              <a:t> </a:t>
            </a:r>
            <a:r>
              <a:rPr lang="en-US" dirty="0" err="1"/>
              <a:t>bibendum</a:t>
            </a:r>
            <a:r>
              <a:rPr lang="en-US" dirty="0"/>
              <a:t> quam dictum </a:t>
            </a:r>
            <a:r>
              <a:rPr lang="en-US" dirty="0" err="1"/>
              <a:t>venenatis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ac </a:t>
            </a:r>
            <a:r>
              <a:rPr lang="en-US" dirty="0" err="1"/>
              <a:t>diam</a:t>
            </a:r>
            <a:endParaRPr lang="en-US" dirty="0"/>
          </a:p>
        </p:txBody>
      </p:sp>
      <p:sp>
        <p:nvSpPr>
          <p:cNvPr id="39" name="TextBox 38">
            <a:extLst>
              <a:ext uri="{FF2B5EF4-FFF2-40B4-BE49-F238E27FC236}">
                <a16:creationId xmlns="" xmlns:a16="http://schemas.microsoft.com/office/drawing/2014/main" id="{8C77B7BC-716D-421D-A773-E4334B459D33}"/>
              </a:ext>
            </a:extLst>
          </p:cNvPr>
          <p:cNvSpPr txBox="1"/>
          <p:nvPr/>
        </p:nvSpPr>
        <p:spPr>
          <a:xfrm>
            <a:off x="16086457" y="10670421"/>
            <a:ext cx="4455425" cy="135421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2800" dirty="0">
                <a:solidFill>
                  <a:schemeClr val="accent5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百草无期盼</a:t>
            </a:r>
            <a:r>
              <a:rPr lang="en-US" altLang="zh-CN" sz="2800" dirty="0">
                <a:solidFill>
                  <a:schemeClr val="accent5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,</a:t>
            </a:r>
            <a:r>
              <a:rPr lang="zh-CN" altLang="en-US" sz="2800" dirty="0">
                <a:solidFill>
                  <a:schemeClr val="accent5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东方墨若白</a:t>
            </a:r>
            <a:r>
              <a:rPr lang="en-US" altLang="zh-CN" sz="2800" dirty="0">
                <a:solidFill>
                  <a:schemeClr val="accent5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.</a:t>
            </a:r>
          </a:p>
          <a:p>
            <a:r>
              <a:rPr lang="en-US" dirty="0" err="1" smtClean="0"/>
              <a:t>Aenean</a:t>
            </a:r>
            <a:r>
              <a:rPr lang="en-US" dirty="0" smtClean="0"/>
              <a:t> </a:t>
            </a:r>
            <a:r>
              <a:rPr lang="en-US" dirty="0"/>
              <a:t>ac </a:t>
            </a:r>
            <a:r>
              <a:rPr lang="en-US" dirty="0" err="1"/>
              <a:t>viverra</a:t>
            </a:r>
            <a:r>
              <a:rPr lang="en-US" dirty="0"/>
              <a:t> </a:t>
            </a:r>
            <a:r>
              <a:rPr lang="en-US" dirty="0" err="1"/>
              <a:t>neque</a:t>
            </a:r>
            <a:r>
              <a:rPr lang="en-US" dirty="0"/>
              <a:t>. Maecenas </a:t>
            </a:r>
            <a:r>
              <a:rPr lang="en-US" dirty="0" err="1"/>
              <a:t>ullamcorper</a:t>
            </a:r>
            <a:r>
              <a:rPr lang="en-US" dirty="0"/>
              <a:t> </a:t>
            </a:r>
            <a:r>
              <a:rPr lang="en-US" dirty="0" err="1"/>
              <a:t>turpis</a:t>
            </a:r>
            <a:r>
              <a:rPr lang="en-US" dirty="0"/>
              <a:t> </a:t>
            </a:r>
            <a:r>
              <a:rPr lang="en-US" dirty="0" err="1"/>
              <a:t>sed</a:t>
            </a:r>
            <a:r>
              <a:rPr lang="en-US" dirty="0"/>
              <a:t> </a:t>
            </a:r>
            <a:r>
              <a:rPr lang="en-US" dirty="0" err="1"/>
              <a:t>tellus</a:t>
            </a:r>
            <a:r>
              <a:rPr lang="en-US" dirty="0"/>
              <a:t> </a:t>
            </a:r>
            <a:r>
              <a:rPr lang="en-US" dirty="0" err="1"/>
              <a:t>vestibulum</a:t>
            </a:r>
            <a:r>
              <a:rPr lang="en-US" dirty="0"/>
              <a:t> </a:t>
            </a:r>
            <a:r>
              <a:rPr lang="en-US" dirty="0" err="1"/>
              <a:t>bibendum</a:t>
            </a:r>
            <a:r>
              <a:rPr lang="en-US" dirty="0"/>
              <a:t> quam dictum </a:t>
            </a:r>
            <a:r>
              <a:rPr lang="en-US" dirty="0" err="1"/>
              <a:t>venenatis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ac </a:t>
            </a:r>
            <a:r>
              <a:rPr lang="en-US" dirty="0" err="1"/>
              <a:t>diam</a:t>
            </a:r>
            <a:endParaRPr lang="en-US" dirty="0"/>
          </a:p>
        </p:txBody>
      </p:sp>
      <p:sp>
        <p:nvSpPr>
          <p:cNvPr id="40" name="TextBox 39">
            <a:extLst>
              <a:ext uri="{FF2B5EF4-FFF2-40B4-BE49-F238E27FC236}">
                <a16:creationId xmlns="" xmlns:a16="http://schemas.microsoft.com/office/drawing/2014/main" id="{F7ED0020-7748-40C1-BDA2-268F4CAB38F8}"/>
              </a:ext>
            </a:extLst>
          </p:cNvPr>
          <p:cNvSpPr txBox="1"/>
          <p:nvPr/>
        </p:nvSpPr>
        <p:spPr>
          <a:xfrm>
            <a:off x="3523784" y="10057537"/>
            <a:ext cx="4455425" cy="135421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2800" dirty="0">
                <a:solidFill>
                  <a:schemeClr val="accent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百草无期盼</a:t>
            </a:r>
            <a:r>
              <a:rPr lang="en-US" altLang="zh-CN" sz="2800" dirty="0">
                <a:solidFill>
                  <a:schemeClr val="accent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,</a:t>
            </a:r>
            <a:r>
              <a:rPr lang="zh-CN" altLang="en-US" sz="2800" dirty="0">
                <a:solidFill>
                  <a:schemeClr val="accent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东方墨若白</a:t>
            </a:r>
            <a:r>
              <a:rPr lang="en-US" altLang="zh-CN" sz="2800" dirty="0">
                <a:solidFill>
                  <a:schemeClr val="accent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.</a:t>
            </a:r>
          </a:p>
          <a:p>
            <a:r>
              <a:rPr lang="en-US" dirty="0" err="1" smtClean="0"/>
              <a:t>Aenean</a:t>
            </a:r>
            <a:r>
              <a:rPr lang="en-US" dirty="0" smtClean="0"/>
              <a:t> </a:t>
            </a:r>
            <a:r>
              <a:rPr lang="en-US" dirty="0"/>
              <a:t>ac </a:t>
            </a:r>
            <a:r>
              <a:rPr lang="en-US" dirty="0" err="1"/>
              <a:t>viverra</a:t>
            </a:r>
            <a:r>
              <a:rPr lang="en-US" dirty="0"/>
              <a:t> </a:t>
            </a:r>
            <a:r>
              <a:rPr lang="en-US" dirty="0" err="1"/>
              <a:t>neque</a:t>
            </a:r>
            <a:r>
              <a:rPr lang="en-US" dirty="0"/>
              <a:t>. Maecenas </a:t>
            </a:r>
            <a:r>
              <a:rPr lang="en-US" dirty="0" err="1"/>
              <a:t>ullamcorper</a:t>
            </a:r>
            <a:r>
              <a:rPr lang="en-US" dirty="0"/>
              <a:t> </a:t>
            </a:r>
            <a:r>
              <a:rPr lang="en-US" dirty="0" err="1"/>
              <a:t>turpis</a:t>
            </a:r>
            <a:r>
              <a:rPr lang="en-US" dirty="0"/>
              <a:t> </a:t>
            </a:r>
            <a:r>
              <a:rPr lang="en-US" dirty="0" err="1"/>
              <a:t>sed</a:t>
            </a:r>
            <a:r>
              <a:rPr lang="en-US" dirty="0"/>
              <a:t> </a:t>
            </a:r>
            <a:r>
              <a:rPr lang="en-US" dirty="0" err="1"/>
              <a:t>tellus</a:t>
            </a:r>
            <a:r>
              <a:rPr lang="en-US" dirty="0"/>
              <a:t> </a:t>
            </a:r>
            <a:r>
              <a:rPr lang="en-US" dirty="0" err="1"/>
              <a:t>vestibulum</a:t>
            </a:r>
            <a:r>
              <a:rPr lang="en-US" dirty="0"/>
              <a:t> </a:t>
            </a:r>
            <a:r>
              <a:rPr lang="en-US" dirty="0" err="1"/>
              <a:t>bibendum</a:t>
            </a:r>
            <a:r>
              <a:rPr lang="en-US" dirty="0"/>
              <a:t> quam dictum </a:t>
            </a:r>
            <a:r>
              <a:rPr lang="en-US" dirty="0" err="1"/>
              <a:t>venenatis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ac </a:t>
            </a:r>
            <a:r>
              <a:rPr lang="en-US" dirty="0" err="1"/>
              <a:t>diam</a:t>
            </a:r>
            <a:endParaRPr lang="en-US" dirty="0"/>
          </a:p>
        </p:txBody>
      </p:sp>
      <p:sp>
        <p:nvSpPr>
          <p:cNvPr id="41" name="TextBox 40">
            <a:extLst>
              <a:ext uri="{FF2B5EF4-FFF2-40B4-BE49-F238E27FC236}">
                <a16:creationId xmlns="" xmlns:a16="http://schemas.microsoft.com/office/drawing/2014/main" id="{9A00DFF8-B0EE-424D-A66B-0FD75A130D1E}"/>
              </a:ext>
            </a:extLst>
          </p:cNvPr>
          <p:cNvSpPr txBox="1"/>
          <p:nvPr/>
        </p:nvSpPr>
        <p:spPr>
          <a:xfrm>
            <a:off x="2467896" y="6180890"/>
            <a:ext cx="4455425" cy="135421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2800" dirty="0">
                <a:solidFill>
                  <a:schemeClr val="accent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百草无期盼</a:t>
            </a:r>
            <a:r>
              <a:rPr lang="en-US" altLang="zh-CN" sz="2800" dirty="0">
                <a:solidFill>
                  <a:schemeClr val="accent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,</a:t>
            </a:r>
            <a:r>
              <a:rPr lang="zh-CN" altLang="en-US" sz="2800" dirty="0">
                <a:solidFill>
                  <a:schemeClr val="accent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东方墨若白</a:t>
            </a:r>
            <a:r>
              <a:rPr lang="en-US" altLang="zh-CN" sz="2800" dirty="0">
                <a:solidFill>
                  <a:schemeClr val="accent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.</a:t>
            </a:r>
          </a:p>
          <a:p>
            <a:r>
              <a:rPr lang="en-US" dirty="0" err="1" smtClean="0"/>
              <a:t>Aenean</a:t>
            </a:r>
            <a:r>
              <a:rPr lang="en-US" dirty="0" smtClean="0"/>
              <a:t> </a:t>
            </a:r>
            <a:r>
              <a:rPr lang="en-US" dirty="0"/>
              <a:t>ac </a:t>
            </a:r>
            <a:r>
              <a:rPr lang="en-US" dirty="0" err="1"/>
              <a:t>viverra</a:t>
            </a:r>
            <a:r>
              <a:rPr lang="en-US" dirty="0"/>
              <a:t> </a:t>
            </a:r>
            <a:r>
              <a:rPr lang="en-US" dirty="0" err="1"/>
              <a:t>neque</a:t>
            </a:r>
            <a:r>
              <a:rPr lang="en-US" dirty="0"/>
              <a:t>. Maecenas </a:t>
            </a:r>
            <a:r>
              <a:rPr lang="en-US" dirty="0" err="1"/>
              <a:t>ullamcorper</a:t>
            </a:r>
            <a:r>
              <a:rPr lang="en-US" dirty="0"/>
              <a:t> </a:t>
            </a:r>
            <a:r>
              <a:rPr lang="en-US" dirty="0" err="1"/>
              <a:t>turpis</a:t>
            </a:r>
            <a:r>
              <a:rPr lang="en-US" dirty="0"/>
              <a:t> </a:t>
            </a:r>
            <a:r>
              <a:rPr lang="en-US" dirty="0" err="1"/>
              <a:t>sed</a:t>
            </a:r>
            <a:r>
              <a:rPr lang="en-US" dirty="0"/>
              <a:t> </a:t>
            </a:r>
            <a:r>
              <a:rPr lang="en-US" dirty="0" err="1"/>
              <a:t>tellus</a:t>
            </a:r>
            <a:r>
              <a:rPr lang="en-US" dirty="0"/>
              <a:t> </a:t>
            </a:r>
            <a:r>
              <a:rPr lang="en-US" dirty="0" err="1"/>
              <a:t>vestibulum</a:t>
            </a:r>
            <a:r>
              <a:rPr lang="en-US" dirty="0"/>
              <a:t> </a:t>
            </a:r>
            <a:r>
              <a:rPr lang="en-US" dirty="0" err="1"/>
              <a:t>bibendum</a:t>
            </a:r>
            <a:r>
              <a:rPr lang="en-US" dirty="0"/>
              <a:t> quam dictum </a:t>
            </a:r>
            <a:r>
              <a:rPr lang="en-US" dirty="0" err="1"/>
              <a:t>venenatis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ac </a:t>
            </a:r>
            <a:r>
              <a:rPr lang="en-US" dirty="0" err="1"/>
              <a:t>diam</a:t>
            </a:r>
            <a:endParaRPr lang="en-US" dirty="0"/>
          </a:p>
        </p:txBody>
      </p:sp>
      <p:sp>
        <p:nvSpPr>
          <p:cNvPr id="42" name="TextBox 41">
            <a:extLst>
              <a:ext uri="{FF2B5EF4-FFF2-40B4-BE49-F238E27FC236}">
                <a16:creationId xmlns="" xmlns:a16="http://schemas.microsoft.com/office/drawing/2014/main" id="{9B215376-A64B-4200-8B31-A3F59BF728A7}"/>
              </a:ext>
            </a:extLst>
          </p:cNvPr>
          <p:cNvSpPr txBox="1"/>
          <p:nvPr/>
        </p:nvSpPr>
        <p:spPr>
          <a:xfrm>
            <a:off x="3675286" y="1691360"/>
            <a:ext cx="4455425" cy="135421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2800" dirty="0" smtClean="0">
                <a:solidFill>
                  <a:schemeClr val="accent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百草无期盼</a:t>
            </a:r>
            <a:r>
              <a:rPr lang="en-US" altLang="zh-CN" sz="2800" dirty="0" smtClean="0">
                <a:solidFill>
                  <a:schemeClr val="accent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,</a:t>
            </a:r>
            <a:r>
              <a:rPr lang="zh-CN" altLang="en-US" sz="2800" dirty="0" smtClean="0">
                <a:solidFill>
                  <a:schemeClr val="accent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东方墨若白</a:t>
            </a:r>
            <a:r>
              <a:rPr lang="en-US" altLang="zh-CN" sz="2800" dirty="0" smtClean="0">
                <a:solidFill>
                  <a:schemeClr val="accent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.</a:t>
            </a:r>
          </a:p>
          <a:p>
            <a:r>
              <a:rPr lang="en-US" dirty="0" err="1" smtClean="0"/>
              <a:t>Aenean</a:t>
            </a:r>
            <a:r>
              <a:rPr lang="en-US" dirty="0" smtClean="0"/>
              <a:t> ac </a:t>
            </a:r>
            <a:r>
              <a:rPr lang="en-US" dirty="0" err="1" smtClean="0"/>
              <a:t>viverra</a:t>
            </a:r>
            <a:r>
              <a:rPr lang="en-US" dirty="0" smtClean="0"/>
              <a:t> </a:t>
            </a:r>
            <a:r>
              <a:rPr lang="en-US" dirty="0" err="1" smtClean="0"/>
              <a:t>neque</a:t>
            </a:r>
            <a:r>
              <a:rPr lang="en-US" dirty="0" smtClean="0"/>
              <a:t>. Maecenas </a:t>
            </a:r>
            <a:r>
              <a:rPr lang="en-US" dirty="0" err="1" smtClean="0"/>
              <a:t>ullamcorper</a:t>
            </a:r>
            <a:r>
              <a:rPr lang="en-US" dirty="0" smtClean="0"/>
              <a:t> </a:t>
            </a:r>
            <a:r>
              <a:rPr lang="en-US" dirty="0" err="1" smtClean="0"/>
              <a:t>turpis</a:t>
            </a:r>
            <a:r>
              <a:rPr lang="en-US" dirty="0" smtClean="0"/>
              <a:t> </a:t>
            </a:r>
            <a:r>
              <a:rPr lang="en-US" dirty="0" err="1" smtClean="0"/>
              <a:t>sed</a:t>
            </a:r>
            <a:r>
              <a:rPr lang="en-US" dirty="0" smtClean="0"/>
              <a:t> </a:t>
            </a:r>
            <a:r>
              <a:rPr lang="en-US" dirty="0" err="1" smtClean="0"/>
              <a:t>tellus</a:t>
            </a:r>
            <a:r>
              <a:rPr lang="en-US" dirty="0" smtClean="0"/>
              <a:t> </a:t>
            </a:r>
            <a:r>
              <a:rPr lang="en-US" dirty="0" err="1" smtClean="0"/>
              <a:t>vestibulum</a:t>
            </a:r>
            <a:r>
              <a:rPr lang="en-US" dirty="0" smtClean="0"/>
              <a:t> </a:t>
            </a:r>
            <a:r>
              <a:rPr lang="en-US" dirty="0" err="1" smtClean="0"/>
              <a:t>bibendum</a:t>
            </a:r>
            <a:r>
              <a:rPr lang="en-US" dirty="0" smtClean="0"/>
              <a:t> quam dictum </a:t>
            </a:r>
            <a:r>
              <a:rPr lang="en-US" dirty="0" err="1" smtClean="0"/>
              <a:t>venenatis</a:t>
            </a:r>
            <a:r>
              <a:rPr lang="en-US" dirty="0" smtClean="0"/>
              <a:t> </a:t>
            </a:r>
            <a:r>
              <a:rPr lang="en-US" dirty="0" err="1" smtClean="0"/>
              <a:t>ut</a:t>
            </a:r>
            <a:r>
              <a:rPr lang="en-US" dirty="0" smtClean="0"/>
              <a:t> ac </a:t>
            </a:r>
            <a:r>
              <a:rPr lang="en-US" dirty="0" err="1" smtClean="0"/>
              <a:t>diam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47288216"/>
      </p:ext>
    </p:extLst>
  </p:cSld>
  <p:clrMapOvr>
    <a:masterClrMapping/>
  </p:clrMapOvr>
  <p:transition spd="slow" advTm="3000">
    <p:push dir="u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9" presetClass="entr" presetSubtype="0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" dur="75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49" presetClass="entr" presetSubtype="0" decel="10000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" dur="7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7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7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75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49" presetClass="entr" presetSubtype="0" decel="100000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" dur="7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7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7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" dur="75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49" presetClass="entr" presetSubtype="0" decel="100000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5" dur="7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7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7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8" dur="75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49" presetClass="entr" presetSubtype="0" decel="100000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7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7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7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75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5" fill="hold">
                          <p:stCondLst>
                            <p:cond delay="indefinite"/>
                          </p:stCondLst>
                          <p:childTnLst>
                            <p:par>
                              <p:cTn id="3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7" presetID="8" presetClass="emph" presetSubtype="0" fill="hold" nodeType="clickEffect" p14:presetBounceEnd="81000">
                                      <p:stCondLst>
                                        <p:cond delay="0"/>
                                      </p:stCondLst>
                                      <p:childTnLst>
                                        <p:animRot by="16200000" p14:bounceEnd="81000">
                                          <p:cBhvr>
                                            <p:cTn id="38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9" presetID="8" presetClass="emph" presetSubtype="0" fill="hold" nodeType="withEffect" p14:presetBounceEnd="81000">
                                      <p:stCondLst>
                                        <p:cond delay="0"/>
                                      </p:stCondLst>
                                      <p:childTnLst>
                                        <p:animRot by="1800000" p14:bounceEnd="81000">
                                          <p:cBhvr>
                                            <p:cTn id="40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41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3" dur="3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10" presetClass="entr" presetSubtype="0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6" dur="3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7" fill="hold">
                          <p:stCondLst>
                            <p:cond delay="indefinite"/>
                          </p:stCondLst>
                          <p:childTnLst>
                            <p:par>
                              <p:cTn id="4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9" presetID="8" presetClass="emph" presetSubtype="0" fill="hold" nodeType="clickEffect" p14:presetBounceEnd="81000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 p14:bounceEnd="81000">
                                          <p:cBhvr>
                                            <p:cTn id="50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51" presetID="8" presetClass="emph" presetSubtype="0" fill="hold" nodeType="withEffect" p14:presetBounceEnd="81000">
                                      <p:stCondLst>
                                        <p:cond delay="0"/>
                                      </p:stCondLst>
                                      <p:childTnLst>
                                        <p:animRot by="3600000" p14:bounceEnd="81000">
                                          <p:cBhvr>
                                            <p:cTn id="52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53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5" dur="3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10" presetClass="entr" presetSubtype="0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8" dur="3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9" fill="hold">
                          <p:stCondLst>
                            <p:cond delay="indefinite"/>
                          </p:stCondLst>
                          <p:childTnLst>
                            <p:par>
                              <p:cTn id="6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1" presetID="8" presetClass="emph" presetSubtype="0" fill="hold" nodeType="clickEffect" p14:presetBounceEnd="81000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 p14:bounceEnd="81000">
                                          <p:cBhvr>
                                            <p:cTn id="62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63" presetID="8" presetClass="emph" presetSubtype="0" fill="hold" nodeType="withEffect" p14:presetBounceEnd="81000">
                                      <p:stCondLst>
                                        <p:cond delay="0"/>
                                      </p:stCondLst>
                                      <p:childTnLst>
                                        <p:animRot by="3600000" p14:bounceEnd="81000">
                                          <p:cBhvr>
                                            <p:cTn id="64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65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7" dur="3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10" presetClass="entr" presetSubtype="0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0" dur="3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71" fill="hold">
                          <p:stCondLst>
                            <p:cond delay="indefinite"/>
                          </p:stCondLst>
                          <p:childTnLst>
                            <p:par>
                              <p:cTn id="7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3" presetID="8" presetClass="emph" presetSubtype="0" fill="hold" nodeType="clickEffect" p14:presetBounceEnd="81000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 p14:bounceEnd="81000">
                                          <p:cBhvr>
                                            <p:cTn id="74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75" presetID="8" presetClass="emph" presetSubtype="0" fill="hold" nodeType="withEffect" p14:presetBounceEnd="81000">
                                      <p:stCondLst>
                                        <p:cond delay="0"/>
                                      </p:stCondLst>
                                      <p:childTnLst>
                                        <p:animRot by="3600000" p14:bounceEnd="81000">
                                          <p:cBhvr>
                                            <p:cTn id="76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77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9" dur="3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0" presetID="10" presetClass="entr" presetSubtype="0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2" dur="3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83" fill="hold">
                          <p:stCondLst>
                            <p:cond delay="indefinite"/>
                          </p:stCondLst>
                          <p:childTnLst>
                            <p:par>
                              <p:cTn id="8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5" presetID="8" presetClass="emph" presetSubtype="0" fill="hold" nodeType="clickEffect" p14:presetBounceEnd="81000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 p14:bounceEnd="81000">
                                          <p:cBhvr>
                                            <p:cTn id="86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87" presetID="8" presetClass="emph" presetSubtype="0" fill="hold" nodeType="withEffect" p14:presetBounceEnd="81000">
                                      <p:stCondLst>
                                        <p:cond delay="0"/>
                                      </p:stCondLst>
                                      <p:childTnLst>
                                        <p:animRot by="3600000" p14:bounceEnd="81000">
                                          <p:cBhvr>
                                            <p:cTn id="88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89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1" dur="3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2" presetID="10" presetClass="entr" presetSubtype="0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4" dur="3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5" fill="hold">
                          <p:stCondLst>
                            <p:cond delay="indefinite"/>
                          </p:stCondLst>
                          <p:childTnLst>
                            <p:par>
                              <p:cTn id="9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97" presetID="8" presetClass="emph" presetSubtype="0" fill="hold" nodeType="clickEffect" p14:presetBounceEnd="81000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 p14:bounceEnd="81000">
                                          <p:cBhvr>
                                            <p:cTn id="98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99" presetID="8" presetClass="emph" presetSubtype="0" fill="hold" nodeType="withEffect" p14:presetBounceEnd="81000">
                                      <p:stCondLst>
                                        <p:cond delay="0"/>
                                      </p:stCondLst>
                                      <p:childTnLst>
                                        <p:animRot by="3600000" p14:bounceEnd="81000">
                                          <p:cBhvr>
                                            <p:cTn id="100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01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3" dur="3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4" presetID="10" presetClass="entr" presetSubtype="0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6" dur="3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4" grpId="0" animBg="1"/>
          <p:bldP spid="6" grpId="0" animBg="1"/>
          <p:bldP spid="8" grpId="0" animBg="1"/>
          <p:bldP spid="37" grpId="0"/>
          <p:bldP spid="38" grpId="0"/>
          <p:bldP spid="39" grpId="0"/>
          <p:bldP spid="40" grpId="0"/>
          <p:bldP spid="41" grpId="0"/>
          <p:bldP spid="42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9" presetClass="entr" presetSubtype="0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" dur="75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49" presetClass="entr" presetSubtype="0" decel="10000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" dur="7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7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7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75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49" presetClass="entr" presetSubtype="0" decel="100000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" dur="7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7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7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" dur="75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49" presetClass="entr" presetSubtype="0" decel="100000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5" dur="7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7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7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8" dur="75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49" presetClass="entr" presetSubtype="0" decel="100000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7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7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7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75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5" fill="hold">
                          <p:stCondLst>
                            <p:cond delay="indefinite"/>
                          </p:stCondLst>
                          <p:childTnLst>
                            <p:par>
                              <p:cTn id="3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7" presetID="8" presetClass="emph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16200000">
                                          <p:cBhvr>
                                            <p:cTn id="38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9" presetID="8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1800000">
                                          <p:cBhvr>
                                            <p:cTn id="40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41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3" dur="3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10" presetClass="entr" presetSubtype="0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6" dur="3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7" fill="hold">
                          <p:stCondLst>
                            <p:cond delay="indefinite"/>
                          </p:stCondLst>
                          <p:childTnLst>
                            <p:par>
                              <p:cTn id="4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9" presetID="8" presetClass="emph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50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51" presetID="8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3600000">
                                          <p:cBhvr>
                                            <p:cTn id="52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53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5" dur="3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10" presetClass="entr" presetSubtype="0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8" dur="3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9" fill="hold">
                          <p:stCondLst>
                            <p:cond delay="indefinite"/>
                          </p:stCondLst>
                          <p:childTnLst>
                            <p:par>
                              <p:cTn id="6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1" presetID="8" presetClass="emph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62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63" presetID="8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3600000">
                                          <p:cBhvr>
                                            <p:cTn id="64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65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7" dur="3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10" presetClass="entr" presetSubtype="0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0" dur="3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71" fill="hold">
                          <p:stCondLst>
                            <p:cond delay="indefinite"/>
                          </p:stCondLst>
                          <p:childTnLst>
                            <p:par>
                              <p:cTn id="7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3" presetID="8" presetClass="emph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74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75" presetID="8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3600000">
                                          <p:cBhvr>
                                            <p:cTn id="76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77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9" dur="3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0" presetID="10" presetClass="entr" presetSubtype="0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2" dur="3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83" fill="hold">
                          <p:stCondLst>
                            <p:cond delay="indefinite"/>
                          </p:stCondLst>
                          <p:childTnLst>
                            <p:par>
                              <p:cTn id="8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5" presetID="8" presetClass="emph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86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87" presetID="8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3600000">
                                          <p:cBhvr>
                                            <p:cTn id="88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89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1" dur="3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2" presetID="10" presetClass="entr" presetSubtype="0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4" dur="3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5" fill="hold">
                          <p:stCondLst>
                            <p:cond delay="indefinite"/>
                          </p:stCondLst>
                          <p:childTnLst>
                            <p:par>
                              <p:cTn id="9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97" presetID="8" presetClass="emph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98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99" presetID="8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3600000">
                                          <p:cBhvr>
                                            <p:cTn id="100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01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3" dur="3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4" presetID="10" presetClass="entr" presetSubtype="0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6" dur="3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4" grpId="0" animBg="1"/>
          <p:bldP spid="6" grpId="0" animBg="1"/>
          <p:bldP spid="8" grpId="0" animBg="1"/>
          <p:bldP spid="37" grpId="0"/>
          <p:bldP spid="38" grpId="0"/>
          <p:bldP spid="39" grpId="0"/>
          <p:bldP spid="40" grpId="0"/>
          <p:bldP spid="41" grpId="0"/>
          <p:bldP spid="42" grpId="0"/>
        </p:bldLst>
      </p:timing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9" name="Group 68">
            <a:extLst>
              <a:ext uri="{FF2B5EF4-FFF2-40B4-BE49-F238E27FC236}">
                <a16:creationId xmlns="" xmlns:a16="http://schemas.microsoft.com/office/drawing/2014/main" id="{9492556C-C35C-46C0-80F2-037FDCF993FD}"/>
              </a:ext>
            </a:extLst>
          </p:cNvPr>
          <p:cNvGrpSpPr/>
          <p:nvPr/>
        </p:nvGrpSpPr>
        <p:grpSpPr>
          <a:xfrm>
            <a:off x="7408757" y="1920394"/>
            <a:ext cx="9569661" cy="10766179"/>
            <a:chOff x="12493926" y="1920394"/>
            <a:chExt cx="9569661" cy="10766179"/>
          </a:xfrm>
        </p:grpSpPr>
        <p:pic>
          <p:nvPicPr>
            <p:cNvPr id="63" name="Picture 62">
              <a:extLst>
                <a:ext uri="{FF2B5EF4-FFF2-40B4-BE49-F238E27FC236}">
                  <a16:creationId xmlns="" xmlns:a16="http://schemas.microsoft.com/office/drawing/2014/main" id="{5849D97A-05FD-44B0-9E2F-A8306B73A54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0800000">
              <a:off x="13183834" y="7792059"/>
              <a:ext cx="8807891" cy="4894514"/>
            </a:xfrm>
            <a:prstGeom prst="rect">
              <a:avLst/>
            </a:prstGeom>
          </p:spPr>
        </p:pic>
        <p:grpSp>
          <p:nvGrpSpPr>
            <p:cNvPr id="17" name="Group 16">
              <a:extLst>
                <a:ext uri="{FF2B5EF4-FFF2-40B4-BE49-F238E27FC236}">
                  <a16:creationId xmlns="" xmlns:a16="http://schemas.microsoft.com/office/drawing/2014/main" id="{97F0E785-7359-4C30-BB25-57FEED372070}"/>
                </a:ext>
              </a:extLst>
            </p:cNvPr>
            <p:cNvGrpSpPr/>
            <p:nvPr/>
          </p:nvGrpSpPr>
          <p:grpSpPr>
            <a:xfrm>
              <a:off x="12493926" y="1920394"/>
              <a:ext cx="9569661" cy="9452099"/>
              <a:chOff x="12493926" y="1920394"/>
              <a:chExt cx="9569661" cy="9452099"/>
            </a:xfrm>
          </p:grpSpPr>
          <p:sp>
            <p:nvSpPr>
              <p:cNvPr id="2" name="Freeform 5">
                <a:extLst>
                  <a:ext uri="{FF2B5EF4-FFF2-40B4-BE49-F238E27FC236}">
                    <a16:creationId xmlns="" xmlns:a16="http://schemas.microsoft.com/office/drawing/2014/main" id="{AD5C7435-5D30-4ECB-B712-554589836070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>
                <a:off x="13111974" y="2437673"/>
                <a:ext cx="8951613" cy="8934820"/>
              </a:xfrm>
              <a:custGeom>
                <a:avLst/>
                <a:gdLst>
                  <a:gd name="T0" fmla="*/ 519 w 520"/>
                  <a:gd name="T1" fmla="*/ 245 h 519"/>
                  <a:gd name="T2" fmla="*/ 506 w 520"/>
                  <a:gd name="T3" fmla="*/ 236 h 519"/>
                  <a:gd name="T4" fmla="*/ 504 w 520"/>
                  <a:gd name="T5" fmla="*/ 235 h 519"/>
                  <a:gd name="T6" fmla="*/ 494 w 520"/>
                  <a:gd name="T7" fmla="*/ 222 h 519"/>
                  <a:gd name="T8" fmla="*/ 494 w 520"/>
                  <a:gd name="T9" fmla="*/ 222 h 519"/>
                  <a:gd name="T10" fmla="*/ 491 w 520"/>
                  <a:gd name="T11" fmla="*/ 220 h 519"/>
                  <a:gd name="T12" fmla="*/ 484 w 520"/>
                  <a:gd name="T13" fmla="*/ 217 h 519"/>
                  <a:gd name="T14" fmla="*/ 466 w 520"/>
                  <a:gd name="T15" fmla="*/ 212 h 519"/>
                  <a:gd name="T16" fmla="*/ 383 w 520"/>
                  <a:gd name="T17" fmla="*/ 190 h 519"/>
                  <a:gd name="T18" fmla="*/ 370 w 520"/>
                  <a:gd name="T19" fmla="*/ 169 h 519"/>
                  <a:gd name="T20" fmla="*/ 369 w 520"/>
                  <a:gd name="T21" fmla="*/ 164 h 519"/>
                  <a:gd name="T22" fmla="*/ 367 w 520"/>
                  <a:gd name="T23" fmla="*/ 137 h 519"/>
                  <a:gd name="T24" fmla="*/ 359 w 520"/>
                  <a:gd name="T25" fmla="*/ 109 h 519"/>
                  <a:gd name="T26" fmla="*/ 359 w 520"/>
                  <a:gd name="T27" fmla="*/ 101 h 519"/>
                  <a:gd name="T28" fmla="*/ 353 w 520"/>
                  <a:gd name="T29" fmla="*/ 83 h 519"/>
                  <a:gd name="T30" fmla="*/ 341 w 520"/>
                  <a:gd name="T31" fmla="*/ 58 h 519"/>
                  <a:gd name="T32" fmla="*/ 339 w 520"/>
                  <a:gd name="T33" fmla="*/ 46 h 519"/>
                  <a:gd name="T34" fmla="*/ 338 w 520"/>
                  <a:gd name="T35" fmla="*/ 39 h 519"/>
                  <a:gd name="T36" fmla="*/ 333 w 520"/>
                  <a:gd name="T37" fmla="*/ 32 h 519"/>
                  <a:gd name="T38" fmla="*/ 328 w 520"/>
                  <a:gd name="T39" fmla="*/ 25 h 519"/>
                  <a:gd name="T40" fmla="*/ 321 w 520"/>
                  <a:gd name="T41" fmla="*/ 21 h 519"/>
                  <a:gd name="T42" fmla="*/ 314 w 520"/>
                  <a:gd name="T43" fmla="*/ 14 h 519"/>
                  <a:gd name="T44" fmla="*/ 309 w 520"/>
                  <a:gd name="T45" fmla="*/ 7 h 519"/>
                  <a:gd name="T46" fmla="*/ 306 w 520"/>
                  <a:gd name="T47" fmla="*/ 4 h 519"/>
                  <a:gd name="T48" fmla="*/ 260 w 520"/>
                  <a:gd name="T49" fmla="*/ 0 h 519"/>
                  <a:gd name="T50" fmla="*/ 0 w 520"/>
                  <a:gd name="T51" fmla="*/ 260 h 519"/>
                  <a:gd name="T52" fmla="*/ 260 w 520"/>
                  <a:gd name="T53" fmla="*/ 519 h 519"/>
                  <a:gd name="T54" fmla="*/ 520 w 520"/>
                  <a:gd name="T55" fmla="*/ 260 h 519"/>
                  <a:gd name="T56" fmla="*/ 519 w 520"/>
                  <a:gd name="T57" fmla="*/ 245 h 5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520" h="519">
                    <a:moveTo>
                      <a:pt x="519" y="245"/>
                    </a:moveTo>
                    <a:cubicBezTo>
                      <a:pt x="514" y="245"/>
                      <a:pt x="509" y="242"/>
                      <a:pt x="506" y="236"/>
                    </a:cubicBezTo>
                    <a:cubicBezTo>
                      <a:pt x="505" y="236"/>
                      <a:pt x="505" y="235"/>
                      <a:pt x="504" y="235"/>
                    </a:cubicBezTo>
                    <a:cubicBezTo>
                      <a:pt x="500" y="231"/>
                      <a:pt x="497" y="226"/>
                      <a:pt x="494" y="222"/>
                    </a:cubicBezTo>
                    <a:cubicBezTo>
                      <a:pt x="494" y="222"/>
                      <a:pt x="494" y="222"/>
                      <a:pt x="494" y="222"/>
                    </a:cubicBezTo>
                    <a:cubicBezTo>
                      <a:pt x="492" y="221"/>
                      <a:pt x="493" y="221"/>
                      <a:pt x="491" y="220"/>
                    </a:cubicBezTo>
                    <a:cubicBezTo>
                      <a:pt x="484" y="218"/>
                      <a:pt x="485" y="218"/>
                      <a:pt x="484" y="217"/>
                    </a:cubicBezTo>
                    <a:cubicBezTo>
                      <a:pt x="477" y="219"/>
                      <a:pt x="470" y="216"/>
                      <a:pt x="466" y="212"/>
                    </a:cubicBezTo>
                    <a:cubicBezTo>
                      <a:pt x="438" y="206"/>
                      <a:pt x="410" y="198"/>
                      <a:pt x="383" y="190"/>
                    </a:cubicBezTo>
                    <a:cubicBezTo>
                      <a:pt x="372" y="187"/>
                      <a:pt x="368" y="177"/>
                      <a:pt x="370" y="169"/>
                    </a:cubicBezTo>
                    <a:cubicBezTo>
                      <a:pt x="369" y="167"/>
                      <a:pt x="369" y="166"/>
                      <a:pt x="369" y="164"/>
                    </a:cubicBezTo>
                    <a:cubicBezTo>
                      <a:pt x="367" y="154"/>
                      <a:pt x="370" y="146"/>
                      <a:pt x="367" y="137"/>
                    </a:cubicBezTo>
                    <a:cubicBezTo>
                      <a:pt x="363" y="128"/>
                      <a:pt x="359" y="119"/>
                      <a:pt x="359" y="109"/>
                    </a:cubicBezTo>
                    <a:cubicBezTo>
                      <a:pt x="358" y="106"/>
                      <a:pt x="359" y="103"/>
                      <a:pt x="359" y="101"/>
                    </a:cubicBezTo>
                    <a:cubicBezTo>
                      <a:pt x="357" y="95"/>
                      <a:pt x="355" y="89"/>
                      <a:pt x="353" y="83"/>
                    </a:cubicBezTo>
                    <a:cubicBezTo>
                      <a:pt x="342" y="81"/>
                      <a:pt x="337" y="68"/>
                      <a:pt x="341" y="58"/>
                    </a:cubicBezTo>
                    <a:cubicBezTo>
                      <a:pt x="339" y="54"/>
                      <a:pt x="338" y="50"/>
                      <a:pt x="339" y="46"/>
                    </a:cubicBezTo>
                    <a:cubicBezTo>
                      <a:pt x="338" y="44"/>
                      <a:pt x="338" y="42"/>
                      <a:pt x="338" y="39"/>
                    </a:cubicBezTo>
                    <a:cubicBezTo>
                      <a:pt x="336" y="37"/>
                      <a:pt x="334" y="35"/>
                      <a:pt x="333" y="32"/>
                    </a:cubicBezTo>
                    <a:cubicBezTo>
                      <a:pt x="331" y="30"/>
                      <a:pt x="329" y="28"/>
                      <a:pt x="328" y="25"/>
                    </a:cubicBezTo>
                    <a:cubicBezTo>
                      <a:pt x="326" y="24"/>
                      <a:pt x="323" y="22"/>
                      <a:pt x="321" y="21"/>
                    </a:cubicBezTo>
                    <a:cubicBezTo>
                      <a:pt x="318" y="19"/>
                      <a:pt x="315" y="16"/>
                      <a:pt x="314" y="14"/>
                    </a:cubicBezTo>
                    <a:cubicBezTo>
                      <a:pt x="312" y="12"/>
                      <a:pt x="310" y="10"/>
                      <a:pt x="309" y="7"/>
                    </a:cubicBezTo>
                    <a:cubicBezTo>
                      <a:pt x="308" y="7"/>
                      <a:pt x="307" y="5"/>
                      <a:pt x="306" y="4"/>
                    </a:cubicBezTo>
                    <a:cubicBezTo>
                      <a:pt x="291" y="1"/>
                      <a:pt x="276" y="0"/>
                      <a:pt x="260" y="0"/>
                    </a:cubicBezTo>
                    <a:cubicBezTo>
                      <a:pt x="117" y="0"/>
                      <a:pt x="0" y="116"/>
                      <a:pt x="0" y="260"/>
                    </a:cubicBezTo>
                    <a:cubicBezTo>
                      <a:pt x="0" y="403"/>
                      <a:pt x="117" y="519"/>
                      <a:pt x="260" y="519"/>
                    </a:cubicBezTo>
                    <a:cubicBezTo>
                      <a:pt x="404" y="519"/>
                      <a:pt x="520" y="403"/>
                      <a:pt x="520" y="260"/>
                    </a:cubicBezTo>
                    <a:cubicBezTo>
                      <a:pt x="520" y="255"/>
                      <a:pt x="520" y="250"/>
                      <a:pt x="519" y="245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Source Sans Pro" charset="0"/>
                </a:endParaRPr>
              </a:p>
            </p:txBody>
          </p:sp>
          <p:grpSp>
            <p:nvGrpSpPr>
              <p:cNvPr id="3" name="Group 2">
                <a:extLst>
                  <a:ext uri="{FF2B5EF4-FFF2-40B4-BE49-F238E27FC236}">
                    <a16:creationId xmlns="" xmlns:a16="http://schemas.microsoft.com/office/drawing/2014/main" id="{A94BE35E-F727-4B1E-9573-F741439854B1}"/>
                  </a:ext>
                </a:extLst>
              </p:cNvPr>
              <p:cNvGrpSpPr/>
              <p:nvPr/>
            </p:nvGrpSpPr>
            <p:grpSpPr>
              <a:xfrm flipH="1">
                <a:off x="12493926" y="1920394"/>
                <a:ext cx="7745750" cy="6835474"/>
                <a:chOff x="3175483" y="1888863"/>
                <a:chExt cx="3660775" cy="3230563"/>
              </a:xfrm>
            </p:grpSpPr>
            <p:sp>
              <p:nvSpPr>
                <p:cNvPr id="4" name="Freeform 7">
                  <a:extLst>
                    <a:ext uri="{FF2B5EF4-FFF2-40B4-BE49-F238E27FC236}">
                      <a16:creationId xmlns="" xmlns:a16="http://schemas.microsoft.com/office/drawing/2014/main" id="{19B0EF06-51BF-46F1-9441-9610F5842F1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175483" y="1888863"/>
                  <a:ext cx="2408237" cy="3051175"/>
                </a:xfrm>
                <a:custGeom>
                  <a:avLst/>
                  <a:gdLst>
                    <a:gd name="T0" fmla="*/ 138 w 296"/>
                    <a:gd name="T1" fmla="*/ 47 h 375"/>
                    <a:gd name="T2" fmla="*/ 8 w 296"/>
                    <a:gd name="T3" fmla="*/ 375 h 375"/>
                    <a:gd name="T4" fmla="*/ 10 w 296"/>
                    <a:gd name="T5" fmla="*/ 375 h 375"/>
                    <a:gd name="T6" fmla="*/ 296 w 296"/>
                    <a:gd name="T7" fmla="*/ 206 h 375"/>
                    <a:gd name="T8" fmla="*/ 138 w 296"/>
                    <a:gd name="T9" fmla="*/ 47 h 3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96" h="375">
                      <a:moveTo>
                        <a:pt x="138" y="47"/>
                      </a:moveTo>
                      <a:cubicBezTo>
                        <a:pt x="58" y="93"/>
                        <a:pt x="0" y="240"/>
                        <a:pt x="8" y="375"/>
                      </a:cubicBezTo>
                      <a:cubicBezTo>
                        <a:pt x="10" y="375"/>
                        <a:pt x="10" y="375"/>
                        <a:pt x="10" y="375"/>
                      </a:cubicBezTo>
                      <a:cubicBezTo>
                        <a:pt x="296" y="206"/>
                        <a:pt x="296" y="206"/>
                        <a:pt x="296" y="206"/>
                      </a:cubicBezTo>
                      <a:cubicBezTo>
                        <a:pt x="288" y="72"/>
                        <a:pt x="217" y="0"/>
                        <a:pt x="138" y="47"/>
                      </a:cubicBezTo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Source Sans Pro" charset="0"/>
                  </a:endParaRPr>
                </a:p>
              </p:txBody>
            </p:sp>
            <p:sp>
              <p:nvSpPr>
                <p:cNvPr id="5" name="Freeform 14">
                  <a:extLst>
                    <a:ext uri="{FF2B5EF4-FFF2-40B4-BE49-F238E27FC236}">
                      <a16:creationId xmlns="" xmlns:a16="http://schemas.microsoft.com/office/drawing/2014/main" id="{DAD5F01A-080B-489C-A260-F56267397E9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240571" y="3565263"/>
                  <a:ext cx="3595687" cy="1554163"/>
                </a:xfrm>
                <a:custGeom>
                  <a:avLst/>
                  <a:gdLst>
                    <a:gd name="T0" fmla="*/ 362 w 442"/>
                    <a:gd name="T1" fmla="*/ 125 h 191"/>
                    <a:gd name="T2" fmla="*/ 0 w 442"/>
                    <a:gd name="T3" fmla="*/ 169 h 191"/>
                    <a:gd name="T4" fmla="*/ 288 w 442"/>
                    <a:gd name="T5" fmla="*/ 0 h 191"/>
                    <a:gd name="T6" fmla="*/ 362 w 442"/>
                    <a:gd name="T7" fmla="*/ 125 h 19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42" h="191">
                      <a:moveTo>
                        <a:pt x="362" y="125"/>
                      </a:moveTo>
                      <a:cubicBezTo>
                        <a:pt x="282" y="172"/>
                        <a:pt x="121" y="191"/>
                        <a:pt x="0" y="169"/>
                      </a:cubicBezTo>
                      <a:cubicBezTo>
                        <a:pt x="288" y="0"/>
                        <a:pt x="288" y="0"/>
                        <a:pt x="288" y="0"/>
                      </a:cubicBezTo>
                      <a:cubicBezTo>
                        <a:pt x="409" y="22"/>
                        <a:pt x="442" y="78"/>
                        <a:pt x="362" y="125"/>
                      </a:cubicBezTo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Source Sans Pro" charset="0"/>
                  </a:endParaRPr>
                </a:p>
              </p:txBody>
            </p:sp>
          </p:grpSp>
        </p:grpSp>
      </p:grpSp>
      <p:grpSp>
        <p:nvGrpSpPr>
          <p:cNvPr id="6" name="Group 5">
            <a:extLst>
              <a:ext uri="{FF2B5EF4-FFF2-40B4-BE49-F238E27FC236}">
                <a16:creationId xmlns="" xmlns:a16="http://schemas.microsoft.com/office/drawing/2014/main" id="{199EB37B-61FE-4939-A57B-4DD83EAF0349}"/>
              </a:ext>
            </a:extLst>
          </p:cNvPr>
          <p:cNvGrpSpPr/>
          <p:nvPr/>
        </p:nvGrpSpPr>
        <p:grpSpPr>
          <a:xfrm flipH="1">
            <a:off x="8510494" y="2988542"/>
            <a:ext cx="6093144" cy="5370970"/>
            <a:chOff x="3435833" y="2393688"/>
            <a:chExt cx="2879725" cy="2538413"/>
          </a:xfrm>
          <a:solidFill>
            <a:schemeClr val="accent2">
              <a:lumMod val="75000"/>
            </a:schemeClr>
          </a:solidFill>
        </p:grpSpPr>
        <p:sp>
          <p:nvSpPr>
            <p:cNvPr id="7" name="Freeform 9">
              <a:extLst>
                <a:ext uri="{FF2B5EF4-FFF2-40B4-BE49-F238E27FC236}">
                  <a16:creationId xmlns="" xmlns:a16="http://schemas.microsoft.com/office/drawing/2014/main" id="{46218CBB-0E06-4489-ADE7-8DB0A4FC5265}"/>
                </a:ext>
              </a:extLst>
            </p:cNvPr>
            <p:cNvSpPr>
              <a:spLocks/>
            </p:cNvSpPr>
            <p:nvPr/>
          </p:nvSpPr>
          <p:spPr bwMode="auto">
            <a:xfrm>
              <a:off x="3435833" y="2393688"/>
              <a:ext cx="1895475" cy="2408238"/>
            </a:xfrm>
            <a:custGeom>
              <a:avLst/>
              <a:gdLst>
                <a:gd name="T0" fmla="*/ 109 w 233"/>
                <a:gd name="T1" fmla="*/ 36 h 296"/>
                <a:gd name="T2" fmla="*/ 7 w 233"/>
                <a:gd name="T3" fmla="*/ 296 h 296"/>
                <a:gd name="T4" fmla="*/ 233 w 233"/>
                <a:gd name="T5" fmla="*/ 163 h 296"/>
                <a:gd name="T6" fmla="*/ 109 w 233"/>
                <a:gd name="T7" fmla="*/ 36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3" h="296">
                  <a:moveTo>
                    <a:pt x="109" y="36"/>
                  </a:moveTo>
                  <a:cubicBezTo>
                    <a:pt x="46" y="73"/>
                    <a:pt x="0" y="190"/>
                    <a:pt x="7" y="296"/>
                  </a:cubicBezTo>
                  <a:cubicBezTo>
                    <a:pt x="233" y="163"/>
                    <a:pt x="233" y="163"/>
                    <a:pt x="233" y="163"/>
                  </a:cubicBezTo>
                  <a:cubicBezTo>
                    <a:pt x="227" y="57"/>
                    <a:pt x="171" y="0"/>
                    <a:pt x="109" y="36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Source Sans Pro" charset="0"/>
              </a:endParaRPr>
            </a:p>
          </p:txBody>
        </p:sp>
        <p:sp>
          <p:nvSpPr>
            <p:cNvPr id="8" name="Freeform 16">
              <a:extLst>
                <a:ext uri="{FF2B5EF4-FFF2-40B4-BE49-F238E27FC236}">
                  <a16:creationId xmlns="" xmlns:a16="http://schemas.microsoft.com/office/drawing/2014/main" id="{CCD6689C-07F7-433A-AFEA-CC84B31D7C5F}"/>
                </a:ext>
              </a:extLst>
            </p:cNvPr>
            <p:cNvSpPr>
              <a:spLocks/>
            </p:cNvSpPr>
            <p:nvPr/>
          </p:nvSpPr>
          <p:spPr bwMode="auto">
            <a:xfrm>
              <a:off x="3492983" y="3711313"/>
              <a:ext cx="2822575" cy="1220788"/>
            </a:xfrm>
            <a:custGeom>
              <a:avLst/>
              <a:gdLst>
                <a:gd name="T0" fmla="*/ 284 w 347"/>
                <a:gd name="T1" fmla="*/ 99 h 150"/>
                <a:gd name="T2" fmla="*/ 0 w 347"/>
                <a:gd name="T3" fmla="*/ 133 h 150"/>
                <a:gd name="T4" fmla="*/ 226 w 347"/>
                <a:gd name="T5" fmla="*/ 0 h 150"/>
                <a:gd name="T6" fmla="*/ 284 w 347"/>
                <a:gd name="T7" fmla="*/ 99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7" h="150">
                  <a:moveTo>
                    <a:pt x="284" y="99"/>
                  </a:moveTo>
                  <a:cubicBezTo>
                    <a:pt x="221" y="136"/>
                    <a:pt x="95" y="150"/>
                    <a:pt x="0" y="133"/>
                  </a:cubicBezTo>
                  <a:cubicBezTo>
                    <a:pt x="226" y="0"/>
                    <a:pt x="226" y="0"/>
                    <a:pt x="226" y="0"/>
                  </a:cubicBezTo>
                  <a:cubicBezTo>
                    <a:pt x="321" y="17"/>
                    <a:pt x="347" y="62"/>
                    <a:pt x="284" y="99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Source Sans Pro" charset="0"/>
              </a:endParaRPr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="" xmlns:a16="http://schemas.microsoft.com/office/drawing/2014/main" id="{A1710060-B9F6-4065-B3D3-FBD8912A652B}"/>
              </a:ext>
            </a:extLst>
          </p:cNvPr>
          <p:cNvGrpSpPr/>
          <p:nvPr/>
        </p:nvGrpSpPr>
        <p:grpSpPr>
          <a:xfrm flipH="1">
            <a:off x="9595438" y="4036536"/>
            <a:ext cx="4457332" cy="3943413"/>
            <a:chOff x="3696183" y="2888988"/>
            <a:chExt cx="2106612" cy="1863725"/>
          </a:xfrm>
        </p:grpSpPr>
        <p:sp>
          <p:nvSpPr>
            <p:cNvPr id="10" name="Freeform 11">
              <a:extLst>
                <a:ext uri="{FF2B5EF4-FFF2-40B4-BE49-F238E27FC236}">
                  <a16:creationId xmlns="" xmlns:a16="http://schemas.microsoft.com/office/drawing/2014/main" id="{0E34B9C7-0F0A-4F41-A248-D79B7779BDC8}"/>
                </a:ext>
              </a:extLst>
            </p:cNvPr>
            <p:cNvSpPr>
              <a:spLocks/>
            </p:cNvSpPr>
            <p:nvPr/>
          </p:nvSpPr>
          <p:spPr bwMode="auto">
            <a:xfrm>
              <a:off x="3696183" y="2888988"/>
              <a:ext cx="1392237" cy="1766888"/>
            </a:xfrm>
            <a:custGeom>
              <a:avLst/>
              <a:gdLst>
                <a:gd name="T0" fmla="*/ 80 w 171"/>
                <a:gd name="T1" fmla="*/ 27 h 217"/>
                <a:gd name="T2" fmla="*/ 5 w 171"/>
                <a:gd name="T3" fmla="*/ 217 h 217"/>
                <a:gd name="T4" fmla="*/ 171 w 171"/>
                <a:gd name="T5" fmla="*/ 119 h 217"/>
                <a:gd name="T6" fmla="*/ 80 w 171"/>
                <a:gd name="T7" fmla="*/ 27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1" h="217">
                  <a:moveTo>
                    <a:pt x="80" y="27"/>
                  </a:moveTo>
                  <a:cubicBezTo>
                    <a:pt x="34" y="54"/>
                    <a:pt x="0" y="139"/>
                    <a:pt x="5" y="217"/>
                  </a:cubicBezTo>
                  <a:cubicBezTo>
                    <a:pt x="171" y="119"/>
                    <a:pt x="171" y="119"/>
                    <a:pt x="171" y="119"/>
                  </a:cubicBezTo>
                  <a:cubicBezTo>
                    <a:pt x="166" y="42"/>
                    <a:pt x="125" y="0"/>
                    <a:pt x="80" y="27"/>
                  </a:cubicBezTo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Source Sans Pro" charset="0"/>
              </a:endParaRPr>
            </a:p>
          </p:txBody>
        </p:sp>
        <p:sp>
          <p:nvSpPr>
            <p:cNvPr id="11" name="Freeform 18">
              <a:extLst>
                <a:ext uri="{FF2B5EF4-FFF2-40B4-BE49-F238E27FC236}">
                  <a16:creationId xmlns="" xmlns:a16="http://schemas.microsoft.com/office/drawing/2014/main" id="{BFFE85E4-3C43-4DF0-974D-456A0FC982CB}"/>
                </a:ext>
              </a:extLst>
            </p:cNvPr>
            <p:cNvSpPr>
              <a:spLocks/>
            </p:cNvSpPr>
            <p:nvPr/>
          </p:nvSpPr>
          <p:spPr bwMode="auto">
            <a:xfrm>
              <a:off x="3737458" y="3857363"/>
              <a:ext cx="2065337" cy="895350"/>
            </a:xfrm>
            <a:custGeom>
              <a:avLst/>
              <a:gdLst>
                <a:gd name="T0" fmla="*/ 208 w 254"/>
                <a:gd name="T1" fmla="*/ 72 h 110"/>
                <a:gd name="T2" fmla="*/ 0 w 254"/>
                <a:gd name="T3" fmla="*/ 97 h 110"/>
                <a:gd name="T4" fmla="*/ 166 w 254"/>
                <a:gd name="T5" fmla="*/ 0 h 110"/>
                <a:gd name="T6" fmla="*/ 208 w 254"/>
                <a:gd name="T7" fmla="*/ 72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4" h="110">
                  <a:moveTo>
                    <a:pt x="208" y="72"/>
                  </a:moveTo>
                  <a:cubicBezTo>
                    <a:pt x="162" y="99"/>
                    <a:pt x="70" y="110"/>
                    <a:pt x="0" y="97"/>
                  </a:cubicBezTo>
                  <a:cubicBezTo>
                    <a:pt x="166" y="0"/>
                    <a:pt x="166" y="0"/>
                    <a:pt x="166" y="0"/>
                  </a:cubicBezTo>
                  <a:cubicBezTo>
                    <a:pt x="235" y="13"/>
                    <a:pt x="254" y="45"/>
                    <a:pt x="208" y="72"/>
                  </a:cubicBezTo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Source Sans Pro" charset="0"/>
              </a:endParaRPr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="" xmlns:a16="http://schemas.microsoft.com/office/drawing/2014/main" id="{C38A54A3-3DAA-412B-8658-7DFB08630002}"/>
              </a:ext>
            </a:extLst>
          </p:cNvPr>
          <p:cNvGrpSpPr/>
          <p:nvPr/>
        </p:nvGrpSpPr>
        <p:grpSpPr>
          <a:xfrm flipH="1">
            <a:off x="10677021" y="5087889"/>
            <a:ext cx="2824880" cy="2495705"/>
            <a:chOff x="3956533" y="3385876"/>
            <a:chExt cx="1335087" cy="1179513"/>
          </a:xfrm>
          <a:solidFill>
            <a:schemeClr val="tx2">
              <a:lumMod val="75000"/>
            </a:schemeClr>
          </a:solidFill>
        </p:grpSpPr>
        <p:sp>
          <p:nvSpPr>
            <p:cNvPr id="13" name="Freeform 12">
              <a:extLst>
                <a:ext uri="{FF2B5EF4-FFF2-40B4-BE49-F238E27FC236}">
                  <a16:creationId xmlns="" xmlns:a16="http://schemas.microsoft.com/office/drawing/2014/main" id="{C9E89A95-AB84-4A42-9102-43B7C1561D59}"/>
                </a:ext>
              </a:extLst>
            </p:cNvPr>
            <p:cNvSpPr>
              <a:spLocks/>
            </p:cNvSpPr>
            <p:nvPr/>
          </p:nvSpPr>
          <p:spPr bwMode="auto">
            <a:xfrm>
              <a:off x="3956533" y="3385876"/>
              <a:ext cx="879475" cy="1122363"/>
            </a:xfrm>
            <a:custGeom>
              <a:avLst/>
              <a:gdLst>
                <a:gd name="T0" fmla="*/ 51 w 108"/>
                <a:gd name="T1" fmla="*/ 17 h 138"/>
                <a:gd name="T2" fmla="*/ 3 w 108"/>
                <a:gd name="T3" fmla="*/ 138 h 138"/>
                <a:gd name="T4" fmla="*/ 108 w 108"/>
                <a:gd name="T5" fmla="*/ 77 h 138"/>
                <a:gd name="T6" fmla="*/ 51 w 108"/>
                <a:gd name="T7" fmla="*/ 17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8" h="138">
                  <a:moveTo>
                    <a:pt x="51" y="17"/>
                  </a:moveTo>
                  <a:cubicBezTo>
                    <a:pt x="22" y="34"/>
                    <a:pt x="0" y="89"/>
                    <a:pt x="3" y="138"/>
                  </a:cubicBezTo>
                  <a:cubicBezTo>
                    <a:pt x="108" y="77"/>
                    <a:pt x="108" y="77"/>
                    <a:pt x="108" y="77"/>
                  </a:cubicBezTo>
                  <a:cubicBezTo>
                    <a:pt x="106" y="28"/>
                    <a:pt x="80" y="0"/>
                    <a:pt x="51" y="17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Source Sans Pro" charset="0"/>
              </a:endParaRPr>
            </a:p>
          </p:txBody>
        </p:sp>
        <p:sp>
          <p:nvSpPr>
            <p:cNvPr id="14" name="Freeform 19">
              <a:extLst>
                <a:ext uri="{FF2B5EF4-FFF2-40B4-BE49-F238E27FC236}">
                  <a16:creationId xmlns="" xmlns:a16="http://schemas.microsoft.com/office/drawing/2014/main" id="{33A418EF-FA22-4F50-8024-21C582B23F52}"/>
                </a:ext>
              </a:extLst>
            </p:cNvPr>
            <p:cNvSpPr>
              <a:spLocks/>
            </p:cNvSpPr>
            <p:nvPr/>
          </p:nvSpPr>
          <p:spPr bwMode="auto">
            <a:xfrm>
              <a:off x="3981933" y="4005001"/>
              <a:ext cx="1309687" cy="560388"/>
            </a:xfrm>
            <a:custGeom>
              <a:avLst/>
              <a:gdLst>
                <a:gd name="T0" fmla="*/ 132 w 161"/>
                <a:gd name="T1" fmla="*/ 46 h 69"/>
                <a:gd name="T2" fmla="*/ 0 w 161"/>
                <a:gd name="T3" fmla="*/ 61 h 69"/>
                <a:gd name="T4" fmla="*/ 105 w 161"/>
                <a:gd name="T5" fmla="*/ 0 h 69"/>
                <a:gd name="T6" fmla="*/ 132 w 161"/>
                <a:gd name="T7" fmla="*/ 46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1" h="69">
                  <a:moveTo>
                    <a:pt x="132" y="46"/>
                  </a:moveTo>
                  <a:cubicBezTo>
                    <a:pt x="103" y="63"/>
                    <a:pt x="44" y="69"/>
                    <a:pt x="0" y="61"/>
                  </a:cubicBezTo>
                  <a:cubicBezTo>
                    <a:pt x="105" y="0"/>
                    <a:pt x="105" y="0"/>
                    <a:pt x="105" y="0"/>
                  </a:cubicBezTo>
                  <a:cubicBezTo>
                    <a:pt x="150" y="8"/>
                    <a:pt x="161" y="29"/>
                    <a:pt x="132" y="46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Source Sans Pro" charset="0"/>
              </a:endParaRPr>
            </a:p>
          </p:txBody>
        </p:sp>
      </p:grpSp>
      <p:grpSp>
        <p:nvGrpSpPr>
          <p:cNvPr id="54" name="Group 53">
            <a:extLst>
              <a:ext uri="{FF2B5EF4-FFF2-40B4-BE49-F238E27FC236}">
                <a16:creationId xmlns="" xmlns:a16="http://schemas.microsoft.com/office/drawing/2014/main" id="{1F1D2028-1095-4DA3-B589-654C0A0B48B2}"/>
              </a:ext>
            </a:extLst>
          </p:cNvPr>
          <p:cNvGrpSpPr/>
          <p:nvPr/>
        </p:nvGrpSpPr>
        <p:grpSpPr>
          <a:xfrm>
            <a:off x="2993877" y="2381974"/>
            <a:ext cx="5121707" cy="1117738"/>
            <a:chOff x="8079046" y="2381974"/>
            <a:chExt cx="5121707" cy="1117738"/>
          </a:xfrm>
        </p:grpSpPr>
        <p:sp>
          <p:nvSpPr>
            <p:cNvPr id="19" name="TextBox 18">
              <a:extLst>
                <a:ext uri="{FF2B5EF4-FFF2-40B4-BE49-F238E27FC236}">
                  <a16:creationId xmlns="" xmlns:a16="http://schemas.microsoft.com/office/drawing/2014/main" id="{4CCBAF3B-F804-432E-B4B0-5ECBBF140EB2}"/>
                </a:ext>
              </a:extLst>
            </p:cNvPr>
            <p:cNvSpPr txBox="1"/>
            <p:nvPr/>
          </p:nvSpPr>
          <p:spPr>
            <a:xfrm>
              <a:off x="8079046" y="2381974"/>
              <a:ext cx="3769459" cy="107721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/>
              <a:r>
                <a:rPr lang="en-US" sz="2800">
                  <a:solidFill>
                    <a:schemeClr val="bg2"/>
                  </a:solidFill>
                </a:rPr>
                <a:t>One</a:t>
              </a:r>
            </a:p>
            <a:p>
              <a:pPr algn="r"/>
              <a:r>
                <a:rPr lang="en-US"/>
                <a:t>Aenean ac viverra neque. Maecenas ullamcorper turpis sed tellus</a:t>
              </a:r>
            </a:p>
          </p:txBody>
        </p:sp>
        <p:sp>
          <p:nvSpPr>
            <p:cNvPr id="21" name="Oval 20">
              <a:extLst>
                <a:ext uri="{FF2B5EF4-FFF2-40B4-BE49-F238E27FC236}">
                  <a16:creationId xmlns="" xmlns:a16="http://schemas.microsoft.com/office/drawing/2014/main" id="{525BC526-2CD0-41BB-A1B0-33D8E14A1F66}"/>
                </a:ext>
              </a:extLst>
            </p:cNvPr>
            <p:cNvSpPr/>
            <p:nvPr/>
          </p:nvSpPr>
          <p:spPr>
            <a:xfrm>
              <a:off x="12155856" y="2454815"/>
              <a:ext cx="1044897" cy="1044897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600" dirty="0" smtClean="0">
                  <a:solidFill>
                    <a:schemeClr val="bg1"/>
                  </a:solidFill>
                  <a:latin typeface="dt-technology-01" panose="02000509000000000000" pitchFamily="49" charset="0"/>
                </a:rPr>
                <a:t>1</a:t>
              </a:r>
              <a:endParaRPr lang="en-US" sz="3600" dirty="0">
                <a:solidFill>
                  <a:schemeClr val="bg1"/>
                </a:solidFill>
                <a:latin typeface="dt-medical-01" panose="02000609000000000000" pitchFamily="49" charset="0"/>
              </a:endParaRPr>
            </a:p>
          </p:txBody>
        </p:sp>
      </p:grpSp>
      <p:cxnSp>
        <p:nvCxnSpPr>
          <p:cNvPr id="20" name="Straight Connector 19">
            <a:extLst>
              <a:ext uri="{FF2B5EF4-FFF2-40B4-BE49-F238E27FC236}">
                <a16:creationId xmlns="" xmlns:a16="http://schemas.microsoft.com/office/drawing/2014/main" id="{F18592EC-C13A-4DCB-B53A-2B48D6840EB9}"/>
              </a:ext>
            </a:extLst>
          </p:cNvPr>
          <p:cNvCxnSpPr>
            <a:cxnSpLocks/>
          </p:cNvCxnSpPr>
          <p:nvPr/>
        </p:nvCxnSpPr>
        <p:spPr>
          <a:xfrm>
            <a:off x="8422934" y="2988542"/>
            <a:ext cx="2365821" cy="608453"/>
          </a:xfrm>
          <a:prstGeom prst="line">
            <a:avLst/>
          </a:prstGeom>
          <a:ln>
            <a:solidFill>
              <a:schemeClr val="tx1">
                <a:lumMod val="25000"/>
                <a:lumOff val="75000"/>
              </a:schemeClr>
            </a:solidFill>
            <a:headEnd type="oval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3" name="Group 52">
            <a:extLst>
              <a:ext uri="{FF2B5EF4-FFF2-40B4-BE49-F238E27FC236}">
                <a16:creationId xmlns="" xmlns:a16="http://schemas.microsoft.com/office/drawing/2014/main" id="{9A17E292-2606-43BA-A947-3BAA4B71CB02}"/>
              </a:ext>
            </a:extLst>
          </p:cNvPr>
          <p:cNvGrpSpPr/>
          <p:nvPr/>
        </p:nvGrpSpPr>
        <p:grpSpPr>
          <a:xfrm>
            <a:off x="3875748" y="4618314"/>
            <a:ext cx="5006122" cy="1117738"/>
            <a:chOff x="3526579" y="4618314"/>
            <a:chExt cx="5006122" cy="1117738"/>
          </a:xfrm>
        </p:grpSpPr>
        <p:sp>
          <p:nvSpPr>
            <p:cNvPr id="30" name="TextBox 29">
              <a:extLst>
                <a:ext uri="{FF2B5EF4-FFF2-40B4-BE49-F238E27FC236}">
                  <a16:creationId xmlns="" xmlns:a16="http://schemas.microsoft.com/office/drawing/2014/main" id="{FC4C8AEA-7BF7-4E4A-B37A-520D88E33856}"/>
                </a:ext>
              </a:extLst>
            </p:cNvPr>
            <p:cNvSpPr txBox="1"/>
            <p:nvPr/>
          </p:nvSpPr>
          <p:spPr>
            <a:xfrm>
              <a:off x="3526579" y="4618314"/>
              <a:ext cx="3653875" cy="107721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/>
              <a:r>
                <a:rPr lang="en-US" sz="2800">
                  <a:solidFill>
                    <a:schemeClr val="bg2"/>
                  </a:solidFill>
                </a:rPr>
                <a:t>Two</a:t>
              </a:r>
            </a:p>
            <a:p>
              <a:pPr algn="r"/>
              <a:r>
                <a:rPr lang="en-US"/>
                <a:t>Aenean ac viverra neque. Maecenas ullamcorper turpis sed tellus</a:t>
              </a:r>
            </a:p>
          </p:txBody>
        </p:sp>
        <p:sp>
          <p:nvSpPr>
            <p:cNvPr id="32" name="Oval 31">
              <a:extLst>
                <a:ext uri="{FF2B5EF4-FFF2-40B4-BE49-F238E27FC236}">
                  <a16:creationId xmlns="" xmlns:a16="http://schemas.microsoft.com/office/drawing/2014/main" id="{854FBB39-9E45-4CED-A153-B31E30EFE8AE}"/>
                </a:ext>
              </a:extLst>
            </p:cNvPr>
            <p:cNvSpPr/>
            <p:nvPr/>
          </p:nvSpPr>
          <p:spPr>
            <a:xfrm>
              <a:off x="7487804" y="4691155"/>
              <a:ext cx="1044897" cy="1044897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600" dirty="0" smtClean="0">
                  <a:solidFill>
                    <a:schemeClr val="bg1"/>
                  </a:solidFill>
                  <a:latin typeface="dt-technology-01" panose="02000509000000000000" pitchFamily="49" charset="0"/>
                </a:rPr>
                <a:t>2</a:t>
              </a:r>
              <a:endParaRPr lang="en-US" sz="3600" dirty="0">
                <a:solidFill>
                  <a:schemeClr val="bg1"/>
                </a:solidFill>
                <a:latin typeface="dt-medical-01" panose="02000609000000000000" pitchFamily="49" charset="0"/>
              </a:endParaRPr>
            </a:p>
          </p:txBody>
        </p:sp>
      </p:grpSp>
      <p:cxnSp>
        <p:nvCxnSpPr>
          <p:cNvPr id="31" name="Straight Connector 30">
            <a:extLst>
              <a:ext uri="{FF2B5EF4-FFF2-40B4-BE49-F238E27FC236}">
                <a16:creationId xmlns="" xmlns:a16="http://schemas.microsoft.com/office/drawing/2014/main" id="{00B8E967-E65A-40C9-B921-D5F6FEFA0A09}"/>
              </a:ext>
            </a:extLst>
          </p:cNvPr>
          <p:cNvCxnSpPr>
            <a:cxnSpLocks/>
          </p:cNvCxnSpPr>
          <p:nvPr/>
        </p:nvCxnSpPr>
        <p:spPr>
          <a:xfrm>
            <a:off x="9138831" y="5210596"/>
            <a:ext cx="1791809" cy="0"/>
          </a:xfrm>
          <a:prstGeom prst="line">
            <a:avLst/>
          </a:prstGeom>
          <a:ln>
            <a:solidFill>
              <a:schemeClr val="tx1">
                <a:lumMod val="25000"/>
                <a:lumOff val="75000"/>
              </a:schemeClr>
            </a:solidFill>
            <a:headEnd type="oval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>
            <a:extLst>
              <a:ext uri="{FF2B5EF4-FFF2-40B4-BE49-F238E27FC236}">
                <a16:creationId xmlns="" xmlns:a16="http://schemas.microsoft.com/office/drawing/2014/main" id="{4AF83356-6C2E-4B09-96AF-BB3995C10291}"/>
              </a:ext>
            </a:extLst>
          </p:cNvPr>
          <p:cNvCxnSpPr>
            <a:cxnSpLocks/>
          </p:cNvCxnSpPr>
          <p:nvPr/>
        </p:nvCxnSpPr>
        <p:spPr>
          <a:xfrm flipV="1">
            <a:off x="7705671" y="6523892"/>
            <a:ext cx="4691483" cy="882498"/>
          </a:xfrm>
          <a:prstGeom prst="line">
            <a:avLst/>
          </a:prstGeom>
          <a:ln>
            <a:solidFill>
              <a:schemeClr val="tx1">
                <a:lumMod val="25000"/>
                <a:lumOff val="75000"/>
              </a:schemeClr>
            </a:solidFill>
            <a:headEnd type="oval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2" name="Group 51">
            <a:extLst>
              <a:ext uri="{FF2B5EF4-FFF2-40B4-BE49-F238E27FC236}">
                <a16:creationId xmlns="" xmlns:a16="http://schemas.microsoft.com/office/drawing/2014/main" id="{9B8834DA-40C3-456A-AD74-8D9B71161EBF}"/>
              </a:ext>
            </a:extLst>
          </p:cNvPr>
          <p:cNvGrpSpPr/>
          <p:nvPr/>
        </p:nvGrpSpPr>
        <p:grpSpPr>
          <a:xfrm>
            <a:off x="2403930" y="7006024"/>
            <a:ext cx="5006123" cy="1117738"/>
            <a:chOff x="7139261" y="6735271"/>
            <a:chExt cx="5006123" cy="1117738"/>
          </a:xfrm>
        </p:grpSpPr>
        <p:sp>
          <p:nvSpPr>
            <p:cNvPr id="36" name="TextBox 35">
              <a:extLst>
                <a:ext uri="{FF2B5EF4-FFF2-40B4-BE49-F238E27FC236}">
                  <a16:creationId xmlns="" xmlns:a16="http://schemas.microsoft.com/office/drawing/2014/main" id="{38761CB9-9FE4-48DD-AD37-E4E318805C1F}"/>
                </a:ext>
              </a:extLst>
            </p:cNvPr>
            <p:cNvSpPr txBox="1"/>
            <p:nvPr/>
          </p:nvSpPr>
          <p:spPr>
            <a:xfrm>
              <a:off x="7139261" y="6735271"/>
              <a:ext cx="3653876" cy="107721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/>
              <a:r>
                <a:rPr lang="en-US" sz="2800">
                  <a:solidFill>
                    <a:schemeClr val="bg2"/>
                  </a:solidFill>
                </a:rPr>
                <a:t>Three</a:t>
              </a:r>
            </a:p>
            <a:p>
              <a:pPr algn="r"/>
              <a:r>
                <a:rPr lang="en-US"/>
                <a:t>Aenean ac viverra neque. Maecenas ullamcorper turpis sed tellus</a:t>
              </a:r>
            </a:p>
          </p:txBody>
        </p:sp>
        <p:sp>
          <p:nvSpPr>
            <p:cNvPr id="38" name="Oval 37">
              <a:extLst>
                <a:ext uri="{FF2B5EF4-FFF2-40B4-BE49-F238E27FC236}">
                  <a16:creationId xmlns="" xmlns:a16="http://schemas.microsoft.com/office/drawing/2014/main" id="{D99BD31D-16F9-437F-9450-BB9DF64BE067}"/>
                </a:ext>
              </a:extLst>
            </p:cNvPr>
            <p:cNvSpPr/>
            <p:nvPr/>
          </p:nvSpPr>
          <p:spPr>
            <a:xfrm>
              <a:off x="11100487" y="6808112"/>
              <a:ext cx="1044897" cy="1044897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600" dirty="0" smtClean="0">
                  <a:solidFill>
                    <a:schemeClr val="bg1"/>
                  </a:solidFill>
                  <a:latin typeface="dt-technology-02" panose="02000509000000000000" pitchFamily="49" charset="0"/>
                </a:rPr>
                <a:t>3</a:t>
              </a:r>
              <a:endParaRPr lang="en-US" sz="3600" dirty="0">
                <a:solidFill>
                  <a:schemeClr val="bg1"/>
                </a:solidFill>
                <a:latin typeface="dt-medical-01" panose="02000609000000000000" pitchFamily="49" charset="0"/>
              </a:endParaRPr>
            </a:p>
          </p:txBody>
        </p:sp>
      </p:grpSp>
      <p:grpSp>
        <p:nvGrpSpPr>
          <p:cNvPr id="51" name="Group 50">
            <a:extLst>
              <a:ext uri="{FF2B5EF4-FFF2-40B4-BE49-F238E27FC236}">
                <a16:creationId xmlns="" xmlns:a16="http://schemas.microsoft.com/office/drawing/2014/main" id="{489BAA15-7E4E-41C9-9563-C918DFF10D0D}"/>
              </a:ext>
            </a:extLst>
          </p:cNvPr>
          <p:cNvGrpSpPr/>
          <p:nvPr/>
        </p:nvGrpSpPr>
        <p:grpSpPr>
          <a:xfrm>
            <a:off x="3504371" y="9172130"/>
            <a:ext cx="5006123" cy="1117738"/>
            <a:chOff x="4425171" y="10254755"/>
            <a:chExt cx="5006123" cy="1117738"/>
          </a:xfrm>
        </p:grpSpPr>
        <p:sp>
          <p:nvSpPr>
            <p:cNvPr id="40" name="TextBox 39">
              <a:extLst>
                <a:ext uri="{FF2B5EF4-FFF2-40B4-BE49-F238E27FC236}">
                  <a16:creationId xmlns="" xmlns:a16="http://schemas.microsoft.com/office/drawing/2014/main" id="{BA451D74-86DD-4612-84DA-0B1265CC0007}"/>
                </a:ext>
              </a:extLst>
            </p:cNvPr>
            <p:cNvSpPr txBox="1"/>
            <p:nvPr/>
          </p:nvSpPr>
          <p:spPr>
            <a:xfrm>
              <a:off x="4425171" y="10254755"/>
              <a:ext cx="3653876" cy="107721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/>
              <a:r>
                <a:rPr lang="en-US" sz="2800">
                  <a:solidFill>
                    <a:schemeClr val="bg2"/>
                  </a:solidFill>
                </a:rPr>
                <a:t>Four</a:t>
              </a:r>
            </a:p>
            <a:p>
              <a:pPr algn="r"/>
              <a:r>
                <a:rPr lang="en-US"/>
                <a:t>Aenean ac viverra neque. Maecenas ullamcorper turpis sed tellus</a:t>
              </a:r>
            </a:p>
          </p:txBody>
        </p:sp>
        <p:sp>
          <p:nvSpPr>
            <p:cNvPr id="41" name="Oval 40">
              <a:extLst>
                <a:ext uri="{FF2B5EF4-FFF2-40B4-BE49-F238E27FC236}">
                  <a16:creationId xmlns="" xmlns:a16="http://schemas.microsoft.com/office/drawing/2014/main" id="{75F71C8E-ED5F-4791-BFB9-A07AADD831AB}"/>
                </a:ext>
              </a:extLst>
            </p:cNvPr>
            <p:cNvSpPr/>
            <p:nvPr/>
          </p:nvSpPr>
          <p:spPr>
            <a:xfrm>
              <a:off x="8386397" y="10327596"/>
              <a:ext cx="1044897" cy="1044897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600" dirty="0" smtClean="0">
                  <a:solidFill>
                    <a:schemeClr val="bg1"/>
                  </a:solidFill>
                  <a:latin typeface="dt-technology-02" panose="02000509000000000000" pitchFamily="49" charset="0"/>
                </a:rPr>
                <a:t>4</a:t>
              </a:r>
              <a:endParaRPr lang="en-US" sz="3600" dirty="0">
                <a:solidFill>
                  <a:schemeClr val="bg1"/>
                </a:solidFill>
                <a:latin typeface="dt-medical-01" panose="02000609000000000000" pitchFamily="49" charset="0"/>
              </a:endParaRPr>
            </a:p>
          </p:txBody>
        </p:sp>
      </p:grpSp>
      <p:cxnSp>
        <p:nvCxnSpPr>
          <p:cNvPr id="42" name="Straight Connector 41">
            <a:extLst>
              <a:ext uri="{FF2B5EF4-FFF2-40B4-BE49-F238E27FC236}">
                <a16:creationId xmlns="" xmlns:a16="http://schemas.microsoft.com/office/drawing/2014/main" id="{8FC2E7F6-730D-4099-973B-9B5BD06C8C78}"/>
              </a:ext>
            </a:extLst>
          </p:cNvPr>
          <p:cNvCxnSpPr>
            <a:cxnSpLocks/>
          </p:cNvCxnSpPr>
          <p:nvPr/>
        </p:nvCxnSpPr>
        <p:spPr>
          <a:xfrm flipV="1">
            <a:off x="8761004" y="7583594"/>
            <a:ext cx="3970258" cy="1894663"/>
          </a:xfrm>
          <a:prstGeom prst="line">
            <a:avLst/>
          </a:prstGeom>
          <a:ln>
            <a:solidFill>
              <a:schemeClr val="tx1">
                <a:lumMod val="25000"/>
                <a:lumOff val="75000"/>
              </a:schemeClr>
            </a:solidFill>
            <a:headEnd type="oval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xtBox 38">
            <a:extLst>
              <a:ext uri="{FF2B5EF4-FFF2-40B4-BE49-F238E27FC236}">
                <a16:creationId xmlns="" xmlns:a16="http://schemas.microsoft.com/office/drawing/2014/main" id="{834113AA-C4A5-41D4-91C0-18504A90B6A6}"/>
              </a:ext>
            </a:extLst>
          </p:cNvPr>
          <p:cNvSpPr txBox="1"/>
          <p:nvPr/>
        </p:nvSpPr>
        <p:spPr>
          <a:xfrm>
            <a:off x="16437429" y="2913459"/>
            <a:ext cx="5260346" cy="1569660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pPr algn="r"/>
            <a:r>
              <a:rPr lang="zh-CN" altLang="en-US" sz="4800" b="1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百草无期盼</a:t>
            </a:r>
            <a:r>
              <a:rPr lang="en-US" altLang="zh-CN" sz="4800" b="1" dirty="0" smtClean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,</a:t>
            </a:r>
          </a:p>
          <a:p>
            <a:pPr algn="r"/>
            <a:r>
              <a:rPr lang="zh-CN" altLang="en-US" sz="4800" b="1" dirty="0" smtClean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东方</a:t>
            </a:r>
            <a:r>
              <a:rPr lang="zh-CN" altLang="en-US" sz="4800" b="1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墨若白</a:t>
            </a:r>
            <a:r>
              <a:rPr lang="en-US" altLang="zh-CN" sz="4800" b="1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.</a:t>
            </a:r>
          </a:p>
        </p:txBody>
      </p:sp>
      <p:grpSp>
        <p:nvGrpSpPr>
          <p:cNvPr id="43" name="Group 42">
            <a:extLst>
              <a:ext uri="{FF2B5EF4-FFF2-40B4-BE49-F238E27FC236}">
                <a16:creationId xmlns="" xmlns:a16="http://schemas.microsoft.com/office/drawing/2014/main" id="{5354B2E8-8ECF-44B6-B322-9159B9F84FD2}"/>
              </a:ext>
            </a:extLst>
          </p:cNvPr>
          <p:cNvGrpSpPr/>
          <p:nvPr/>
        </p:nvGrpSpPr>
        <p:grpSpPr>
          <a:xfrm>
            <a:off x="17229990" y="4637008"/>
            <a:ext cx="4467785" cy="0"/>
            <a:chOff x="16620565" y="4448175"/>
            <a:chExt cx="4467785" cy="0"/>
          </a:xfrm>
        </p:grpSpPr>
        <p:cxnSp>
          <p:nvCxnSpPr>
            <p:cNvPr id="44" name="Straight Connector 43">
              <a:extLst>
                <a:ext uri="{FF2B5EF4-FFF2-40B4-BE49-F238E27FC236}">
                  <a16:creationId xmlns="" xmlns:a16="http://schemas.microsoft.com/office/drawing/2014/main" id="{00846DD2-E147-4FB1-8B14-93C5B8927B2D}"/>
                </a:ext>
              </a:extLst>
            </p:cNvPr>
            <p:cNvCxnSpPr/>
            <p:nvPr/>
          </p:nvCxnSpPr>
          <p:spPr>
            <a:xfrm>
              <a:off x="16620565" y="4448175"/>
              <a:ext cx="4467785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>
              <a:extLst>
                <a:ext uri="{FF2B5EF4-FFF2-40B4-BE49-F238E27FC236}">
                  <a16:creationId xmlns="" xmlns:a16="http://schemas.microsoft.com/office/drawing/2014/main" id="{9D007AE6-038A-488B-B0AE-05507C5CE42C}"/>
                </a:ext>
              </a:extLst>
            </p:cNvPr>
            <p:cNvCxnSpPr>
              <a:cxnSpLocks/>
            </p:cNvCxnSpPr>
            <p:nvPr/>
          </p:nvCxnSpPr>
          <p:spPr>
            <a:xfrm>
              <a:off x="16620565" y="4448175"/>
              <a:ext cx="1114985" cy="0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6" name="TextBox 45">
            <a:extLst>
              <a:ext uri="{FF2B5EF4-FFF2-40B4-BE49-F238E27FC236}">
                <a16:creationId xmlns="" xmlns:a16="http://schemas.microsoft.com/office/drawing/2014/main" id="{66F08353-58E8-4AED-9C8E-E7C8DBA87C9E}"/>
              </a:ext>
            </a:extLst>
          </p:cNvPr>
          <p:cNvSpPr txBox="1"/>
          <p:nvPr/>
        </p:nvSpPr>
        <p:spPr>
          <a:xfrm>
            <a:off x="21824921" y="4483119"/>
            <a:ext cx="495300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1400" b="1"/>
              <a:t>01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="" xmlns:a16="http://schemas.microsoft.com/office/drawing/2014/main" id="{A6F67A19-13B5-4005-98B8-81ECEC718F3A}"/>
              </a:ext>
            </a:extLst>
          </p:cNvPr>
          <p:cNvSpPr txBox="1"/>
          <p:nvPr/>
        </p:nvSpPr>
        <p:spPr>
          <a:xfrm>
            <a:off x="17622191" y="4790896"/>
            <a:ext cx="40755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/>
              <a:t>Donec vitae dolor sed urna laoreet consectetur et a odio.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="" xmlns:a16="http://schemas.microsoft.com/office/drawing/2014/main" id="{E762D998-E4B0-4527-AB8F-088EE0F3CF51}"/>
              </a:ext>
            </a:extLst>
          </p:cNvPr>
          <p:cNvSpPr txBox="1"/>
          <p:nvPr/>
        </p:nvSpPr>
        <p:spPr>
          <a:xfrm>
            <a:off x="17229990" y="6237447"/>
            <a:ext cx="4467785" cy="584775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pPr algn="r"/>
            <a:r>
              <a:rPr lang="zh-CN" altLang="en-US" sz="3200" b="1" dirty="0">
                <a:solidFill>
                  <a:schemeClr val="tx1">
                    <a:lumMod val="90000"/>
                    <a:lumOff val="10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草本类植物</a:t>
            </a:r>
            <a:endParaRPr lang="en-US" altLang="zh-CN" sz="3200" b="1" dirty="0">
              <a:solidFill>
                <a:schemeClr val="tx1">
                  <a:lumMod val="90000"/>
                  <a:lumOff val="10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cxnSp>
        <p:nvCxnSpPr>
          <p:cNvPr id="49" name="Straight Connector 48">
            <a:extLst>
              <a:ext uri="{FF2B5EF4-FFF2-40B4-BE49-F238E27FC236}">
                <a16:creationId xmlns="" xmlns:a16="http://schemas.microsoft.com/office/drawing/2014/main" id="{CCE8ED5D-B515-41F7-8422-76382B576488}"/>
              </a:ext>
            </a:extLst>
          </p:cNvPr>
          <p:cNvCxnSpPr>
            <a:cxnSpLocks/>
          </p:cNvCxnSpPr>
          <p:nvPr/>
        </p:nvCxnSpPr>
        <p:spPr>
          <a:xfrm>
            <a:off x="18344975" y="6976111"/>
            <a:ext cx="33528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TextBox 49">
            <a:extLst>
              <a:ext uri="{FF2B5EF4-FFF2-40B4-BE49-F238E27FC236}">
                <a16:creationId xmlns="" xmlns:a16="http://schemas.microsoft.com/office/drawing/2014/main" id="{1BA659E5-4A4F-413F-97B1-F0F65B16F505}"/>
              </a:ext>
            </a:extLst>
          </p:cNvPr>
          <p:cNvSpPr txBox="1"/>
          <p:nvPr/>
        </p:nvSpPr>
        <p:spPr>
          <a:xfrm>
            <a:off x="21824921" y="6822222"/>
            <a:ext cx="495300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1400" b="1"/>
              <a:t>02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="" xmlns:a16="http://schemas.microsoft.com/office/drawing/2014/main" id="{94B38967-00A0-4D14-9DC4-C57292AA522E}"/>
              </a:ext>
            </a:extLst>
          </p:cNvPr>
          <p:cNvSpPr txBox="1"/>
          <p:nvPr/>
        </p:nvSpPr>
        <p:spPr>
          <a:xfrm>
            <a:off x="17622191" y="7129999"/>
            <a:ext cx="40755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/>
              <a:t>Donec vitae dolor sed urna laoreet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="" xmlns:a16="http://schemas.microsoft.com/office/drawing/2014/main" id="{B2F58061-7132-4256-A74D-355A12F52E52}"/>
              </a:ext>
            </a:extLst>
          </p:cNvPr>
          <p:cNvSpPr txBox="1"/>
          <p:nvPr/>
        </p:nvSpPr>
        <p:spPr>
          <a:xfrm>
            <a:off x="17229990" y="8566018"/>
            <a:ext cx="4467785" cy="584775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pPr algn="r"/>
            <a:r>
              <a:rPr lang="zh-CN" altLang="en-US" sz="3200" b="1" dirty="0">
                <a:solidFill>
                  <a:schemeClr val="tx1">
                    <a:lumMod val="90000"/>
                    <a:lumOff val="10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草本类植物</a:t>
            </a:r>
            <a:endParaRPr lang="en-US" altLang="zh-CN" sz="3200" b="1" dirty="0">
              <a:solidFill>
                <a:schemeClr val="tx1">
                  <a:lumMod val="90000"/>
                  <a:lumOff val="10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cxnSp>
        <p:nvCxnSpPr>
          <p:cNvPr id="57" name="Straight Connector 56">
            <a:extLst>
              <a:ext uri="{FF2B5EF4-FFF2-40B4-BE49-F238E27FC236}">
                <a16:creationId xmlns="" xmlns:a16="http://schemas.microsoft.com/office/drawing/2014/main" id="{EE773FB9-BCB2-424F-BC2F-B06ABAEE0EC8}"/>
              </a:ext>
            </a:extLst>
          </p:cNvPr>
          <p:cNvCxnSpPr>
            <a:cxnSpLocks/>
          </p:cNvCxnSpPr>
          <p:nvPr/>
        </p:nvCxnSpPr>
        <p:spPr>
          <a:xfrm>
            <a:off x="17485034" y="9304682"/>
            <a:ext cx="4212741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TextBox 57">
            <a:extLst>
              <a:ext uri="{FF2B5EF4-FFF2-40B4-BE49-F238E27FC236}">
                <a16:creationId xmlns="" xmlns:a16="http://schemas.microsoft.com/office/drawing/2014/main" id="{93D134B1-ACCF-48D9-89CC-DB0E0C95B490}"/>
              </a:ext>
            </a:extLst>
          </p:cNvPr>
          <p:cNvSpPr txBox="1"/>
          <p:nvPr/>
        </p:nvSpPr>
        <p:spPr>
          <a:xfrm>
            <a:off x="21824921" y="9150793"/>
            <a:ext cx="495300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1400" b="1"/>
              <a:t>03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="" xmlns:a16="http://schemas.microsoft.com/office/drawing/2014/main" id="{4F4351EC-F780-411C-B069-6BF830BC971C}"/>
              </a:ext>
            </a:extLst>
          </p:cNvPr>
          <p:cNvSpPr txBox="1"/>
          <p:nvPr/>
        </p:nvSpPr>
        <p:spPr>
          <a:xfrm>
            <a:off x="17622191" y="9458570"/>
            <a:ext cx="40755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/>
              <a:t>Donec vitae dolor sed urna laoreet</a:t>
            </a:r>
          </a:p>
        </p:txBody>
      </p:sp>
    </p:spTree>
    <p:extLst>
      <p:ext uri="{BB962C8B-B14F-4D97-AF65-F5344CB8AC3E}">
        <p14:creationId xmlns:p14="http://schemas.microsoft.com/office/powerpoint/2010/main" val="3182463117"/>
      </p:ext>
    </p:extLst>
  </p:cSld>
  <p:clrMapOvr>
    <a:masterClrMapping/>
  </p:clrMapOvr>
  <p:transition spd="slow" advTm="3000">
    <p:push dir="u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withEffect" p14:presetBounceEnd="73333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3333">
                                          <p:cBhvr additive="base">
                                            <p:cTn id="7" dur="15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3333">
                                          <p:cBhvr additive="base">
                                            <p:cTn id="8" dur="15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0" presetClass="entr" presetSubtype="0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3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10" presetClass="entr" presetSubtype="0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" dur="3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10" presetClass="entr" presetSubtype="0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" dur="3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22" presetClass="entr" presetSubtype="2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0" dur="3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22" presetClass="entr" presetSubtype="2" fill="hold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3" dur="3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22" presetClass="entr" presetSubtype="2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6" dur="3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22" presetClass="entr" presetSubtype="2" fill="hold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9" dur="3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10" presetClass="entr" presetSubtype="0" fill="hold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" dur="3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10" presetClass="entr" presetSubtype="0" fill="hold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5" dur="3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10" presetClass="entr" presetSubtype="0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" dur="3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10" presetClass="entr" presetSubtype="0" fill="hold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1" dur="3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4" dur="3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22" presetClass="entr" presetSubtype="8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7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10" presetClass="entr" presetSubtype="0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0" dur="3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10" presetClass="entr" presetSubtype="0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3" dur="3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10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6" dur="3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22" presetClass="entr" presetSubtype="8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9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10" presetClass="entr" presetSubtype="0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2" dur="3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5" dur="3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10" presetClass="entr" presetSubtype="0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8" dur="3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9" presetID="22" presetClass="entr" presetSubtype="8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1" dur="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10" presetClass="entr" presetSubtype="0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4" dur="3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5" presetID="10" presetClass="entr" presetSubtype="0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7" dur="3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9" grpId="0"/>
          <p:bldP spid="46" grpId="0"/>
          <p:bldP spid="47" grpId="0"/>
          <p:bldP spid="48" grpId="0"/>
          <p:bldP spid="50" grpId="0"/>
          <p:bldP spid="55" grpId="0"/>
          <p:bldP spid="56" grpId="0"/>
          <p:bldP spid="58" grpId="0"/>
          <p:bldP spid="59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5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5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0" presetClass="entr" presetSubtype="0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3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10" presetClass="entr" presetSubtype="0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" dur="3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10" presetClass="entr" presetSubtype="0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" dur="3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22" presetClass="entr" presetSubtype="2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0" dur="3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22" presetClass="entr" presetSubtype="2" fill="hold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3" dur="3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22" presetClass="entr" presetSubtype="2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6" dur="3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22" presetClass="entr" presetSubtype="2" fill="hold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9" dur="3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10" presetClass="entr" presetSubtype="0" fill="hold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" dur="3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10" presetClass="entr" presetSubtype="0" fill="hold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5" dur="3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10" presetClass="entr" presetSubtype="0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" dur="3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10" presetClass="entr" presetSubtype="0" fill="hold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1" dur="3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4" dur="3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22" presetClass="entr" presetSubtype="8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7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10" presetClass="entr" presetSubtype="0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0" dur="3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10" presetClass="entr" presetSubtype="0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3" dur="3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10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6" dur="3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22" presetClass="entr" presetSubtype="8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9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10" presetClass="entr" presetSubtype="0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2" dur="3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5" dur="3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10" presetClass="entr" presetSubtype="0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8" dur="3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9" presetID="22" presetClass="entr" presetSubtype="8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1" dur="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10" presetClass="entr" presetSubtype="0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4" dur="3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5" presetID="10" presetClass="entr" presetSubtype="0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7" dur="3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9" grpId="0"/>
          <p:bldP spid="46" grpId="0"/>
          <p:bldP spid="47" grpId="0"/>
          <p:bldP spid="48" grpId="0"/>
          <p:bldP spid="50" grpId="0"/>
          <p:bldP spid="55" grpId="0"/>
          <p:bldP spid="56" grpId="0"/>
          <p:bldP spid="58" grpId="0"/>
          <p:bldP spid="59" grpId="0"/>
        </p:bldLst>
      </p:timing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A_图片 19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7" cstate="hq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94613" l="9992" r="93146">
                        <a14:foregroundMark x1="57391" y1="16533" x2="71759" y2="26130"/>
                        <a14:foregroundMark x1="62799" y1="47183" x2="73328" y2="60805"/>
                        <a14:foregroundMark x1="66020" y1="44520" x2="71924" y2="47183"/>
                        <a14:foregroundMark x1="58960" y1="38080" x2="69818" y2="51269"/>
                        <a14:foregroundMark x1="73493" y1="30898" x2="73658" y2="36409"/>
                        <a14:foregroundMark x1="50537" y1="17214" x2="59785" y2="19133"/>
                        <a14:foregroundMark x1="73328" y1="27307" x2="74773" y2="30650"/>
                        <a14:foregroundMark x1="30099" y1="1424" x2="26259" y2="2037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46473" y="-65314"/>
            <a:ext cx="20459155" cy="13636105"/>
          </a:xfrm>
          <a:prstGeom prst="rect">
            <a:avLst/>
          </a:prstGeom>
        </p:spPr>
      </p:pic>
      <p:pic>
        <p:nvPicPr>
          <p:cNvPr id="19" name="PA_PicturePlaceholder 18"/>
          <p:cNvPicPr>
            <a:picLocks noGrp="1" noChangeAspect="1"/>
          </p:cNvPicPr>
          <p:nvPr>
            <p:ph type="pic" sz="quarter" idx="11"/>
            <p:custDataLst>
              <p:tags r:id="rId2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9" b="609"/>
          <a:stretch>
            <a:fillRect/>
          </a:stretch>
        </p:blipFill>
        <p:spPr/>
      </p:pic>
      <p:sp>
        <p:nvSpPr>
          <p:cNvPr id="4" name="PA_文本框 3">
            <a:extLst>
              <a:ext uri="{FF2B5EF4-FFF2-40B4-BE49-F238E27FC236}">
                <a16:creationId xmlns="" xmlns:a16="http://schemas.microsoft.com/office/drawing/2014/main" id="{AB849C92-0C4F-4631-B0C8-C905ED8FAC75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6467609" y="4115944"/>
            <a:ext cx="4601260" cy="7453323"/>
          </a:xfrm>
          <a:prstGeom prst="rect">
            <a:avLst/>
          </a:prstGeom>
          <a:noFill/>
        </p:spPr>
        <p:txBody>
          <a:bodyPr vert="eaVert" wrap="none" rtlCol="0" anchor="ctr">
            <a:spAutoFit/>
          </a:bodyPr>
          <a:lstStyle/>
          <a:p>
            <a:pPr algn="ctr"/>
            <a:r>
              <a:rPr lang="zh-CN" altLang="en-US" sz="28700" dirty="0" smtClean="0">
                <a:solidFill>
                  <a:schemeClr val="accent2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再会</a:t>
            </a:r>
            <a:endParaRPr lang="en-US" sz="28700" dirty="0">
              <a:solidFill>
                <a:schemeClr val="accent2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5" name="PA_文本框 4">
            <a:extLst>
              <a:ext uri="{FF2B5EF4-FFF2-40B4-BE49-F238E27FC236}">
                <a16:creationId xmlns="" xmlns:a16="http://schemas.microsoft.com/office/drawing/2014/main" id="{7AD8403C-213E-448B-A02D-EC48022EFD52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 rot="5400000">
            <a:off x="2519097" y="8215652"/>
            <a:ext cx="7897023" cy="58907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 dirty="0">
                <a:solidFill>
                  <a:schemeClr val="tx1">
                    <a:lumMod val="90000"/>
                    <a:lumOff val="10000"/>
                  </a:schemeClr>
                </a:solidFill>
              </a:rPr>
              <a:t>It's useful for you to write something special</a:t>
            </a:r>
            <a:endParaRPr lang="en-US" dirty="0">
              <a:solidFill>
                <a:schemeClr val="tx1">
                  <a:lumMod val="90000"/>
                  <a:lumOff val="10000"/>
                </a:schemeClr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0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3376" y="4910492"/>
            <a:ext cx="7199391" cy="71993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689569"/>
      </p:ext>
    </p:extLst>
  </p:cSld>
  <p:clrMapOvr>
    <a:masterClrMapping/>
  </p:clrMapOvr>
  <p:transition spd="slow" advTm="3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占位符 1"/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588" b="10588"/>
          <a:stretch>
            <a:fillRect/>
          </a:stretch>
        </p:blipFill>
        <p:spPr/>
      </p:pic>
      <p:sp>
        <p:nvSpPr>
          <p:cNvPr id="11" name="Rectangle 10">
            <a:extLst>
              <a:ext uri="{FF2B5EF4-FFF2-40B4-BE49-F238E27FC236}">
                <a16:creationId xmlns="" xmlns:a16="http://schemas.microsoft.com/office/drawing/2014/main" id="{027C8DDC-1C2B-4330-AA74-4448921B3CF6}"/>
              </a:ext>
            </a:extLst>
          </p:cNvPr>
          <p:cNvSpPr/>
          <p:nvPr/>
        </p:nvSpPr>
        <p:spPr>
          <a:xfrm>
            <a:off x="2020888" y="1295400"/>
            <a:ext cx="21031200" cy="11049000"/>
          </a:xfrm>
          <a:prstGeom prst="rect">
            <a:avLst/>
          </a:prstGeom>
          <a:solidFill>
            <a:schemeClr val="accent1">
              <a:alpha val="7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Rectangle: Rounded Corners 33">
            <a:extLst>
              <a:ext uri="{FF2B5EF4-FFF2-40B4-BE49-F238E27FC236}">
                <a16:creationId xmlns="" xmlns:a16="http://schemas.microsoft.com/office/drawing/2014/main" id="{24113D2D-3E27-4644-AB27-BF30D8DE26B0}"/>
              </a:ext>
            </a:extLst>
          </p:cNvPr>
          <p:cNvSpPr/>
          <p:nvPr/>
        </p:nvSpPr>
        <p:spPr>
          <a:xfrm rot="2700000">
            <a:off x="8451680" y="2966025"/>
            <a:ext cx="7483815" cy="7783950"/>
          </a:xfrm>
          <a:prstGeom prst="roundRect">
            <a:avLst>
              <a:gd name="adj" fmla="val 20267"/>
            </a:avLst>
          </a:prstGeom>
          <a:noFill/>
          <a:ln w="190500">
            <a:solidFill>
              <a:schemeClr val="tx1">
                <a:lumMod val="90000"/>
                <a:lumOff val="10000"/>
                <a:alpha val="64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>
            <a:extLst>
              <a:ext uri="{FF2B5EF4-FFF2-40B4-BE49-F238E27FC236}">
                <a16:creationId xmlns="" xmlns:a16="http://schemas.microsoft.com/office/drawing/2014/main" id="{759D59FD-64A8-49DD-A4CD-2B4127BC2D87}"/>
              </a:ext>
            </a:extLst>
          </p:cNvPr>
          <p:cNvSpPr txBox="1"/>
          <p:nvPr/>
        </p:nvSpPr>
        <p:spPr>
          <a:xfrm>
            <a:off x="7445331" y="5014452"/>
            <a:ext cx="9496510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3800" dirty="0" smtClean="0">
                <a:solidFill>
                  <a:srgbClr val="FFFFFF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草本类植物</a:t>
            </a:r>
            <a:r>
              <a:rPr lang="en-US" sz="13800" dirty="0" smtClean="0">
                <a:solidFill>
                  <a:srgbClr val="FFFFFF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.</a:t>
            </a:r>
            <a:endParaRPr lang="en-US" sz="13800" dirty="0">
              <a:solidFill>
                <a:srgbClr val="FFFFFF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grpSp>
        <p:nvGrpSpPr>
          <p:cNvPr id="12" name="Group 11">
            <a:extLst>
              <a:ext uri="{FF2B5EF4-FFF2-40B4-BE49-F238E27FC236}">
                <a16:creationId xmlns="" xmlns:a16="http://schemas.microsoft.com/office/drawing/2014/main" id="{FF268047-A8E7-4A7F-9F29-81066EFD1879}"/>
              </a:ext>
            </a:extLst>
          </p:cNvPr>
          <p:cNvGrpSpPr/>
          <p:nvPr/>
        </p:nvGrpSpPr>
        <p:grpSpPr>
          <a:xfrm>
            <a:off x="10939256" y="2810494"/>
            <a:ext cx="2508663" cy="1694213"/>
            <a:chOff x="4498415" y="6150909"/>
            <a:chExt cx="2073275" cy="1400176"/>
          </a:xfrm>
          <a:solidFill>
            <a:schemeClr val="bg1"/>
          </a:solidFill>
        </p:grpSpPr>
        <p:sp>
          <p:nvSpPr>
            <p:cNvPr id="13" name="Freeform 607">
              <a:extLst>
                <a:ext uri="{FF2B5EF4-FFF2-40B4-BE49-F238E27FC236}">
                  <a16:creationId xmlns="" xmlns:a16="http://schemas.microsoft.com/office/drawing/2014/main" id="{030470B8-FC75-41CB-A41D-5BC1FDAF036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498415" y="6155672"/>
              <a:ext cx="542925" cy="436563"/>
            </a:xfrm>
            <a:custGeom>
              <a:avLst/>
              <a:gdLst>
                <a:gd name="T0" fmla="*/ 121 w 133"/>
                <a:gd name="T1" fmla="*/ 64 h 107"/>
                <a:gd name="T2" fmla="*/ 124 w 133"/>
                <a:gd name="T3" fmla="*/ 64 h 107"/>
                <a:gd name="T4" fmla="*/ 105 w 133"/>
                <a:gd name="T5" fmla="*/ 72 h 107"/>
                <a:gd name="T6" fmla="*/ 101 w 133"/>
                <a:gd name="T7" fmla="*/ 89 h 107"/>
                <a:gd name="T8" fmla="*/ 84 w 133"/>
                <a:gd name="T9" fmla="*/ 105 h 107"/>
                <a:gd name="T10" fmla="*/ 79 w 133"/>
                <a:gd name="T11" fmla="*/ 98 h 107"/>
                <a:gd name="T12" fmla="*/ 85 w 133"/>
                <a:gd name="T13" fmla="*/ 61 h 107"/>
                <a:gd name="T14" fmla="*/ 60 w 133"/>
                <a:gd name="T15" fmla="*/ 60 h 107"/>
                <a:gd name="T16" fmla="*/ 8 w 133"/>
                <a:gd name="T17" fmla="*/ 86 h 107"/>
                <a:gd name="T18" fmla="*/ 19 w 133"/>
                <a:gd name="T19" fmla="*/ 94 h 107"/>
                <a:gd name="T20" fmla="*/ 22 w 133"/>
                <a:gd name="T21" fmla="*/ 87 h 107"/>
                <a:gd name="T22" fmla="*/ 19 w 133"/>
                <a:gd name="T23" fmla="*/ 86 h 107"/>
                <a:gd name="T24" fmla="*/ 19 w 133"/>
                <a:gd name="T25" fmla="*/ 86 h 107"/>
                <a:gd name="T26" fmla="*/ 14 w 133"/>
                <a:gd name="T27" fmla="*/ 86 h 107"/>
                <a:gd name="T28" fmla="*/ 15 w 133"/>
                <a:gd name="T29" fmla="*/ 82 h 107"/>
                <a:gd name="T30" fmla="*/ 21 w 133"/>
                <a:gd name="T31" fmla="*/ 83 h 107"/>
                <a:gd name="T32" fmla="*/ 24 w 133"/>
                <a:gd name="T33" fmla="*/ 86 h 107"/>
                <a:gd name="T34" fmla="*/ 20 w 133"/>
                <a:gd name="T35" fmla="*/ 96 h 107"/>
                <a:gd name="T36" fmla="*/ 6 w 133"/>
                <a:gd name="T37" fmla="*/ 87 h 107"/>
                <a:gd name="T38" fmla="*/ 58 w 133"/>
                <a:gd name="T39" fmla="*/ 58 h 107"/>
                <a:gd name="T40" fmla="*/ 60 w 133"/>
                <a:gd name="T41" fmla="*/ 49 h 107"/>
                <a:gd name="T42" fmla="*/ 68 w 133"/>
                <a:gd name="T43" fmla="*/ 50 h 107"/>
                <a:gd name="T44" fmla="*/ 64 w 133"/>
                <a:gd name="T45" fmla="*/ 58 h 107"/>
                <a:gd name="T46" fmla="*/ 62 w 133"/>
                <a:gd name="T47" fmla="*/ 59 h 107"/>
                <a:gd name="T48" fmla="*/ 86 w 133"/>
                <a:gd name="T49" fmla="*/ 56 h 107"/>
                <a:gd name="T50" fmla="*/ 116 w 133"/>
                <a:gd name="T51" fmla="*/ 6 h 107"/>
                <a:gd name="T52" fmla="*/ 129 w 133"/>
                <a:gd name="T53" fmla="*/ 7 h 107"/>
                <a:gd name="T54" fmla="*/ 97 w 133"/>
                <a:gd name="T55" fmla="*/ 61 h 107"/>
                <a:gd name="T56" fmla="*/ 108 w 133"/>
                <a:gd name="T57" fmla="*/ 71 h 107"/>
                <a:gd name="T58" fmla="*/ 110 w 133"/>
                <a:gd name="T59" fmla="*/ 74 h 107"/>
                <a:gd name="T60" fmla="*/ 121 w 133"/>
                <a:gd name="T61" fmla="*/ 64 h 107"/>
                <a:gd name="T62" fmla="*/ 61 w 133"/>
                <a:gd name="T63" fmla="*/ 57 h 107"/>
                <a:gd name="T64" fmla="*/ 63 w 133"/>
                <a:gd name="T65" fmla="*/ 56 h 107"/>
                <a:gd name="T66" fmla="*/ 62 w 133"/>
                <a:gd name="T67" fmla="*/ 50 h 107"/>
                <a:gd name="T68" fmla="*/ 61 w 133"/>
                <a:gd name="T69" fmla="*/ 57 h 107"/>
                <a:gd name="T70" fmla="*/ 95 w 133"/>
                <a:gd name="T71" fmla="*/ 64 h 107"/>
                <a:gd name="T72" fmla="*/ 87 w 133"/>
                <a:gd name="T73" fmla="*/ 96 h 107"/>
                <a:gd name="T74" fmla="*/ 90 w 133"/>
                <a:gd name="T75" fmla="*/ 98 h 107"/>
                <a:gd name="T76" fmla="*/ 95 w 133"/>
                <a:gd name="T77" fmla="*/ 64 h 107"/>
                <a:gd name="T78" fmla="*/ 98 w 133"/>
                <a:gd name="T79" fmla="*/ 55 h 107"/>
                <a:gd name="T80" fmla="*/ 124 w 133"/>
                <a:gd name="T81" fmla="*/ 14 h 107"/>
                <a:gd name="T82" fmla="*/ 126 w 133"/>
                <a:gd name="T83" fmla="*/ 9 h 107"/>
                <a:gd name="T84" fmla="*/ 122 w 133"/>
                <a:gd name="T85" fmla="*/ 8 h 107"/>
                <a:gd name="T86" fmla="*/ 102 w 133"/>
                <a:gd name="T87" fmla="*/ 43 h 107"/>
                <a:gd name="T88" fmla="*/ 98 w 133"/>
                <a:gd name="T89" fmla="*/ 55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33" h="107">
                  <a:moveTo>
                    <a:pt x="121" y="64"/>
                  </a:moveTo>
                  <a:cubicBezTo>
                    <a:pt x="124" y="64"/>
                    <a:pt x="124" y="64"/>
                    <a:pt x="124" y="64"/>
                  </a:cubicBezTo>
                  <a:cubicBezTo>
                    <a:pt x="124" y="64"/>
                    <a:pt x="116" y="93"/>
                    <a:pt x="105" y="72"/>
                  </a:cubicBezTo>
                  <a:cubicBezTo>
                    <a:pt x="106" y="77"/>
                    <a:pt x="104" y="83"/>
                    <a:pt x="101" y="89"/>
                  </a:cubicBezTo>
                  <a:cubicBezTo>
                    <a:pt x="99" y="95"/>
                    <a:pt x="93" y="107"/>
                    <a:pt x="84" y="105"/>
                  </a:cubicBezTo>
                  <a:cubicBezTo>
                    <a:pt x="81" y="105"/>
                    <a:pt x="80" y="101"/>
                    <a:pt x="79" y="98"/>
                  </a:cubicBezTo>
                  <a:cubicBezTo>
                    <a:pt x="78" y="92"/>
                    <a:pt x="80" y="78"/>
                    <a:pt x="85" y="61"/>
                  </a:cubicBezTo>
                  <a:cubicBezTo>
                    <a:pt x="77" y="67"/>
                    <a:pt x="67" y="68"/>
                    <a:pt x="60" y="60"/>
                  </a:cubicBezTo>
                  <a:cubicBezTo>
                    <a:pt x="48" y="63"/>
                    <a:pt x="1" y="62"/>
                    <a:pt x="8" y="86"/>
                  </a:cubicBezTo>
                  <a:cubicBezTo>
                    <a:pt x="10" y="90"/>
                    <a:pt x="14" y="96"/>
                    <a:pt x="19" y="94"/>
                  </a:cubicBezTo>
                  <a:cubicBezTo>
                    <a:pt x="21" y="93"/>
                    <a:pt x="24" y="90"/>
                    <a:pt x="22" y="87"/>
                  </a:cubicBezTo>
                  <a:cubicBezTo>
                    <a:pt x="21" y="86"/>
                    <a:pt x="20" y="86"/>
                    <a:pt x="19" y="86"/>
                  </a:cubicBezTo>
                  <a:cubicBezTo>
                    <a:pt x="19" y="86"/>
                    <a:pt x="19" y="86"/>
                    <a:pt x="19" y="86"/>
                  </a:cubicBezTo>
                  <a:cubicBezTo>
                    <a:pt x="17" y="87"/>
                    <a:pt x="15" y="87"/>
                    <a:pt x="14" y="86"/>
                  </a:cubicBezTo>
                  <a:cubicBezTo>
                    <a:pt x="13" y="85"/>
                    <a:pt x="14" y="83"/>
                    <a:pt x="15" y="82"/>
                  </a:cubicBezTo>
                  <a:cubicBezTo>
                    <a:pt x="17" y="81"/>
                    <a:pt x="19" y="82"/>
                    <a:pt x="21" y="83"/>
                  </a:cubicBezTo>
                  <a:cubicBezTo>
                    <a:pt x="22" y="84"/>
                    <a:pt x="23" y="85"/>
                    <a:pt x="24" y="86"/>
                  </a:cubicBezTo>
                  <a:cubicBezTo>
                    <a:pt x="27" y="89"/>
                    <a:pt x="24" y="94"/>
                    <a:pt x="20" y="96"/>
                  </a:cubicBezTo>
                  <a:cubicBezTo>
                    <a:pt x="14" y="99"/>
                    <a:pt x="7" y="93"/>
                    <a:pt x="6" y="87"/>
                  </a:cubicBezTo>
                  <a:cubicBezTo>
                    <a:pt x="0" y="59"/>
                    <a:pt x="46" y="60"/>
                    <a:pt x="58" y="58"/>
                  </a:cubicBezTo>
                  <a:cubicBezTo>
                    <a:pt x="57" y="55"/>
                    <a:pt x="58" y="51"/>
                    <a:pt x="60" y="49"/>
                  </a:cubicBezTo>
                  <a:cubicBezTo>
                    <a:pt x="63" y="47"/>
                    <a:pt x="67" y="47"/>
                    <a:pt x="68" y="50"/>
                  </a:cubicBezTo>
                  <a:cubicBezTo>
                    <a:pt x="69" y="53"/>
                    <a:pt x="67" y="56"/>
                    <a:pt x="64" y="58"/>
                  </a:cubicBezTo>
                  <a:cubicBezTo>
                    <a:pt x="63" y="58"/>
                    <a:pt x="63" y="59"/>
                    <a:pt x="62" y="59"/>
                  </a:cubicBezTo>
                  <a:cubicBezTo>
                    <a:pt x="69" y="66"/>
                    <a:pt x="80" y="63"/>
                    <a:pt x="86" y="56"/>
                  </a:cubicBezTo>
                  <a:cubicBezTo>
                    <a:pt x="93" y="37"/>
                    <a:pt x="103" y="17"/>
                    <a:pt x="116" y="6"/>
                  </a:cubicBezTo>
                  <a:cubicBezTo>
                    <a:pt x="120" y="3"/>
                    <a:pt x="128" y="0"/>
                    <a:pt x="129" y="7"/>
                  </a:cubicBezTo>
                  <a:cubicBezTo>
                    <a:pt x="133" y="14"/>
                    <a:pt x="107" y="50"/>
                    <a:pt x="97" y="61"/>
                  </a:cubicBezTo>
                  <a:cubicBezTo>
                    <a:pt x="97" y="61"/>
                    <a:pt x="103" y="63"/>
                    <a:pt x="108" y="71"/>
                  </a:cubicBezTo>
                  <a:cubicBezTo>
                    <a:pt x="108" y="72"/>
                    <a:pt x="109" y="73"/>
                    <a:pt x="110" y="74"/>
                  </a:cubicBezTo>
                  <a:cubicBezTo>
                    <a:pt x="113" y="78"/>
                    <a:pt x="116" y="78"/>
                    <a:pt x="121" y="64"/>
                  </a:cubicBezTo>
                  <a:close/>
                  <a:moveTo>
                    <a:pt x="61" y="57"/>
                  </a:moveTo>
                  <a:cubicBezTo>
                    <a:pt x="62" y="57"/>
                    <a:pt x="62" y="57"/>
                    <a:pt x="63" y="56"/>
                  </a:cubicBezTo>
                  <a:cubicBezTo>
                    <a:pt x="68" y="53"/>
                    <a:pt x="66" y="47"/>
                    <a:pt x="62" y="50"/>
                  </a:cubicBezTo>
                  <a:cubicBezTo>
                    <a:pt x="60" y="52"/>
                    <a:pt x="59" y="55"/>
                    <a:pt x="61" y="57"/>
                  </a:cubicBezTo>
                  <a:close/>
                  <a:moveTo>
                    <a:pt x="95" y="64"/>
                  </a:moveTo>
                  <a:cubicBezTo>
                    <a:pt x="92" y="73"/>
                    <a:pt x="87" y="85"/>
                    <a:pt x="87" y="96"/>
                  </a:cubicBezTo>
                  <a:cubicBezTo>
                    <a:pt x="87" y="96"/>
                    <a:pt x="88" y="100"/>
                    <a:pt x="90" y="98"/>
                  </a:cubicBezTo>
                  <a:cubicBezTo>
                    <a:pt x="93" y="96"/>
                    <a:pt x="108" y="70"/>
                    <a:pt x="95" y="64"/>
                  </a:cubicBezTo>
                  <a:close/>
                  <a:moveTo>
                    <a:pt x="98" y="55"/>
                  </a:moveTo>
                  <a:cubicBezTo>
                    <a:pt x="107" y="44"/>
                    <a:pt x="118" y="28"/>
                    <a:pt x="124" y="14"/>
                  </a:cubicBezTo>
                  <a:cubicBezTo>
                    <a:pt x="125" y="13"/>
                    <a:pt x="126" y="10"/>
                    <a:pt x="126" y="9"/>
                  </a:cubicBezTo>
                  <a:cubicBezTo>
                    <a:pt x="126" y="8"/>
                    <a:pt x="124" y="7"/>
                    <a:pt x="122" y="8"/>
                  </a:cubicBezTo>
                  <a:cubicBezTo>
                    <a:pt x="113" y="12"/>
                    <a:pt x="106" y="33"/>
                    <a:pt x="102" y="43"/>
                  </a:cubicBezTo>
                  <a:lnTo>
                    <a:pt x="98" y="5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608">
              <a:extLst>
                <a:ext uri="{FF2B5EF4-FFF2-40B4-BE49-F238E27FC236}">
                  <a16:creationId xmlns="" xmlns:a16="http://schemas.microsoft.com/office/drawing/2014/main" id="{4C5E93E6-4260-464A-B20E-1795D6F04C16}"/>
                </a:ext>
              </a:extLst>
            </p:cNvPr>
            <p:cNvSpPr>
              <a:spLocks/>
            </p:cNvSpPr>
            <p:nvPr/>
          </p:nvSpPr>
          <p:spPr bwMode="auto">
            <a:xfrm>
              <a:off x="4952440" y="6319184"/>
              <a:ext cx="290513" cy="273050"/>
            </a:xfrm>
            <a:custGeom>
              <a:avLst/>
              <a:gdLst>
                <a:gd name="T0" fmla="*/ 71 w 71"/>
                <a:gd name="T1" fmla="*/ 26 h 67"/>
                <a:gd name="T2" fmla="*/ 38 w 71"/>
                <a:gd name="T3" fmla="*/ 65 h 67"/>
                <a:gd name="T4" fmla="*/ 33 w 71"/>
                <a:gd name="T5" fmla="*/ 64 h 67"/>
                <a:gd name="T6" fmla="*/ 30 w 71"/>
                <a:gd name="T7" fmla="*/ 44 h 67"/>
                <a:gd name="T8" fmla="*/ 21 w 71"/>
                <a:gd name="T9" fmla="*/ 54 h 67"/>
                <a:gd name="T10" fmla="*/ 4 w 71"/>
                <a:gd name="T11" fmla="*/ 53 h 67"/>
                <a:gd name="T12" fmla="*/ 32 w 71"/>
                <a:gd name="T13" fmla="*/ 12 h 67"/>
                <a:gd name="T14" fmla="*/ 31 w 71"/>
                <a:gd name="T15" fmla="*/ 15 h 67"/>
                <a:gd name="T16" fmla="*/ 28 w 71"/>
                <a:gd name="T17" fmla="*/ 14 h 67"/>
                <a:gd name="T18" fmla="*/ 10 w 71"/>
                <a:gd name="T19" fmla="*/ 49 h 67"/>
                <a:gd name="T20" fmla="*/ 15 w 71"/>
                <a:gd name="T21" fmla="*/ 54 h 67"/>
                <a:gd name="T22" fmla="*/ 34 w 71"/>
                <a:gd name="T23" fmla="*/ 30 h 67"/>
                <a:gd name="T24" fmla="*/ 35 w 71"/>
                <a:gd name="T25" fmla="*/ 26 h 67"/>
                <a:gd name="T26" fmla="*/ 41 w 71"/>
                <a:gd name="T27" fmla="*/ 10 h 67"/>
                <a:gd name="T28" fmla="*/ 47 w 71"/>
                <a:gd name="T29" fmla="*/ 8 h 67"/>
                <a:gd name="T30" fmla="*/ 50 w 71"/>
                <a:gd name="T31" fmla="*/ 13 h 67"/>
                <a:gd name="T32" fmla="*/ 40 w 71"/>
                <a:gd name="T33" fmla="*/ 44 h 67"/>
                <a:gd name="T34" fmla="*/ 41 w 71"/>
                <a:gd name="T35" fmla="*/ 58 h 67"/>
                <a:gd name="T36" fmla="*/ 48 w 71"/>
                <a:gd name="T37" fmla="*/ 58 h 67"/>
                <a:gd name="T38" fmla="*/ 61 w 71"/>
                <a:gd name="T39" fmla="*/ 40 h 67"/>
                <a:gd name="T40" fmla="*/ 68 w 71"/>
                <a:gd name="T41" fmla="*/ 26 h 67"/>
                <a:gd name="T42" fmla="*/ 71 w 71"/>
                <a:gd name="T43" fmla="*/ 26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1" h="67">
                  <a:moveTo>
                    <a:pt x="71" y="26"/>
                  </a:moveTo>
                  <a:cubicBezTo>
                    <a:pt x="64" y="42"/>
                    <a:pt x="52" y="67"/>
                    <a:pt x="38" y="65"/>
                  </a:cubicBezTo>
                  <a:cubicBezTo>
                    <a:pt x="36" y="65"/>
                    <a:pt x="35" y="64"/>
                    <a:pt x="33" y="64"/>
                  </a:cubicBezTo>
                  <a:cubicBezTo>
                    <a:pt x="27" y="59"/>
                    <a:pt x="29" y="48"/>
                    <a:pt x="30" y="44"/>
                  </a:cubicBezTo>
                  <a:cubicBezTo>
                    <a:pt x="28" y="47"/>
                    <a:pt x="24" y="51"/>
                    <a:pt x="21" y="54"/>
                  </a:cubicBezTo>
                  <a:cubicBezTo>
                    <a:pt x="16" y="58"/>
                    <a:pt x="6" y="59"/>
                    <a:pt x="4" y="53"/>
                  </a:cubicBezTo>
                  <a:cubicBezTo>
                    <a:pt x="0" y="38"/>
                    <a:pt x="18" y="0"/>
                    <a:pt x="32" y="12"/>
                  </a:cubicBezTo>
                  <a:cubicBezTo>
                    <a:pt x="34" y="13"/>
                    <a:pt x="34" y="16"/>
                    <a:pt x="31" y="15"/>
                  </a:cubicBezTo>
                  <a:cubicBezTo>
                    <a:pt x="30" y="14"/>
                    <a:pt x="29" y="13"/>
                    <a:pt x="28" y="14"/>
                  </a:cubicBezTo>
                  <a:cubicBezTo>
                    <a:pt x="21" y="18"/>
                    <a:pt x="10" y="39"/>
                    <a:pt x="10" y="49"/>
                  </a:cubicBezTo>
                  <a:cubicBezTo>
                    <a:pt x="9" y="56"/>
                    <a:pt x="14" y="55"/>
                    <a:pt x="15" y="54"/>
                  </a:cubicBezTo>
                  <a:cubicBezTo>
                    <a:pt x="24" y="50"/>
                    <a:pt x="32" y="34"/>
                    <a:pt x="34" y="30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41" y="10"/>
                    <a:pt x="41" y="10"/>
                    <a:pt x="41" y="10"/>
                  </a:cubicBezTo>
                  <a:cubicBezTo>
                    <a:pt x="41" y="10"/>
                    <a:pt x="43" y="7"/>
                    <a:pt x="47" y="8"/>
                  </a:cubicBezTo>
                  <a:cubicBezTo>
                    <a:pt x="51" y="8"/>
                    <a:pt x="50" y="13"/>
                    <a:pt x="50" y="13"/>
                  </a:cubicBezTo>
                  <a:cubicBezTo>
                    <a:pt x="44" y="29"/>
                    <a:pt x="42" y="38"/>
                    <a:pt x="40" y="44"/>
                  </a:cubicBezTo>
                  <a:cubicBezTo>
                    <a:pt x="39" y="46"/>
                    <a:pt x="37" y="54"/>
                    <a:pt x="41" y="58"/>
                  </a:cubicBezTo>
                  <a:cubicBezTo>
                    <a:pt x="41" y="58"/>
                    <a:pt x="44" y="61"/>
                    <a:pt x="48" y="58"/>
                  </a:cubicBezTo>
                  <a:cubicBezTo>
                    <a:pt x="53" y="55"/>
                    <a:pt x="58" y="47"/>
                    <a:pt x="61" y="40"/>
                  </a:cubicBezTo>
                  <a:cubicBezTo>
                    <a:pt x="64" y="36"/>
                    <a:pt x="66" y="31"/>
                    <a:pt x="68" y="26"/>
                  </a:cubicBezTo>
                  <a:lnTo>
                    <a:pt x="71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" name="Freeform 609">
              <a:extLst>
                <a:ext uri="{FF2B5EF4-FFF2-40B4-BE49-F238E27FC236}">
                  <a16:creationId xmlns="" xmlns:a16="http://schemas.microsoft.com/office/drawing/2014/main" id="{271824AF-B9CD-4E03-8B45-FFC06B7CFC9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209615" y="6301722"/>
              <a:ext cx="246063" cy="303213"/>
            </a:xfrm>
            <a:custGeom>
              <a:avLst/>
              <a:gdLst>
                <a:gd name="T0" fmla="*/ 60 w 60"/>
                <a:gd name="T1" fmla="*/ 30 h 74"/>
                <a:gd name="T2" fmla="*/ 43 w 60"/>
                <a:gd name="T3" fmla="*/ 57 h 74"/>
                <a:gd name="T4" fmla="*/ 31 w 60"/>
                <a:gd name="T5" fmla="*/ 60 h 74"/>
                <a:gd name="T6" fmla="*/ 1 w 60"/>
                <a:gd name="T7" fmla="*/ 62 h 74"/>
                <a:gd name="T8" fmla="*/ 1 w 60"/>
                <a:gd name="T9" fmla="*/ 62 h 74"/>
                <a:gd name="T10" fmla="*/ 2 w 60"/>
                <a:gd name="T11" fmla="*/ 50 h 74"/>
                <a:gd name="T12" fmla="*/ 11 w 60"/>
                <a:gd name="T13" fmla="*/ 41 h 74"/>
                <a:gd name="T14" fmla="*/ 24 w 60"/>
                <a:gd name="T15" fmla="*/ 50 h 74"/>
                <a:gd name="T16" fmla="*/ 21 w 60"/>
                <a:gd name="T17" fmla="*/ 4 h 74"/>
                <a:gd name="T18" fmla="*/ 12 w 60"/>
                <a:gd name="T19" fmla="*/ 17 h 74"/>
                <a:gd name="T20" fmla="*/ 5 w 60"/>
                <a:gd name="T21" fmla="*/ 37 h 74"/>
                <a:gd name="T22" fmla="*/ 2 w 60"/>
                <a:gd name="T23" fmla="*/ 36 h 74"/>
                <a:gd name="T24" fmla="*/ 9 w 60"/>
                <a:gd name="T25" fmla="*/ 18 h 74"/>
                <a:gd name="T26" fmla="*/ 21 w 60"/>
                <a:gd name="T27" fmla="*/ 1 h 74"/>
                <a:gd name="T28" fmla="*/ 33 w 60"/>
                <a:gd name="T29" fmla="*/ 3 h 74"/>
                <a:gd name="T30" fmla="*/ 36 w 60"/>
                <a:gd name="T31" fmla="*/ 17 h 74"/>
                <a:gd name="T32" fmla="*/ 35 w 60"/>
                <a:gd name="T33" fmla="*/ 16 h 74"/>
                <a:gd name="T34" fmla="*/ 35 w 60"/>
                <a:gd name="T35" fmla="*/ 11 h 74"/>
                <a:gd name="T36" fmla="*/ 27 w 60"/>
                <a:gd name="T37" fmla="*/ 17 h 74"/>
                <a:gd name="T38" fmla="*/ 32 w 60"/>
                <a:gd name="T39" fmla="*/ 57 h 74"/>
                <a:gd name="T40" fmla="*/ 51 w 60"/>
                <a:gd name="T41" fmla="*/ 42 h 74"/>
                <a:gd name="T42" fmla="*/ 57 w 60"/>
                <a:gd name="T43" fmla="*/ 30 h 74"/>
                <a:gd name="T44" fmla="*/ 60 w 60"/>
                <a:gd name="T45" fmla="*/ 30 h 74"/>
                <a:gd name="T46" fmla="*/ 23 w 60"/>
                <a:gd name="T47" fmla="*/ 55 h 74"/>
                <a:gd name="T48" fmla="*/ 14 w 60"/>
                <a:gd name="T49" fmla="*/ 44 h 74"/>
                <a:gd name="T50" fmla="*/ 7 w 60"/>
                <a:gd name="T51" fmla="*/ 53 h 74"/>
                <a:gd name="T52" fmla="*/ 14 w 60"/>
                <a:gd name="T53" fmla="*/ 62 h 74"/>
                <a:gd name="T54" fmla="*/ 23 w 60"/>
                <a:gd name="T55" fmla="*/ 55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60" h="74">
                  <a:moveTo>
                    <a:pt x="60" y="30"/>
                  </a:moveTo>
                  <a:cubicBezTo>
                    <a:pt x="51" y="49"/>
                    <a:pt x="43" y="57"/>
                    <a:pt x="43" y="57"/>
                  </a:cubicBezTo>
                  <a:cubicBezTo>
                    <a:pt x="38" y="60"/>
                    <a:pt x="34" y="60"/>
                    <a:pt x="31" y="60"/>
                  </a:cubicBezTo>
                  <a:cubicBezTo>
                    <a:pt x="25" y="71"/>
                    <a:pt x="6" y="74"/>
                    <a:pt x="1" y="62"/>
                  </a:cubicBezTo>
                  <a:cubicBezTo>
                    <a:pt x="1" y="62"/>
                    <a:pt x="1" y="62"/>
                    <a:pt x="1" y="62"/>
                  </a:cubicBezTo>
                  <a:cubicBezTo>
                    <a:pt x="0" y="58"/>
                    <a:pt x="0" y="54"/>
                    <a:pt x="2" y="50"/>
                  </a:cubicBezTo>
                  <a:cubicBezTo>
                    <a:pt x="3" y="48"/>
                    <a:pt x="6" y="43"/>
                    <a:pt x="11" y="41"/>
                  </a:cubicBezTo>
                  <a:cubicBezTo>
                    <a:pt x="17" y="39"/>
                    <a:pt x="22" y="45"/>
                    <a:pt x="24" y="50"/>
                  </a:cubicBezTo>
                  <a:cubicBezTo>
                    <a:pt x="25" y="35"/>
                    <a:pt x="10" y="18"/>
                    <a:pt x="21" y="4"/>
                  </a:cubicBezTo>
                  <a:cubicBezTo>
                    <a:pt x="15" y="7"/>
                    <a:pt x="13" y="14"/>
                    <a:pt x="12" y="17"/>
                  </a:cubicBezTo>
                  <a:cubicBezTo>
                    <a:pt x="10" y="25"/>
                    <a:pt x="8" y="30"/>
                    <a:pt x="5" y="37"/>
                  </a:cubicBezTo>
                  <a:cubicBezTo>
                    <a:pt x="2" y="36"/>
                    <a:pt x="2" y="36"/>
                    <a:pt x="2" y="36"/>
                  </a:cubicBezTo>
                  <a:cubicBezTo>
                    <a:pt x="2" y="36"/>
                    <a:pt x="7" y="28"/>
                    <a:pt x="9" y="18"/>
                  </a:cubicBezTo>
                  <a:cubicBezTo>
                    <a:pt x="10" y="11"/>
                    <a:pt x="15" y="3"/>
                    <a:pt x="21" y="1"/>
                  </a:cubicBezTo>
                  <a:cubicBezTo>
                    <a:pt x="25" y="0"/>
                    <a:pt x="30" y="0"/>
                    <a:pt x="33" y="3"/>
                  </a:cubicBezTo>
                  <a:cubicBezTo>
                    <a:pt x="38" y="9"/>
                    <a:pt x="37" y="16"/>
                    <a:pt x="36" y="17"/>
                  </a:cubicBezTo>
                  <a:cubicBezTo>
                    <a:pt x="35" y="17"/>
                    <a:pt x="35" y="16"/>
                    <a:pt x="35" y="16"/>
                  </a:cubicBezTo>
                  <a:cubicBezTo>
                    <a:pt x="35" y="14"/>
                    <a:pt x="35" y="12"/>
                    <a:pt x="35" y="11"/>
                  </a:cubicBezTo>
                  <a:cubicBezTo>
                    <a:pt x="33" y="1"/>
                    <a:pt x="20" y="6"/>
                    <a:pt x="27" y="17"/>
                  </a:cubicBezTo>
                  <a:cubicBezTo>
                    <a:pt x="32" y="28"/>
                    <a:pt x="38" y="45"/>
                    <a:pt x="32" y="57"/>
                  </a:cubicBezTo>
                  <a:cubicBezTo>
                    <a:pt x="35" y="58"/>
                    <a:pt x="42" y="58"/>
                    <a:pt x="51" y="42"/>
                  </a:cubicBezTo>
                  <a:cubicBezTo>
                    <a:pt x="55" y="36"/>
                    <a:pt x="57" y="30"/>
                    <a:pt x="57" y="30"/>
                  </a:cubicBezTo>
                  <a:lnTo>
                    <a:pt x="60" y="30"/>
                  </a:lnTo>
                  <a:close/>
                  <a:moveTo>
                    <a:pt x="23" y="55"/>
                  </a:moveTo>
                  <a:cubicBezTo>
                    <a:pt x="21" y="52"/>
                    <a:pt x="19" y="44"/>
                    <a:pt x="14" y="44"/>
                  </a:cubicBezTo>
                  <a:cubicBezTo>
                    <a:pt x="10" y="44"/>
                    <a:pt x="8" y="49"/>
                    <a:pt x="7" y="53"/>
                  </a:cubicBezTo>
                  <a:cubicBezTo>
                    <a:pt x="6" y="57"/>
                    <a:pt x="8" y="62"/>
                    <a:pt x="14" y="62"/>
                  </a:cubicBezTo>
                  <a:cubicBezTo>
                    <a:pt x="17" y="61"/>
                    <a:pt x="22" y="59"/>
                    <a:pt x="23" y="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" name="Freeform 610">
              <a:extLst>
                <a:ext uri="{FF2B5EF4-FFF2-40B4-BE49-F238E27FC236}">
                  <a16:creationId xmlns="" xmlns:a16="http://schemas.microsoft.com/office/drawing/2014/main" id="{EEA73A48-BCF2-4B29-B2D8-D04B899C57C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422340" y="6150909"/>
              <a:ext cx="233363" cy="441325"/>
            </a:xfrm>
            <a:custGeom>
              <a:avLst/>
              <a:gdLst>
                <a:gd name="T0" fmla="*/ 57 w 57"/>
                <a:gd name="T1" fmla="*/ 67 h 108"/>
                <a:gd name="T2" fmla="*/ 25 w 57"/>
                <a:gd name="T3" fmla="*/ 106 h 108"/>
                <a:gd name="T4" fmla="*/ 21 w 57"/>
                <a:gd name="T5" fmla="*/ 101 h 108"/>
                <a:gd name="T6" fmla="*/ 33 w 57"/>
                <a:gd name="T7" fmla="*/ 66 h 108"/>
                <a:gd name="T8" fmla="*/ 31 w 57"/>
                <a:gd name="T9" fmla="*/ 66 h 108"/>
                <a:gd name="T10" fmla="*/ 12 w 57"/>
                <a:gd name="T11" fmla="*/ 93 h 108"/>
                <a:gd name="T12" fmla="*/ 5 w 57"/>
                <a:gd name="T13" fmla="*/ 103 h 108"/>
                <a:gd name="T14" fmla="*/ 0 w 57"/>
                <a:gd name="T15" fmla="*/ 98 h 108"/>
                <a:gd name="T16" fmla="*/ 29 w 57"/>
                <a:gd name="T17" fmla="*/ 14 h 108"/>
                <a:gd name="T18" fmla="*/ 48 w 57"/>
                <a:gd name="T19" fmla="*/ 2 h 108"/>
                <a:gd name="T20" fmla="*/ 51 w 57"/>
                <a:gd name="T21" fmla="*/ 7 h 108"/>
                <a:gd name="T22" fmla="*/ 17 w 57"/>
                <a:gd name="T23" fmla="*/ 60 h 108"/>
                <a:gd name="T24" fmla="*/ 12 w 57"/>
                <a:gd name="T25" fmla="*/ 78 h 108"/>
                <a:gd name="T26" fmla="*/ 13 w 57"/>
                <a:gd name="T27" fmla="*/ 80 h 108"/>
                <a:gd name="T28" fmla="*/ 36 w 57"/>
                <a:gd name="T29" fmla="*/ 62 h 108"/>
                <a:gd name="T30" fmla="*/ 37 w 57"/>
                <a:gd name="T31" fmla="*/ 81 h 108"/>
                <a:gd name="T32" fmla="*/ 32 w 57"/>
                <a:gd name="T33" fmla="*/ 99 h 108"/>
                <a:gd name="T34" fmla="*/ 55 w 57"/>
                <a:gd name="T35" fmla="*/ 67 h 108"/>
                <a:gd name="T36" fmla="*/ 57 w 57"/>
                <a:gd name="T37" fmla="*/ 67 h 108"/>
                <a:gd name="T38" fmla="*/ 20 w 57"/>
                <a:gd name="T39" fmla="*/ 51 h 108"/>
                <a:gd name="T40" fmla="*/ 46 w 57"/>
                <a:gd name="T41" fmla="*/ 13 h 108"/>
                <a:gd name="T42" fmla="*/ 37 w 57"/>
                <a:gd name="T43" fmla="*/ 14 h 108"/>
                <a:gd name="T44" fmla="*/ 20 w 57"/>
                <a:gd name="T45" fmla="*/ 51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7" h="108">
                  <a:moveTo>
                    <a:pt x="57" y="67"/>
                  </a:moveTo>
                  <a:cubicBezTo>
                    <a:pt x="52" y="80"/>
                    <a:pt x="39" y="103"/>
                    <a:pt x="25" y="106"/>
                  </a:cubicBezTo>
                  <a:cubicBezTo>
                    <a:pt x="20" y="108"/>
                    <a:pt x="21" y="101"/>
                    <a:pt x="21" y="101"/>
                  </a:cubicBezTo>
                  <a:cubicBezTo>
                    <a:pt x="32" y="69"/>
                    <a:pt x="33" y="66"/>
                    <a:pt x="33" y="66"/>
                  </a:cubicBezTo>
                  <a:cubicBezTo>
                    <a:pt x="32" y="65"/>
                    <a:pt x="32" y="65"/>
                    <a:pt x="31" y="66"/>
                  </a:cubicBezTo>
                  <a:cubicBezTo>
                    <a:pt x="23" y="72"/>
                    <a:pt x="12" y="93"/>
                    <a:pt x="12" y="93"/>
                  </a:cubicBezTo>
                  <a:cubicBezTo>
                    <a:pt x="9" y="99"/>
                    <a:pt x="7" y="102"/>
                    <a:pt x="5" y="103"/>
                  </a:cubicBezTo>
                  <a:cubicBezTo>
                    <a:pt x="2" y="105"/>
                    <a:pt x="0" y="103"/>
                    <a:pt x="0" y="98"/>
                  </a:cubicBezTo>
                  <a:cubicBezTo>
                    <a:pt x="0" y="73"/>
                    <a:pt x="12" y="34"/>
                    <a:pt x="29" y="14"/>
                  </a:cubicBezTo>
                  <a:cubicBezTo>
                    <a:pt x="32" y="9"/>
                    <a:pt x="41" y="0"/>
                    <a:pt x="48" y="2"/>
                  </a:cubicBezTo>
                  <a:cubicBezTo>
                    <a:pt x="50" y="4"/>
                    <a:pt x="51" y="5"/>
                    <a:pt x="51" y="7"/>
                  </a:cubicBezTo>
                  <a:cubicBezTo>
                    <a:pt x="53" y="13"/>
                    <a:pt x="42" y="29"/>
                    <a:pt x="17" y="60"/>
                  </a:cubicBezTo>
                  <a:cubicBezTo>
                    <a:pt x="15" y="69"/>
                    <a:pt x="13" y="74"/>
                    <a:pt x="12" y="78"/>
                  </a:cubicBezTo>
                  <a:cubicBezTo>
                    <a:pt x="12" y="78"/>
                    <a:pt x="11" y="83"/>
                    <a:pt x="13" y="80"/>
                  </a:cubicBezTo>
                  <a:cubicBezTo>
                    <a:pt x="18" y="72"/>
                    <a:pt x="27" y="60"/>
                    <a:pt x="36" y="62"/>
                  </a:cubicBezTo>
                  <a:cubicBezTo>
                    <a:pt x="39" y="62"/>
                    <a:pt x="41" y="66"/>
                    <a:pt x="37" y="81"/>
                  </a:cubicBezTo>
                  <a:cubicBezTo>
                    <a:pt x="31" y="99"/>
                    <a:pt x="31" y="100"/>
                    <a:pt x="32" y="99"/>
                  </a:cubicBezTo>
                  <a:cubicBezTo>
                    <a:pt x="42" y="93"/>
                    <a:pt x="50" y="77"/>
                    <a:pt x="55" y="67"/>
                  </a:cubicBezTo>
                  <a:lnTo>
                    <a:pt x="57" y="67"/>
                  </a:lnTo>
                  <a:close/>
                  <a:moveTo>
                    <a:pt x="20" y="51"/>
                  </a:moveTo>
                  <a:cubicBezTo>
                    <a:pt x="30" y="39"/>
                    <a:pt x="39" y="27"/>
                    <a:pt x="46" y="13"/>
                  </a:cubicBezTo>
                  <a:cubicBezTo>
                    <a:pt x="50" y="3"/>
                    <a:pt x="42" y="5"/>
                    <a:pt x="37" y="14"/>
                  </a:cubicBezTo>
                  <a:cubicBezTo>
                    <a:pt x="32" y="23"/>
                    <a:pt x="27" y="33"/>
                    <a:pt x="20" y="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611">
              <a:extLst>
                <a:ext uri="{FF2B5EF4-FFF2-40B4-BE49-F238E27FC236}">
                  <a16:creationId xmlns="" xmlns:a16="http://schemas.microsoft.com/office/drawing/2014/main" id="{B54E8755-DA03-4CBC-8B15-223A4BAB7F9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622365" y="6301722"/>
              <a:ext cx="147638" cy="311150"/>
            </a:xfrm>
            <a:custGeom>
              <a:avLst/>
              <a:gdLst>
                <a:gd name="T0" fmla="*/ 36 w 36"/>
                <a:gd name="T1" fmla="*/ 31 h 76"/>
                <a:gd name="T2" fmla="*/ 4 w 36"/>
                <a:gd name="T3" fmla="*/ 68 h 76"/>
                <a:gd name="T4" fmla="*/ 0 w 36"/>
                <a:gd name="T5" fmla="*/ 59 h 76"/>
                <a:gd name="T6" fmla="*/ 4 w 36"/>
                <a:gd name="T7" fmla="*/ 35 h 76"/>
                <a:gd name="T8" fmla="*/ 9 w 36"/>
                <a:gd name="T9" fmla="*/ 18 h 76"/>
                <a:gd name="T10" fmla="*/ 17 w 36"/>
                <a:gd name="T11" fmla="*/ 15 h 76"/>
                <a:gd name="T12" fmla="*/ 18 w 36"/>
                <a:gd name="T13" fmla="*/ 21 h 76"/>
                <a:gd name="T14" fmla="*/ 9 w 36"/>
                <a:gd name="T15" fmla="*/ 58 h 76"/>
                <a:gd name="T16" fmla="*/ 12 w 36"/>
                <a:gd name="T17" fmla="*/ 65 h 76"/>
                <a:gd name="T18" fmla="*/ 34 w 36"/>
                <a:gd name="T19" fmla="*/ 30 h 76"/>
                <a:gd name="T20" fmla="*/ 36 w 36"/>
                <a:gd name="T21" fmla="*/ 31 h 76"/>
                <a:gd name="T22" fmla="*/ 12 w 36"/>
                <a:gd name="T23" fmla="*/ 5 h 76"/>
                <a:gd name="T24" fmla="*/ 20 w 36"/>
                <a:gd name="T25" fmla="*/ 0 h 76"/>
                <a:gd name="T26" fmla="*/ 24 w 36"/>
                <a:gd name="T27" fmla="*/ 5 h 76"/>
                <a:gd name="T28" fmla="*/ 16 w 36"/>
                <a:gd name="T29" fmla="*/ 11 h 76"/>
                <a:gd name="T30" fmla="*/ 12 w 36"/>
                <a:gd name="T31" fmla="*/ 5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6" h="76">
                  <a:moveTo>
                    <a:pt x="36" y="31"/>
                  </a:moveTo>
                  <a:cubicBezTo>
                    <a:pt x="31" y="44"/>
                    <a:pt x="17" y="76"/>
                    <a:pt x="4" y="68"/>
                  </a:cubicBezTo>
                  <a:cubicBezTo>
                    <a:pt x="1" y="67"/>
                    <a:pt x="1" y="63"/>
                    <a:pt x="0" y="59"/>
                  </a:cubicBezTo>
                  <a:cubicBezTo>
                    <a:pt x="0" y="52"/>
                    <a:pt x="2" y="42"/>
                    <a:pt x="4" y="35"/>
                  </a:cubicBezTo>
                  <a:cubicBezTo>
                    <a:pt x="7" y="27"/>
                    <a:pt x="6" y="27"/>
                    <a:pt x="9" y="18"/>
                  </a:cubicBezTo>
                  <a:cubicBezTo>
                    <a:pt x="11" y="14"/>
                    <a:pt x="15" y="14"/>
                    <a:pt x="17" y="15"/>
                  </a:cubicBezTo>
                  <a:cubicBezTo>
                    <a:pt x="19" y="16"/>
                    <a:pt x="19" y="19"/>
                    <a:pt x="18" y="21"/>
                  </a:cubicBezTo>
                  <a:cubicBezTo>
                    <a:pt x="14" y="38"/>
                    <a:pt x="11" y="41"/>
                    <a:pt x="9" y="58"/>
                  </a:cubicBezTo>
                  <a:cubicBezTo>
                    <a:pt x="9" y="58"/>
                    <a:pt x="8" y="65"/>
                    <a:pt x="12" y="65"/>
                  </a:cubicBezTo>
                  <a:cubicBezTo>
                    <a:pt x="19" y="62"/>
                    <a:pt x="31" y="38"/>
                    <a:pt x="34" y="30"/>
                  </a:cubicBezTo>
                  <a:lnTo>
                    <a:pt x="36" y="31"/>
                  </a:lnTo>
                  <a:close/>
                  <a:moveTo>
                    <a:pt x="12" y="5"/>
                  </a:moveTo>
                  <a:cubicBezTo>
                    <a:pt x="13" y="2"/>
                    <a:pt x="17" y="0"/>
                    <a:pt x="20" y="0"/>
                  </a:cubicBezTo>
                  <a:cubicBezTo>
                    <a:pt x="23" y="0"/>
                    <a:pt x="25" y="2"/>
                    <a:pt x="24" y="5"/>
                  </a:cubicBezTo>
                  <a:cubicBezTo>
                    <a:pt x="23" y="9"/>
                    <a:pt x="19" y="11"/>
                    <a:pt x="16" y="11"/>
                  </a:cubicBezTo>
                  <a:cubicBezTo>
                    <a:pt x="13" y="11"/>
                    <a:pt x="11" y="9"/>
                    <a:pt x="1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612">
              <a:extLst>
                <a:ext uri="{FF2B5EF4-FFF2-40B4-BE49-F238E27FC236}">
                  <a16:creationId xmlns="" xmlns:a16="http://schemas.microsoft.com/office/drawing/2014/main" id="{6A0C0AEB-0BFC-4180-A341-50BCA1C3900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704915" y="6339822"/>
              <a:ext cx="274638" cy="249238"/>
            </a:xfrm>
            <a:custGeom>
              <a:avLst/>
              <a:gdLst>
                <a:gd name="T0" fmla="*/ 67 w 67"/>
                <a:gd name="T1" fmla="*/ 21 h 61"/>
                <a:gd name="T2" fmla="*/ 49 w 67"/>
                <a:gd name="T3" fmla="*/ 49 h 61"/>
                <a:gd name="T4" fmla="*/ 38 w 67"/>
                <a:gd name="T5" fmla="*/ 49 h 61"/>
                <a:gd name="T6" fmla="*/ 18 w 67"/>
                <a:gd name="T7" fmla="*/ 60 h 61"/>
                <a:gd name="T8" fmla="*/ 7 w 67"/>
                <a:gd name="T9" fmla="*/ 33 h 61"/>
                <a:gd name="T10" fmla="*/ 24 w 67"/>
                <a:gd name="T11" fmla="*/ 8 h 61"/>
                <a:gd name="T12" fmla="*/ 30 w 67"/>
                <a:gd name="T13" fmla="*/ 10 h 61"/>
                <a:gd name="T14" fmla="*/ 19 w 67"/>
                <a:gd name="T15" fmla="*/ 54 h 61"/>
                <a:gd name="T16" fmla="*/ 35 w 67"/>
                <a:gd name="T17" fmla="*/ 46 h 61"/>
                <a:gd name="T18" fmla="*/ 32 w 67"/>
                <a:gd name="T19" fmla="*/ 18 h 61"/>
                <a:gd name="T20" fmla="*/ 49 w 67"/>
                <a:gd name="T21" fmla="*/ 15 h 61"/>
                <a:gd name="T22" fmla="*/ 39 w 67"/>
                <a:gd name="T23" fmla="*/ 46 h 61"/>
                <a:gd name="T24" fmla="*/ 40 w 67"/>
                <a:gd name="T25" fmla="*/ 47 h 61"/>
                <a:gd name="T26" fmla="*/ 64 w 67"/>
                <a:gd name="T27" fmla="*/ 21 h 61"/>
                <a:gd name="T28" fmla="*/ 67 w 67"/>
                <a:gd name="T29" fmla="*/ 21 h 61"/>
                <a:gd name="T30" fmla="*/ 44 w 67"/>
                <a:gd name="T31" fmla="*/ 25 h 61"/>
                <a:gd name="T32" fmla="*/ 41 w 67"/>
                <a:gd name="T33" fmla="*/ 11 h 61"/>
                <a:gd name="T34" fmla="*/ 38 w 67"/>
                <a:gd name="T35" fmla="*/ 13 h 61"/>
                <a:gd name="T36" fmla="*/ 37 w 67"/>
                <a:gd name="T37" fmla="*/ 43 h 61"/>
                <a:gd name="T38" fmla="*/ 44 w 67"/>
                <a:gd name="T39" fmla="*/ 25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7" h="61">
                  <a:moveTo>
                    <a:pt x="67" y="21"/>
                  </a:moveTo>
                  <a:cubicBezTo>
                    <a:pt x="67" y="21"/>
                    <a:pt x="59" y="42"/>
                    <a:pt x="49" y="49"/>
                  </a:cubicBezTo>
                  <a:cubicBezTo>
                    <a:pt x="45" y="51"/>
                    <a:pt x="41" y="51"/>
                    <a:pt x="38" y="49"/>
                  </a:cubicBezTo>
                  <a:cubicBezTo>
                    <a:pt x="32" y="57"/>
                    <a:pt x="25" y="61"/>
                    <a:pt x="18" y="60"/>
                  </a:cubicBezTo>
                  <a:cubicBezTo>
                    <a:pt x="0" y="59"/>
                    <a:pt x="7" y="33"/>
                    <a:pt x="7" y="33"/>
                  </a:cubicBezTo>
                  <a:cubicBezTo>
                    <a:pt x="9" y="26"/>
                    <a:pt x="15" y="15"/>
                    <a:pt x="24" y="8"/>
                  </a:cubicBezTo>
                  <a:cubicBezTo>
                    <a:pt x="26" y="7"/>
                    <a:pt x="30" y="7"/>
                    <a:pt x="30" y="10"/>
                  </a:cubicBezTo>
                  <a:cubicBezTo>
                    <a:pt x="30" y="12"/>
                    <a:pt x="5" y="41"/>
                    <a:pt x="19" y="54"/>
                  </a:cubicBezTo>
                  <a:cubicBezTo>
                    <a:pt x="19" y="54"/>
                    <a:pt x="24" y="59"/>
                    <a:pt x="35" y="46"/>
                  </a:cubicBezTo>
                  <a:cubicBezTo>
                    <a:pt x="25" y="33"/>
                    <a:pt x="32" y="18"/>
                    <a:pt x="32" y="18"/>
                  </a:cubicBezTo>
                  <a:cubicBezTo>
                    <a:pt x="35" y="9"/>
                    <a:pt x="45" y="0"/>
                    <a:pt x="49" y="15"/>
                  </a:cubicBezTo>
                  <a:cubicBezTo>
                    <a:pt x="51" y="25"/>
                    <a:pt x="46" y="36"/>
                    <a:pt x="39" y="46"/>
                  </a:cubicBezTo>
                  <a:cubicBezTo>
                    <a:pt x="40" y="46"/>
                    <a:pt x="40" y="46"/>
                    <a:pt x="40" y="47"/>
                  </a:cubicBezTo>
                  <a:cubicBezTo>
                    <a:pt x="43" y="48"/>
                    <a:pt x="52" y="51"/>
                    <a:pt x="64" y="21"/>
                  </a:cubicBezTo>
                  <a:lnTo>
                    <a:pt x="67" y="21"/>
                  </a:lnTo>
                  <a:close/>
                  <a:moveTo>
                    <a:pt x="44" y="25"/>
                  </a:moveTo>
                  <a:cubicBezTo>
                    <a:pt x="45" y="20"/>
                    <a:pt x="47" y="12"/>
                    <a:pt x="41" y="11"/>
                  </a:cubicBezTo>
                  <a:cubicBezTo>
                    <a:pt x="40" y="11"/>
                    <a:pt x="39" y="12"/>
                    <a:pt x="38" y="13"/>
                  </a:cubicBezTo>
                  <a:cubicBezTo>
                    <a:pt x="27" y="29"/>
                    <a:pt x="37" y="43"/>
                    <a:pt x="37" y="43"/>
                  </a:cubicBezTo>
                  <a:cubicBezTo>
                    <a:pt x="40" y="40"/>
                    <a:pt x="43" y="30"/>
                    <a:pt x="44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613">
              <a:extLst>
                <a:ext uri="{FF2B5EF4-FFF2-40B4-BE49-F238E27FC236}">
                  <a16:creationId xmlns="" xmlns:a16="http://schemas.microsoft.com/office/drawing/2014/main" id="{3C1DB65D-76B9-42B3-978E-F9941A205F4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946215" y="6244572"/>
              <a:ext cx="625475" cy="347663"/>
            </a:xfrm>
            <a:custGeom>
              <a:avLst/>
              <a:gdLst>
                <a:gd name="T0" fmla="*/ 150 w 153"/>
                <a:gd name="T1" fmla="*/ 20 h 85"/>
                <a:gd name="T2" fmla="*/ 126 w 153"/>
                <a:gd name="T3" fmla="*/ 37 h 85"/>
                <a:gd name="T4" fmla="*/ 96 w 153"/>
                <a:gd name="T5" fmla="*/ 39 h 85"/>
                <a:gd name="T6" fmla="*/ 94 w 153"/>
                <a:gd name="T7" fmla="*/ 48 h 85"/>
                <a:gd name="T8" fmla="*/ 86 w 153"/>
                <a:gd name="T9" fmla="*/ 46 h 85"/>
                <a:gd name="T10" fmla="*/ 93 w 153"/>
                <a:gd name="T11" fmla="*/ 38 h 85"/>
                <a:gd name="T12" fmla="*/ 64 w 153"/>
                <a:gd name="T13" fmla="*/ 46 h 85"/>
                <a:gd name="T14" fmla="*/ 32 w 153"/>
                <a:gd name="T15" fmla="*/ 83 h 85"/>
                <a:gd name="T16" fmla="*/ 24 w 153"/>
                <a:gd name="T17" fmla="*/ 78 h 85"/>
                <a:gd name="T18" fmla="*/ 26 w 153"/>
                <a:gd name="T19" fmla="*/ 54 h 85"/>
                <a:gd name="T20" fmla="*/ 26 w 153"/>
                <a:gd name="T21" fmla="*/ 54 h 85"/>
                <a:gd name="T22" fmla="*/ 36 w 153"/>
                <a:gd name="T23" fmla="*/ 24 h 85"/>
                <a:gd name="T24" fmla="*/ 35 w 153"/>
                <a:gd name="T25" fmla="*/ 22 h 85"/>
                <a:gd name="T26" fmla="*/ 33 w 153"/>
                <a:gd name="T27" fmla="*/ 23 h 85"/>
                <a:gd name="T28" fmla="*/ 28 w 153"/>
                <a:gd name="T29" fmla="*/ 31 h 85"/>
                <a:gd name="T30" fmla="*/ 8 w 153"/>
                <a:gd name="T31" fmla="*/ 62 h 85"/>
                <a:gd name="T32" fmla="*/ 3 w 153"/>
                <a:gd name="T33" fmla="*/ 64 h 85"/>
                <a:gd name="T34" fmla="*/ 0 w 153"/>
                <a:gd name="T35" fmla="*/ 60 h 85"/>
                <a:gd name="T36" fmla="*/ 1 w 153"/>
                <a:gd name="T37" fmla="*/ 54 h 85"/>
                <a:gd name="T38" fmla="*/ 8 w 153"/>
                <a:gd name="T39" fmla="*/ 32 h 85"/>
                <a:gd name="T40" fmla="*/ 10 w 153"/>
                <a:gd name="T41" fmla="*/ 31 h 85"/>
                <a:gd name="T42" fmla="*/ 17 w 153"/>
                <a:gd name="T43" fmla="*/ 30 h 85"/>
                <a:gd name="T44" fmla="*/ 17 w 153"/>
                <a:gd name="T45" fmla="*/ 35 h 85"/>
                <a:gd name="T46" fmla="*/ 13 w 153"/>
                <a:gd name="T47" fmla="*/ 48 h 85"/>
                <a:gd name="T48" fmla="*/ 13 w 153"/>
                <a:gd name="T49" fmla="*/ 48 h 85"/>
                <a:gd name="T50" fmla="*/ 32 w 153"/>
                <a:gd name="T51" fmla="*/ 20 h 85"/>
                <a:gd name="T52" fmla="*/ 46 w 153"/>
                <a:gd name="T53" fmla="*/ 17 h 85"/>
                <a:gd name="T54" fmla="*/ 46 w 153"/>
                <a:gd name="T55" fmla="*/ 24 h 85"/>
                <a:gd name="T56" fmla="*/ 34 w 153"/>
                <a:gd name="T57" fmla="*/ 62 h 85"/>
                <a:gd name="T58" fmla="*/ 35 w 153"/>
                <a:gd name="T59" fmla="*/ 76 h 85"/>
                <a:gd name="T60" fmla="*/ 55 w 153"/>
                <a:gd name="T61" fmla="*/ 58 h 85"/>
                <a:gd name="T62" fmla="*/ 62 w 153"/>
                <a:gd name="T63" fmla="*/ 44 h 85"/>
                <a:gd name="T64" fmla="*/ 95 w 153"/>
                <a:gd name="T65" fmla="*/ 37 h 85"/>
                <a:gd name="T66" fmla="*/ 126 w 153"/>
                <a:gd name="T67" fmla="*/ 35 h 85"/>
                <a:gd name="T68" fmla="*/ 148 w 153"/>
                <a:gd name="T69" fmla="*/ 20 h 85"/>
                <a:gd name="T70" fmla="*/ 138 w 153"/>
                <a:gd name="T71" fmla="*/ 6 h 85"/>
                <a:gd name="T72" fmla="*/ 134 w 153"/>
                <a:gd name="T73" fmla="*/ 12 h 85"/>
                <a:gd name="T74" fmla="*/ 138 w 153"/>
                <a:gd name="T75" fmla="*/ 13 h 85"/>
                <a:gd name="T76" fmla="*/ 138 w 153"/>
                <a:gd name="T77" fmla="*/ 13 h 85"/>
                <a:gd name="T78" fmla="*/ 142 w 153"/>
                <a:gd name="T79" fmla="*/ 14 h 85"/>
                <a:gd name="T80" fmla="*/ 141 w 153"/>
                <a:gd name="T81" fmla="*/ 18 h 85"/>
                <a:gd name="T82" fmla="*/ 135 w 153"/>
                <a:gd name="T83" fmla="*/ 17 h 85"/>
                <a:gd name="T84" fmla="*/ 132 w 153"/>
                <a:gd name="T85" fmla="*/ 14 h 85"/>
                <a:gd name="T86" fmla="*/ 137 w 153"/>
                <a:gd name="T87" fmla="*/ 4 h 85"/>
                <a:gd name="T88" fmla="*/ 150 w 153"/>
                <a:gd name="T89" fmla="*/ 20 h 85"/>
                <a:gd name="T90" fmla="*/ 94 w 153"/>
                <a:gd name="T91" fmla="*/ 40 h 85"/>
                <a:gd name="T92" fmla="*/ 88 w 153"/>
                <a:gd name="T93" fmla="*/ 44 h 85"/>
                <a:gd name="T94" fmla="*/ 93 w 153"/>
                <a:gd name="T95" fmla="*/ 47 h 85"/>
                <a:gd name="T96" fmla="*/ 94 w 153"/>
                <a:gd name="T97" fmla="*/ 4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53" h="85">
                  <a:moveTo>
                    <a:pt x="150" y="20"/>
                  </a:moveTo>
                  <a:cubicBezTo>
                    <a:pt x="147" y="31"/>
                    <a:pt x="136" y="35"/>
                    <a:pt x="126" y="37"/>
                  </a:cubicBezTo>
                  <a:cubicBezTo>
                    <a:pt x="116" y="38"/>
                    <a:pt x="106" y="38"/>
                    <a:pt x="96" y="39"/>
                  </a:cubicBezTo>
                  <a:cubicBezTo>
                    <a:pt x="97" y="42"/>
                    <a:pt x="97" y="46"/>
                    <a:pt x="94" y="48"/>
                  </a:cubicBezTo>
                  <a:cubicBezTo>
                    <a:pt x="91" y="50"/>
                    <a:pt x="87" y="50"/>
                    <a:pt x="86" y="46"/>
                  </a:cubicBezTo>
                  <a:cubicBezTo>
                    <a:pt x="86" y="42"/>
                    <a:pt x="89" y="39"/>
                    <a:pt x="93" y="38"/>
                  </a:cubicBezTo>
                  <a:cubicBezTo>
                    <a:pt x="84" y="28"/>
                    <a:pt x="69" y="35"/>
                    <a:pt x="64" y="46"/>
                  </a:cubicBezTo>
                  <a:cubicBezTo>
                    <a:pt x="57" y="61"/>
                    <a:pt x="45" y="85"/>
                    <a:pt x="32" y="83"/>
                  </a:cubicBezTo>
                  <a:cubicBezTo>
                    <a:pt x="29" y="83"/>
                    <a:pt x="26" y="81"/>
                    <a:pt x="24" y="78"/>
                  </a:cubicBezTo>
                  <a:cubicBezTo>
                    <a:pt x="20" y="70"/>
                    <a:pt x="25" y="56"/>
                    <a:pt x="26" y="54"/>
                  </a:cubicBezTo>
                  <a:cubicBezTo>
                    <a:pt x="26" y="54"/>
                    <a:pt x="26" y="54"/>
                    <a:pt x="26" y="54"/>
                  </a:cubicBezTo>
                  <a:cubicBezTo>
                    <a:pt x="36" y="24"/>
                    <a:pt x="36" y="24"/>
                    <a:pt x="36" y="24"/>
                  </a:cubicBezTo>
                  <a:cubicBezTo>
                    <a:pt x="37" y="22"/>
                    <a:pt x="36" y="22"/>
                    <a:pt x="35" y="22"/>
                  </a:cubicBezTo>
                  <a:cubicBezTo>
                    <a:pt x="35" y="22"/>
                    <a:pt x="34" y="23"/>
                    <a:pt x="33" y="23"/>
                  </a:cubicBezTo>
                  <a:cubicBezTo>
                    <a:pt x="32" y="25"/>
                    <a:pt x="31" y="26"/>
                    <a:pt x="28" y="31"/>
                  </a:cubicBezTo>
                  <a:cubicBezTo>
                    <a:pt x="19" y="46"/>
                    <a:pt x="13" y="56"/>
                    <a:pt x="8" y="62"/>
                  </a:cubicBezTo>
                  <a:cubicBezTo>
                    <a:pt x="7" y="64"/>
                    <a:pt x="5" y="65"/>
                    <a:pt x="3" y="64"/>
                  </a:cubicBezTo>
                  <a:cubicBezTo>
                    <a:pt x="1" y="63"/>
                    <a:pt x="1" y="62"/>
                    <a:pt x="0" y="60"/>
                  </a:cubicBezTo>
                  <a:cubicBezTo>
                    <a:pt x="0" y="57"/>
                    <a:pt x="1" y="54"/>
                    <a:pt x="1" y="54"/>
                  </a:cubicBezTo>
                  <a:cubicBezTo>
                    <a:pt x="1" y="54"/>
                    <a:pt x="5" y="42"/>
                    <a:pt x="8" y="32"/>
                  </a:cubicBezTo>
                  <a:cubicBezTo>
                    <a:pt x="8" y="32"/>
                    <a:pt x="9" y="31"/>
                    <a:pt x="10" y="31"/>
                  </a:cubicBezTo>
                  <a:cubicBezTo>
                    <a:pt x="10" y="30"/>
                    <a:pt x="11" y="30"/>
                    <a:pt x="17" y="30"/>
                  </a:cubicBezTo>
                  <a:cubicBezTo>
                    <a:pt x="19" y="30"/>
                    <a:pt x="17" y="34"/>
                    <a:pt x="17" y="35"/>
                  </a:cubicBezTo>
                  <a:cubicBezTo>
                    <a:pt x="13" y="48"/>
                    <a:pt x="13" y="48"/>
                    <a:pt x="13" y="48"/>
                  </a:cubicBezTo>
                  <a:cubicBezTo>
                    <a:pt x="12" y="48"/>
                    <a:pt x="12" y="49"/>
                    <a:pt x="13" y="48"/>
                  </a:cubicBezTo>
                  <a:cubicBezTo>
                    <a:pt x="13" y="48"/>
                    <a:pt x="13" y="48"/>
                    <a:pt x="32" y="20"/>
                  </a:cubicBezTo>
                  <a:cubicBezTo>
                    <a:pt x="35" y="15"/>
                    <a:pt x="42" y="12"/>
                    <a:pt x="46" y="17"/>
                  </a:cubicBezTo>
                  <a:cubicBezTo>
                    <a:pt x="47" y="20"/>
                    <a:pt x="47" y="22"/>
                    <a:pt x="46" y="24"/>
                  </a:cubicBezTo>
                  <a:cubicBezTo>
                    <a:pt x="39" y="45"/>
                    <a:pt x="36" y="56"/>
                    <a:pt x="34" y="62"/>
                  </a:cubicBezTo>
                  <a:cubicBezTo>
                    <a:pt x="33" y="64"/>
                    <a:pt x="31" y="72"/>
                    <a:pt x="35" y="76"/>
                  </a:cubicBezTo>
                  <a:cubicBezTo>
                    <a:pt x="44" y="80"/>
                    <a:pt x="51" y="67"/>
                    <a:pt x="55" y="58"/>
                  </a:cubicBezTo>
                  <a:cubicBezTo>
                    <a:pt x="58" y="54"/>
                    <a:pt x="60" y="49"/>
                    <a:pt x="62" y="44"/>
                  </a:cubicBezTo>
                  <a:cubicBezTo>
                    <a:pt x="67" y="32"/>
                    <a:pt x="86" y="24"/>
                    <a:pt x="95" y="37"/>
                  </a:cubicBezTo>
                  <a:cubicBezTo>
                    <a:pt x="105" y="36"/>
                    <a:pt x="115" y="36"/>
                    <a:pt x="126" y="35"/>
                  </a:cubicBezTo>
                  <a:cubicBezTo>
                    <a:pt x="135" y="33"/>
                    <a:pt x="145" y="30"/>
                    <a:pt x="148" y="20"/>
                  </a:cubicBezTo>
                  <a:cubicBezTo>
                    <a:pt x="150" y="14"/>
                    <a:pt x="145" y="3"/>
                    <a:pt x="138" y="6"/>
                  </a:cubicBezTo>
                  <a:cubicBezTo>
                    <a:pt x="135" y="7"/>
                    <a:pt x="132" y="9"/>
                    <a:pt x="134" y="12"/>
                  </a:cubicBezTo>
                  <a:cubicBezTo>
                    <a:pt x="135" y="13"/>
                    <a:pt x="136" y="14"/>
                    <a:pt x="138" y="13"/>
                  </a:cubicBezTo>
                  <a:cubicBezTo>
                    <a:pt x="138" y="13"/>
                    <a:pt x="138" y="13"/>
                    <a:pt x="138" y="13"/>
                  </a:cubicBezTo>
                  <a:cubicBezTo>
                    <a:pt x="139" y="12"/>
                    <a:pt x="141" y="12"/>
                    <a:pt x="142" y="14"/>
                  </a:cubicBezTo>
                  <a:cubicBezTo>
                    <a:pt x="143" y="15"/>
                    <a:pt x="142" y="17"/>
                    <a:pt x="141" y="18"/>
                  </a:cubicBezTo>
                  <a:cubicBezTo>
                    <a:pt x="139" y="19"/>
                    <a:pt x="137" y="18"/>
                    <a:pt x="135" y="17"/>
                  </a:cubicBezTo>
                  <a:cubicBezTo>
                    <a:pt x="134" y="16"/>
                    <a:pt x="133" y="15"/>
                    <a:pt x="132" y="14"/>
                  </a:cubicBezTo>
                  <a:cubicBezTo>
                    <a:pt x="129" y="10"/>
                    <a:pt x="133" y="5"/>
                    <a:pt x="137" y="4"/>
                  </a:cubicBezTo>
                  <a:cubicBezTo>
                    <a:pt x="146" y="0"/>
                    <a:pt x="153" y="12"/>
                    <a:pt x="150" y="20"/>
                  </a:cubicBezTo>
                  <a:close/>
                  <a:moveTo>
                    <a:pt x="94" y="40"/>
                  </a:moveTo>
                  <a:cubicBezTo>
                    <a:pt x="92" y="40"/>
                    <a:pt x="89" y="42"/>
                    <a:pt x="88" y="44"/>
                  </a:cubicBezTo>
                  <a:cubicBezTo>
                    <a:pt x="88" y="47"/>
                    <a:pt x="90" y="48"/>
                    <a:pt x="93" y="47"/>
                  </a:cubicBezTo>
                  <a:cubicBezTo>
                    <a:pt x="94" y="45"/>
                    <a:pt x="95" y="41"/>
                    <a:pt x="94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614">
              <a:extLst>
                <a:ext uri="{FF2B5EF4-FFF2-40B4-BE49-F238E27FC236}">
                  <a16:creationId xmlns="" xmlns:a16="http://schemas.microsoft.com/office/drawing/2014/main" id="{81061055-1B5D-44BA-A32D-1DA69C21FD14}"/>
                </a:ext>
              </a:extLst>
            </p:cNvPr>
            <p:cNvSpPr>
              <a:spLocks/>
            </p:cNvSpPr>
            <p:nvPr/>
          </p:nvSpPr>
          <p:spPr bwMode="auto">
            <a:xfrm>
              <a:off x="4817503" y="6703359"/>
              <a:ext cx="293688" cy="438150"/>
            </a:xfrm>
            <a:custGeom>
              <a:avLst/>
              <a:gdLst>
                <a:gd name="T0" fmla="*/ 72 w 72"/>
                <a:gd name="T1" fmla="*/ 84 h 107"/>
                <a:gd name="T2" fmla="*/ 72 w 72"/>
                <a:gd name="T3" fmla="*/ 104 h 107"/>
                <a:gd name="T4" fmla="*/ 70 w 72"/>
                <a:gd name="T5" fmla="*/ 107 h 107"/>
                <a:gd name="T6" fmla="*/ 2 w 72"/>
                <a:gd name="T7" fmla="*/ 107 h 107"/>
                <a:gd name="T8" fmla="*/ 0 w 72"/>
                <a:gd name="T9" fmla="*/ 104 h 107"/>
                <a:gd name="T10" fmla="*/ 2 w 72"/>
                <a:gd name="T11" fmla="*/ 102 h 107"/>
                <a:gd name="T12" fmla="*/ 8 w 72"/>
                <a:gd name="T13" fmla="*/ 102 h 107"/>
                <a:gd name="T14" fmla="*/ 8 w 72"/>
                <a:gd name="T15" fmla="*/ 4 h 107"/>
                <a:gd name="T16" fmla="*/ 3 w 72"/>
                <a:gd name="T17" fmla="*/ 4 h 107"/>
                <a:gd name="T18" fmla="*/ 1 w 72"/>
                <a:gd name="T19" fmla="*/ 2 h 107"/>
                <a:gd name="T20" fmla="*/ 3 w 72"/>
                <a:gd name="T21" fmla="*/ 0 h 107"/>
                <a:gd name="T22" fmla="*/ 40 w 72"/>
                <a:gd name="T23" fmla="*/ 0 h 107"/>
                <a:gd name="T24" fmla="*/ 42 w 72"/>
                <a:gd name="T25" fmla="*/ 2 h 107"/>
                <a:gd name="T26" fmla="*/ 40 w 72"/>
                <a:gd name="T27" fmla="*/ 4 h 107"/>
                <a:gd name="T28" fmla="*/ 32 w 72"/>
                <a:gd name="T29" fmla="*/ 4 h 107"/>
                <a:gd name="T30" fmla="*/ 32 w 72"/>
                <a:gd name="T31" fmla="*/ 102 h 107"/>
                <a:gd name="T32" fmla="*/ 68 w 72"/>
                <a:gd name="T33" fmla="*/ 102 h 107"/>
                <a:gd name="T34" fmla="*/ 68 w 72"/>
                <a:gd name="T35" fmla="*/ 84 h 107"/>
                <a:gd name="T36" fmla="*/ 70 w 72"/>
                <a:gd name="T37" fmla="*/ 82 h 107"/>
                <a:gd name="T38" fmla="*/ 72 w 72"/>
                <a:gd name="T39" fmla="*/ 84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2" h="107">
                  <a:moveTo>
                    <a:pt x="72" y="84"/>
                  </a:moveTo>
                  <a:cubicBezTo>
                    <a:pt x="72" y="104"/>
                    <a:pt x="72" y="104"/>
                    <a:pt x="72" y="104"/>
                  </a:cubicBezTo>
                  <a:cubicBezTo>
                    <a:pt x="72" y="106"/>
                    <a:pt x="71" y="107"/>
                    <a:pt x="70" y="107"/>
                  </a:cubicBezTo>
                  <a:cubicBezTo>
                    <a:pt x="2" y="107"/>
                    <a:pt x="2" y="107"/>
                    <a:pt x="2" y="107"/>
                  </a:cubicBezTo>
                  <a:cubicBezTo>
                    <a:pt x="1" y="107"/>
                    <a:pt x="0" y="106"/>
                    <a:pt x="0" y="104"/>
                  </a:cubicBezTo>
                  <a:cubicBezTo>
                    <a:pt x="0" y="103"/>
                    <a:pt x="1" y="102"/>
                    <a:pt x="2" y="102"/>
                  </a:cubicBezTo>
                  <a:cubicBezTo>
                    <a:pt x="8" y="102"/>
                    <a:pt x="8" y="102"/>
                    <a:pt x="8" y="102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4"/>
                    <a:pt x="1" y="3"/>
                    <a:pt x="1" y="2"/>
                  </a:cubicBezTo>
                  <a:cubicBezTo>
                    <a:pt x="1" y="1"/>
                    <a:pt x="2" y="0"/>
                    <a:pt x="3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1" y="0"/>
                    <a:pt x="42" y="1"/>
                    <a:pt x="42" y="2"/>
                  </a:cubicBezTo>
                  <a:cubicBezTo>
                    <a:pt x="42" y="3"/>
                    <a:pt x="41" y="4"/>
                    <a:pt x="40" y="4"/>
                  </a:cubicBezTo>
                  <a:cubicBezTo>
                    <a:pt x="32" y="4"/>
                    <a:pt x="32" y="4"/>
                    <a:pt x="32" y="4"/>
                  </a:cubicBezTo>
                  <a:cubicBezTo>
                    <a:pt x="32" y="102"/>
                    <a:pt x="32" y="102"/>
                    <a:pt x="32" y="102"/>
                  </a:cubicBezTo>
                  <a:cubicBezTo>
                    <a:pt x="68" y="102"/>
                    <a:pt x="68" y="102"/>
                    <a:pt x="68" y="102"/>
                  </a:cubicBezTo>
                  <a:cubicBezTo>
                    <a:pt x="68" y="84"/>
                    <a:pt x="68" y="84"/>
                    <a:pt x="68" y="84"/>
                  </a:cubicBezTo>
                  <a:cubicBezTo>
                    <a:pt x="68" y="83"/>
                    <a:pt x="69" y="82"/>
                    <a:pt x="70" y="82"/>
                  </a:cubicBezTo>
                  <a:cubicBezTo>
                    <a:pt x="71" y="82"/>
                    <a:pt x="72" y="83"/>
                    <a:pt x="72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" name="Freeform 615">
              <a:extLst>
                <a:ext uri="{FF2B5EF4-FFF2-40B4-BE49-F238E27FC236}">
                  <a16:creationId xmlns="" xmlns:a16="http://schemas.microsoft.com/office/drawing/2014/main" id="{A02E4EBE-128B-4F8C-B00E-D9D655F40B8C}"/>
                </a:ext>
              </a:extLst>
            </p:cNvPr>
            <p:cNvSpPr>
              <a:spLocks/>
            </p:cNvSpPr>
            <p:nvPr/>
          </p:nvSpPr>
          <p:spPr bwMode="auto">
            <a:xfrm>
              <a:off x="5139765" y="6703359"/>
              <a:ext cx="184150" cy="438150"/>
            </a:xfrm>
            <a:custGeom>
              <a:avLst/>
              <a:gdLst>
                <a:gd name="T0" fmla="*/ 45 w 45"/>
                <a:gd name="T1" fmla="*/ 104 h 107"/>
                <a:gd name="T2" fmla="*/ 43 w 45"/>
                <a:gd name="T3" fmla="*/ 107 h 107"/>
                <a:gd name="T4" fmla="*/ 2 w 45"/>
                <a:gd name="T5" fmla="*/ 107 h 107"/>
                <a:gd name="T6" fmla="*/ 0 w 45"/>
                <a:gd name="T7" fmla="*/ 104 h 107"/>
                <a:gd name="T8" fmla="*/ 2 w 45"/>
                <a:gd name="T9" fmla="*/ 102 h 107"/>
                <a:gd name="T10" fmla="*/ 10 w 45"/>
                <a:gd name="T11" fmla="*/ 102 h 107"/>
                <a:gd name="T12" fmla="*/ 10 w 45"/>
                <a:gd name="T13" fmla="*/ 4 h 107"/>
                <a:gd name="T14" fmla="*/ 3 w 45"/>
                <a:gd name="T15" fmla="*/ 4 h 107"/>
                <a:gd name="T16" fmla="*/ 1 w 45"/>
                <a:gd name="T17" fmla="*/ 2 h 107"/>
                <a:gd name="T18" fmla="*/ 3 w 45"/>
                <a:gd name="T19" fmla="*/ 0 h 107"/>
                <a:gd name="T20" fmla="*/ 42 w 45"/>
                <a:gd name="T21" fmla="*/ 0 h 107"/>
                <a:gd name="T22" fmla="*/ 44 w 45"/>
                <a:gd name="T23" fmla="*/ 2 h 107"/>
                <a:gd name="T24" fmla="*/ 42 w 45"/>
                <a:gd name="T25" fmla="*/ 4 h 107"/>
                <a:gd name="T26" fmla="*/ 34 w 45"/>
                <a:gd name="T27" fmla="*/ 4 h 107"/>
                <a:gd name="T28" fmla="*/ 34 w 45"/>
                <a:gd name="T29" fmla="*/ 102 h 107"/>
                <a:gd name="T30" fmla="*/ 43 w 45"/>
                <a:gd name="T31" fmla="*/ 102 h 107"/>
                <a:gd name="T32" fmla="*/ 45 w 45"/>
                <a:gd name="T33" fmla="*/ 104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5" h="107">
                  <a:moveTo>
                    <a:pt x="45" y="104"/>
                  </a:moveTo>
                  <a:cubicBezTo>
                    <a:pt x="45" y="106"/>
                    <a:pt x="45" y="107"/>
                    <a:pt x="43" y="107"/>
                  </a:cubicBezTo>
                  <a:cubicBezTo>
                    <a:pt x="2" y="107"/>
                    <a:pt x="2" y="107"/>
                    <a:pt x="2" y="107"/>
                  </a:cubicBezTo>
                  <a:cubicBezTo>
                    <a:pt x="1" y="107"/>
                    <a:pt x="0" y="106"/>
                    <a:pt x="0" y="104"/>
                  </a:cubicBezTo>
                  <a:cubicBezTo>
                    <a:pt x="0" y="103"/>
                    <a:pt x="1" y="102"/>
                    <a:pt x="2" y="102"/>
                  </a:cubicBezTo>
                  <a:cubicBezTo>
                    <a:pt x="10" y="102"/>
                    <a:pt x="10" y="102"/>
                    <a:pt x="10" y="102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4"/>
                    <a:pt x="1" y="3"/>
                    <a:pt x="1" y="2"/>
                  </a:cubicBezTo>
                  <a:cubicBezTo>
                    <a:pt x="1" y="1"/>
                    <a:pt x="2" y="0"/>
                    <a:pt x="3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3" y="0"/>
                    <a:pt x="44" y="1"/>
                    <a:pt x="44" y="2"/>
                  </a:cubicBezTo>
                  <a:cubicBezTo>
                    <a:pt x="44" y="3"/>
                    <a:pt x="43" y="4"/>
                    <a:pt x="42" y="4"/>
                  </a:cubicBezTo>
                  <a:cubicBezTo>
                    <a:pt x="34" y="4"/>
                    <a:pt x="34" y="4"/>
                    <a:pt x="34" y="4"/>
                  </a:cubicBezTo>
                  <a:cubicBezTo>
                    <a:pt x="34" y="102"/>
                    <a:pt x="34" y="102"/>
                    <a:pt x="34" y="102"/>
                  </a:cubicBezTo>
                  <a:cubicBezTo>
                    <a:pt x="43" y="102"/>
                    <a:pt x="43" y="102"/>
                    <a:pt x="43" y="102"/>
                  </a:cubicBezTo>
                  <a:cubicBezTo>
                    <a:pt x="45" y="102"/>
                    <a:pt x="45" y="103"/>
                    <a:pt x="45" y="10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" name="Freeform 616">
              <a:extLst>
                <a:ext uri="{FF2B5EF4-FFF2-40B4-BE49-F238E27FC236}">
                  <a16:creationId xmlns="" xmlns:a16="http://schemas.microsoft.com/office/drawing/2014/main" id="{29F01DF1-FF66-4EBA-9712-FECCF4CDC04A}"/>
                </a:ext>
              </a:extLst>
            </p:cNvPr>
            <p:cNvSpPr>
              <a:spLocks/>
            </p:cNvSpPr>
            <p:nvPr/>
          </p:nvSpPr>
          <p:spPr bwMode="auto">
            <a:xfrm>
              <a:off x="5365190" y="6703359"/>
              <a:ext cx="433388" cy="446088"/>
            </a:xfrm>
            <a:custGeom>
              <a:avLst/>
              <a:gdLst>
                <a:gd name="T0" fmla="*/ 106 w 106"/>
                <a:gd name="T1" fmla="*/ 2 h 109"/>
                <a:gd name="T2" fmla="*/ 104 w 106"/>
                <a:gd name="T3" fmla="*/ 4 h 109"/>
                <a:gd name="T4" fmla="*/ 95 w 106"/>
                <a:gd name="T5" fmla="*/ 4 h 109"/>
                <a:gd name="T6" fmla="*/ 55 w 106"/>
                <a:gd name="T7" fmla="*/ 107 h 109"/>
                <a:gd name="T8" fmla="*/ 53 w 106"/>
                <a:gd name="T9" fmla="*/ 109 h 109"/>
                <a:gd name="T10" fmla="*/ 51 w 106"/>
                <a:gd name="T11" fmla="*/ 107 h 109"/>
                <a:gd name="T12" fmla="*/ 8 w 106"/>
                <a:gd name="T13" fmla="*/ 4 h 109"/>
                <a:gd name="T14" fmla="*/ 2 w 106"/>
                <a:gd name="T15" fmla="*/ 4 h 109"/>
                <a:gd name="T16" fmla="*/ 0 w 106"/>
                <a:gd name="T17" fmla="*/ 2 h 109"/>
                <a:gd name="T18" fmla="*/ 2 w 106"/>
                <a:gd name="T19" fmla="*/ 0 h 109"/>
                <a:gd name="T20" fmla="*/ 41 w 106"/>
                <a:gd name="T21" fmla="*/ 0 h 109"/>
                <a:gd name="T22" fmla="*/ 43 w 106"/>
                <a:gd name="T23" fmla="*/ 2 h 109"/>
                <a:gd name="T24" fmla="*/ 41 w 106"/>
                <a:gd name="T25" fmla="*/ 4 h 109"/>
                <a:gd name="T26" fmla="*/ 35 w 106"/>
                <a:gd name="T27" fmla="*/ 4 h 109"/>
                <a:gd name="T28" fmla="*/ 63 w 106"/>
                <a:gd name="T29" fmla="*/ 73 h 109"/>
                <a:gd name="T30" fmla="*/ 91 w 106"/>
                <a:gd name="T31" fmla="*/ 4 h 109"/>
                <a:gd name="T32" fmla="*/ 80 w 106"/>
                <a:gd name="T33" fmla="*/ 4 h 109"/>
                <a:gd name="T34" fmla="*/ 78 w 106"/>
                <a:gd name="T35" fmla="*/ 2 h 109"/>
                <a:gd name="T36" fmla="*/ 80 w 106"/>
                <a:gd name="T37" fmla="*/ 0 h 109"/>
                <a:gd name="T38" fmla="*/ 104 w 106"/>
                <a:gd name="T39" fmla="*/ 0 h 109"/>
                <a:gd name="T40" fmla="*/ 106 w 106"/>
                <a:gd name="T41" fmla="*/ 2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06" h="109">
                  <a:moveTo>
                    <a:pt x="106" y="2"/>
                  </a:moveTo>
                  <a:cubicBezTo>
                    <a:pt x="106" y="3"/>
                    <a:pt x="105" y="4"/>
                    <a:pt x="104" y="4"/>
                  </a:cubicBezTo>
                  <a:cubicBezTo>
                    <a:pt x="95" y="4"/>
                    <a:pt x="95" y="4"/>
                    <a:pt x="95" y="4"/>
                  </a:cubicBezTo>
                  <a:cubicBezTo>
                    <a:pt x="55" y="107"/>
                    <a:pt x="55" y="107"/>
                    <a:pt x="55" y="107"/>
                  </a:cubicBezTo>
                  <a:cubicBezTo>
                    <a:pt x="55" y="108"/>
                    <a:pt x="54" y="109"/>
                    <a:pt x="53" y="109"/>
                  </a:cubicBezTo>
                  <a:cubicBezTo>
                    <a:pt x="52" y="109"/>
                    <a:pt x="51" y="108"/>
                    <a:pt x="51" y="107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2" y="0"/>
                    <a:pt x="43" y="1"/>
                    <a:pt x="43" y="2"/>
                  </a:cubicBezTo>
                  <a:cubicBezTo>
                    <a:pt x="43" y="3"/>
                    <a:pt x="42" y="4"/>
                    <a:pt x="41" y="4"/>
                  </a:cubicBezTo>
                  <a:cubicBezTo>
                    <a:pt x="35" y="4"/>
                    <a:pt x="35" y="4"/>
                    <a:pt x="35" y="4"/>
                  </a:cubicBezTo>
                  <a:cubicBezTo>
                    <a:pt x="63" y="73"/>
                    <a:pt x="63" y="73"/>
                    <a:pt x="63" y="73"/>
                  </a:cubicBezTo>
                  <a:cubicBezTo>
                    <a:pt x="91" y="4"/>
                    <a:pt x="91" y="4"/>
                    <a:pt x="91" y="4"/>
                  </a:cubicBezTo>
                  <a:cubicBezTo>
                    <a:pt x="80" y="4"/>
                    <a:pt x="80" y="4"/>
                    <a:pt x="80" y="4"/>
                  </a:cubicBezTo>
                  <a:cubicBezTo>
                    <a:pt x="79" y="4"/>
                    <a:pt x="78" y="3"/>
                    <a:pt x="78" y="2"/>
                  </a:cubicBezTo>
                  <a:cubicBezTo>
                    <a:pt x="78" y="1"/>
                    <a:pt x="79" y="0"/>
                    <a:pt x="80" y="0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105" y="0"/>
                    <a:pt x="106" y="1"/>
                    <a:pt x="106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" name="Freeform 617">
              <a:extLst>
                <a:ext uri="{FF2B5EF4-FFF2-40B4-BE49-F238E27FC236}">
                  <a16:creationId xmlns="" xmlns:a16="http://schemas.microsoft.com/office/drawing/2014/main" id="{5A6BA46D-9EF5-4A77-9C91-06305959B9B4}"/>
                </a:ext>
              </a:extLst>
            </p:cNvPr>
            <p:cNvSpPr>
              <a:spLocks/>
            </p:cNvSpPr>
            <p:nvPr/>
          </p:nvSpPr>
          <p:spPr bwMode="auto">
            <a:xfrm>
              <a:off x="5835090" y="6703359"/>
              <a:ext cx="298450" cy="438150"/>
            </a:xfrm>
            <a:custGeom>
              <a:avLst/>
              <a:gdLst>
                <a:gd name="T0" fmla="*/ 73 w 73"/>
                <a:gd name="T1" fmla="*/ 85 h 107"/>
                <a:gd name="T2" fmla="*/ 73 w 73"/>
                <a:gd name="T3" fmla="*/ 104 h 107"/>
                <a:gd name="T4" fmla="*/ 71 w 73"/>
                <a:gd name="T5" fmla="*/ 107 h 107"/>
                <a:gd name="T6" fmla="*/ 2 w 73"/>
                <a:gd name="T7" fmla="*/ 107 h 107"/>
                <a:gd name="T8" fmla="*/ 0 w 73"/>
                <a:gd name="T9" fmla="*/ 104 h 107"/>
                <a:gd name="T10" fmla="*/ 2 w 73"/>
                <a:gd name="T11" fmla="*/ 102 h 107"/>
                <a:gd name="T12" fmla="*/ 9 w 73"/>
                <a:gd name="T13" fmla="*/ 102 h 107"/>
                <a:gd name="T14" fmla="*/ 9 w 73"/>
                <a:gd name="T15" fmla="*/ 4 h 107"/>
                <a:gd name="T16" fmla="*/ 3 w 73"/>
                <a:gd name="T17" fmla="*/ 4 h 107"/>
                <a:gd name="T18" fmla="*/ 1 w 73"/>
                <a:gd name="T19" fmla="*/ 2 h 107"/>
                <a:gd name="T20" fmla="*/ 3 w 73"/>
                <a:gd name="T21" fmla="*/ 0 h 107"/>
                <a:gd name="T22" fmla="*/ 70 w 73"/>
                <a:gd name="T23" fmla="*/ 0 h 107"/>
                <a:gd name="T24" fmla="*/ 72 w 73"/>
                <a:gd name="T25" fmla="*/ 2 h 107"/>
                <a:gd name="T26" fmla="*/ 72 w 73"/>
                <a:gd name="T27" fmla="*/ 19 h 107"/>
                <a:gd name="T28" fmla="*/ 70 w 73"/>
                <a:gd name="T29" fmla="*/ 22 h 107"/>
                <a:gd name="T30" fmla="*/ 68 w 73"/>
                <a:gd name="T31" fmla="*/ 19 h 107"/>
                <a:gd name="T32" fmla="*/ 68 w 73"/>
                <a:gd name="T33" fmla="*/ 4 h 107"/>
                <a:gd name="T34" fmla="*/ 33 w 73"/>
                <a:gd name="T35" fmla="*/ 4 h 107"/>
                <a:gd name="T36" fmla="*/ 33 w 73"/>
                <a:gd name="T37" fmla="*/ 49 h 107"/>
                <a:gd name="T38" fmla="*/ 63 w 73"/>
                <a:gd name="T39" fmla="*/ 49 h 107"/>
                <a:gd name="T40" fmla="*/ 63 w 73"/>
                <a:gd name="T41" fmla="*/ 41 h 107"/>
                <a:gd name="T42" fmla="*/ 66 w 73"/>
                <a:gd name="T43" fmla="*/ 38 h 107"/>
                <a:gd name="T44" fmla="*/ 68 w 73"/>
                <a:gd name="T45" fmla="*/ 41 h 107"/>
                <a:gd name="T46" fmla="*/ 68 w 73"/>
                <a:gd name="T47" fmla="*/ 61 h 107"/>
                <a:gd name="T48" fmla="*/ 66 w 73"/>
                <a:gd name="T49" fmla="*/ 63 h 107"/>
                <a:gd name="T50" fmla="*/ 63 w 73"/>
                <a:gd name="T51" fmla="*/ 61 h 107"/>
                <a:gd name="T52" fmla="*/ 63 w 73"/>
                <a:gd name="T53" fmla="*/ 53 h 107"/>
                <a:gd name="T54" fmla="*/ 33 w 73"/>
                <a:gd name="T55" fmla="*/ 53 h 107"/>
                <a:gd name="T56" fmla="*/ 33 w 73"/>
                <a:gd name="T57" fmla="*/ 102 h 107"/>
                <a:gd name="T58" fmla="*/ 69 w 73"/>
                <a:gd name="T59" fmla="*/ 102 h 107"/>
                <a:gd name="T60" fmla="*/ 69 w 73"/>
                <a:gd name="T61" fmla="*/ 85 h 107"/>
                <a:gd name="T62" fmla="*/ 71 w 73"/>
                <a:gd name="T63" fmla="*/ 82 h 107"/>
                <a:gd name="T64" fmla="*/ 73 w 73"/>
                <a:gd name="T65" fmla="*/ 85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3" h="107">
                  <a:moveTo>
                    <a:pt x="73" y="85"/>
                  </a:moveTo>
                  <a:cubicBezTo>
                    <a:pt x="73" y="104"/>
                    <a:pt x="73" y="104"/>
                    <a:pt x="73" y="104"/>
                  </a:cubicBezTo>
                  <a:cubicBezTo>
                    <a:pt x="73" y="106"/>
                    <a:pt x="72" y="107"/>
                    <a:pt x="71" y="107"/>
                  </a:cubicBezTo>
                  <a:cubicBezTo>
                    <a:pt x="2" y="107"/>
                    <a:pt x="2" y="107"/>
                    <a:pt x="2" y="107"/>
                  </a:cubicBezTo>
                  <a:cubicBezTo>
                    <a:pt x="1" y="107"/>
                    <a:pt x="0" y="106"/>
                    <a:pt x="0" y="104"/>
                  </a:cubicBezTo>
                  <a:cubicBezTo>
                    <a:pt x="0" y="103"/>
                    <a:pt x="1" y="102"/>
                    <a:pt x="2" y="102"/>
                  </a:cubicBezTo>
                  <a:cubicBezTo>
                    <a:pt x="9" y="102"/>
                    <a:pt x="9" y="102"/>
                    <a:pt x="9" y="102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4"/>
                    <a:pt x="1" y="3"/>
                    <a:pt x="1" y="2"/>
                  </a:cubicBezTo>
                  <a:cubicBezTo>
                    <a:pt x="1" y="1"/>
                    <a:pt x="2" y="0"/>
                    <a:pt x="3" y="0"/>
                  </a:cubicBezTo>
                  <a:cubicBezTo>
                    <a:pt x="70" y="0"/>
                    <a:pt x="70" y="0"/>
                    <a:pt x="70" y="0"/>
                  </a:cubicBezTo>
                  <a:cubicBezTo>
                    <a:pt x="72" y="0"/>
                    <a:pt x="72" y="1"/>
                    <a:pt x="72" y="2"/>
                  </a:cubicBezTo>
                  <a:cubicBezTo>
                    <a:pt x="72" y="19"/>
                    <a:pt x="72" y="19"/>
                    <a:pt x="72" y="19"/>
                  </a:cubicBezTo>
                  <a:cubicBezTo>
                    <a:pt x="72" y="21"/>
                    <a:pt x="71" y="22"/>
                    <a:pt x="70" y="22"/>
                  </a:cubicBezTo>
                  <a:cubicBezTo>
                    <a:pt x="69" y="22"/>
                    <a:pt x="68" y="21"/>
                    <a:pt x="68" y="19"/>
                  </a:cubicBezTo>
                  <a:cubicBezTo>
                    <a:pt x="68" y="4"/>
                    <a:pt x="68" y="4"/>
                    <a:pt x="68" y="4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33" y="49"/>
                    <a:pt x="33" y="49"/>
                    <a:pt x="33" y="49"/>
                  </a:cubicBezTo>
                  <a:cubicBezTo>
                    <a:pt x="63" y="49"/>
                    <a:pt x="63" y="49"/>
                    <a:pt x="63" y="49"/>
                  </a:cubicBezTo>
                  <a:cubicBezTo>
                    <a:pt x="63" y="41"/>
                    <a:pt x="63" y="41"/>
                    <a:pt x="63" y="41"/>
                  </a:cubicBezTo>
                  <a:cubicBezTo>
                    <a:pt x="63" y="39"/>
                    <a:pt x="65" y="38"/>
                    <a:pt x="66" y="38"/>
                  </a:cubicBezTo>
                  <a:cubicBezTo>
                    <a:pt x="67" y="38"/>
                    <a:pt x="68" y="39"/>
                    <a:pt x="68" y="41"/>
                  </a:cubicBezTo>
                  <a:cubicBezTo>
                    <a:pt x="68" y="61"/>
                    <a:pt x="68" y="61"/>
                    <a:pt x="68" y="61"/>
                  </a:cubicBezTo>
                  <a:cubicBezTo>
                    <a:pt x="68" y="62"/>
                    <a:pt x="67" y="63"/>
                    <a:pt x="66" y="63"/>
                  </a:cubicBezTo>
                  <a:cubicBezTo>
                    <a:pt x="65" y="63"/>
                    <a:pt x="63" y="62"/>
                    <a:pt x="63" y="61"/>
                  </a:cubicBezTo>
                  <a:cubicBezTo>
                    <a:pt x="63" y="53"/>
                    <a:pt x="63" y="53"/>
                    <a:pt x="63" y="53"/>
                  </a:cubicBezTo>
                  <a:cubicBezTo>
                    <a:pt x="33" y="53"/>
                    <a:pt x="33" y="53"/>
                    <a:pt x="33" y="53"/>
                  </a:cubicBezTo>
                  <a:cubicBezTo>
                    <a:pt x="33" y="102"/>
                    <a:pt x="33" y="102"/>
                    <a:pt x="33" y="102"/>
                  </a:cubicBezTo>
                  <a:cubicBezTo>
                    <a:pt x="69" y="102"/>
                    <a:pt x="69" y="102"/>
                    <a:pt x="69" y="102"/>
                  </a:cubicBezTo>
                  <a:cubicBezTo>
                    <a:pt x="69" y="85"/>
                    <a:pt x="69" y="85"/>
                    <a:pt x="69" y="85"/>
                  </a:cubicBezTo>
                  <a:cubicBezTo>
                    <a:pt x="69" y="83"/>
                    <a:pt x="70" y="82"/>
                    <a:pt x="71" y="82"/>
                  </a:cubicBezTo>
                  <a:cubicBezTo>
                    <a:pt x="72" y="82"/>
                    <a:pt x="73" y="83"/>
                    <a:pt x="73" y="8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" name="Freeform 618">
              <a:extLst>
                <a:ext uri="{FF2B5EF4-FFF2-40B4-BE49-F238E27FC236}">
                  <a16:creationId xmlns="" xmlns:a16="http://schemas.microsoft.com/office/drawing/2014/main" id="{ED918D2A-F60B-4ECD-A46B-3F16F9A96865}"/>
                </a:ext>
              </a:extLst>
            </p:cNvPr>
            <p:cNvSpPr>
              <a:spLocks/>
            </p:cNvSpPr>
            <p:nvPr/>
          </p:nvSpPr>
          <p:spPr bwMode="auto">
            <a:xfrm>
              <a:off x="4812740" y="7276447"/>
              <a:ext cx="163513" cy="274638"/>
            </a:xfrm>
            <a:custGeom>
              <a:avLst/>
              <a:gdLst>
                <a:gd name="T0" fmla="*/ 0 w 40"/>
                <a:gd name="T1" fmla="*/ 61 h 67"/>
                <a:gd name="T2" fmla="*/ 0 w 40"/>
                <a:gd name="T3" fmla="*/ 54 h 67"/>
                <a:gd name="T4" fmla="*/ 1 w 40"/>
                <a:gd name="T5" fmla="*/ 54 h 67"/>
                <a:gd name="T6" fmla="*/ 20 w 40"/>
                <a:gd name="T7" fmla="*/ 61 h 67"/>
                <a:gd name="T8" fmla="*/ 34 w 40"/>
                <a:gd name="T9" fmla="*/ 50 h 67"/>
                <a:gd name="T10" fmla="*/ 20 w 40"/>
                <a:gd name="T11" fmla="*/ 36 h 67"/>
                <a:gd name="T12" fmla="*/ 1 w 40"/>
                <a:gd name="T13" fmla="*/ 17 h 67"/>
                <a:gd name="T14" fmla="*/ 21 w 40"/>
                <a:gd name="T15" fmla="*/ 0 h 67"/>
                <a:gd name="T16" fmla="*/ 38 w 40"/>
                <a:gd name="T17" fmla="*/ 4 h 67"/>
                <a:gd name="T18" fmla="*/ 36 w 40"/>
                <a:gd name="T19" fmla="*/ 11 h 67"/>
                <a:gd name="T20" fmla="*/ 35 w 40"/>
                <a:gd name="T21" fmla="*/ 11 h 67"/>
                <a:gd name="T22" fmla="*/ 20 w 40"/>
                <a:gd name="T23" fmla="*/ 5 h 67"/>
                <a:gd name="T24" fmla="*/ 8 w 40"/>
                <a:gd name="T25" fmla="*/ 16 h 67"/>
                <a:gd name="T26" fmla="*/ 21 w 40"/>
                <a:gd name="T27" fmla="*/ 29 h 67"/>
                <a:gd name="T28" fmla="*/ 40 w 40"/>
                <a:gd name="T29" fmla="*/ 49 h 67"/>
                <a:gd name="T30" fmla="*/ 19 w 40"/>
                <a:gd name="T31" fmla="*/ 67 h 67"/>
                <a:gd name="T32" fmla="*/ 0 w 40"/>
                <a:gd name="T33" fmla="*/ 61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0" h="67">
                  <a:moveTo>
                    <a:pt x="0" y="61"/>
                  </a:moveTo>
                  <a:cubicBezTo>
                    <a:pt x="0" y="54"/>
                    <a:pt x="0" y="54"/>
                    <a:pt x="0" y="54"/>
                  </a:cubicBezTo>
                  <a:cubicBezTo>
                    <a:pt x="1" y="54"/>
                    <a:pt x="1" y="54"/>
                    <a:pt x="1" y="54"/>
                  </a:cubicBezTo>
                  <a:cubicBezTo>
                    <a:pt x="6" y="58"/>
                    <a:pt x="12" y="61"/>
                    <a:pt x="20" y="61"/>
                  </a:cubicBezTo>
                  <a:cubicBezTo>
                    <a:pt x="28" y="61"/>
                    <a:pt x="34" y="57"/>
                    <a:pt x="34" y="50"/>
                  </a:cubicBezTo>
                  <a:cubicBezTo>
                    <a:pt x="34" y="43"/>
                    <a:pt x="30" y="40"/>
                    <a:pt x="20" y="36"/>
                  </a:cubicBezTo>
                  <a:cubicBezTo>
                    <a:pt x="12" y="32"/>
                    <a:pt x="1" y="29"/>
                    <a:pt x="1" y="17"/>
                  </a:cubicBezTo>
                  <a:cubicBezTo>
                    <a:pt x="1" y="7"/>
                    <a:pt x="9" y="0"/>
                    <a:pt x="21" y="0"/>
                  </a:cubicBezTo>
                  <a:cubicBezTo>
                    <a:pt x="26" y="0"/>
                    <a:pt x="33" y="1"/>
                    <a:pt x="38" y="4"/>
                  </a:cubicBezTo>
                  <a:cubicBezTo>
                    <a:pt x="36" y="11"/>
                    <a:pt x="36" y="11"/>
                    <a:pt x="36" y="11"/>
                  </a:cubicBezTo>
                  <a:cubicBezTo>
                    <a:pt x="35" y="11"/>
                    <a:pt x="35" y="11"/>
                    <a:pt x="35" y="11"/>
                  </a:cubicBezTo>
                  <a:cubicBezTo>
                    <a:pt x="30" y="7"/>
                    <a:pt x="24" y="5"/>
                    <a:pt x="20" y="5"/>
                  </a:cubicBezTo>
                  <a:cubicBezTo>
                    <a:pt x="11" y="5"/>
                    <a:pt x="8" y="11"/>
                    <a:pt x="8" y="16"/>
                  </a:cubicBezTo>
                  <a:cubicBezTo>
                    <a:pt x="8" y="22"/>
                    <a:pt x="12" y="25"/>
                    <a:pt x="21" y="29"/>
                  </a:cubicBezTo>
                  <a:cubicBezTo>
                    <a:pt x="30" y="33"/>
                    <a:pt x="40" y="37"/>
                    <a:pt x="40" y="49"/>
                  </a:cubicBezTo>
                  <a:cubicBezTo>
                    <a:pt x="40" y="59"/>
                    <a:pt x="32" y="67"/>
                    <a:pt x="19" y="67"/>
                  </a:cubicBezTo>
                  <a:cubicBezTo>
                    <a:pt x="11" y="67"/>
                    <a:pt x="4" y="64"/>
                    <a:pt x="0" y="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" name="Freeform 619">
              <a:extLst>
                <a:ext uri="{FF2B5EF4-FFF2-40B4-BE49-F238E27FC236}">
                  <a16:creationId xmlns="" xmlns:a16="http://schemas.microsoft.com/office/drawing/2014/main" id="{9BD97283-C21A-42CA-8455-E6AF86FA2B00}"/>
                </a:ext>
              </a:extLst>
            </p:cNvPr>
            <p:cNvSpPr>
              <a:spLocks/>
            </p:cNvSpPr>
            <p:nvPr/>
          </p:nvSpPr>
          <p:spPr bwMode="auto">
            <a:xfrm>
              <a:off x="5095315" y="7281209"/>
              <a:ext cx="184150" cy="265113"/>
            </a:xfrm>
            <a:custGeom>
              <a:avLst/>
              <a:gdLst>
                <a:gd name="T0" fmla="*/ 113 w 116"/>
                <a:gd name="T1" fmla="*/ 15 h 167"/>
                <a:gd name="T2" fmla="*/ 64 w 116"/>
                <a:gd name="T3" fmla="*/ 15 h 167"/>
                <a:gd name="T4" fmla="*/ 64 w 116"/>
                <a:gd name="T5" fmla="*/ 167 h 167"/>
                <a:gd name="T6" fmla="*/ 49 w 116"/>
                <a:gd name="T7" fmla="*/ 167 h 167"/>
                <a:gd name="T8" fmla="*/ 49 w 116"/>
                <a:gd name="T9" fmla="*/ 15 h 167"/>
                <a:gd name="T10" fmla="*/ 0 w 116"/>
                <a:gd name="T11" fmla="*/ 15 h 167"/>
                <a:gd name="T12" fmla="*/ 0 w 116"/>
                <a:gd name="T13" fmla="*/ 0 h 167"/>
                <a:gd name="T14" fmla="*/ 116 w 116"/>
                <a:gd name="T15" fmla="*/ 0 h 167"/>
                <a:gd name="T16" fmla="*/ 113 w 116"/>
                <a:gd name="T17" fmla="*/ 15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6" h="167">
                  <a:moveTo>
                    <a:pt x="113" y="15"/>
                  </a:moveTo>
                  <a:lnTo>
                    <a:pt x="64" y="15"/>
                  </a:lnTo>
                  <a:lnTo>
                    <a:pt x="64" y="167"/>
                  </a:lnTo>
                  <a:lnTo>
                    <a:pt x="49" y="167"/>
                  </a:lnTo>
                  <a:lnTo>
                    <a:pt x="49" y="15"/>
                  </a:lnTo>
                  <a:lnTo>
                    <a:pt x="0" y="15"/>
                  </a:lnTo>
                  <a:lnTo>
                    <a:pt x="0" y="0"/>
                  </a:lnTo>
                  <a:lnTo>
                    <a:pt x="116" y="0"/>
                  </a:lnTo>
                  <a:lnTo>
                    <a:pt x="113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620">
              <a:extLst>
                <a:ext uri="{FF2B5EF4-FFF2-40B4-BE49-F238E27FC236}">
                  <a16:creationId xmlns="" xmlns:a16="http://schemas.microsoft.com/office/drawing/2014/main" id="{58A3D541-2C3E-452B-8B4B-9996E689C997}"/>
                </a:ext>
              </a:extLst>
            </p:cNvPr>
            <p:cNvSpPr>
              <a:spLocks/>
            </p:cNvSpPr>
            <p:nvPr/>
          </p:nvSpPr>
          <p:spPr bwMode="auto">
            <a:xfrm>
              <a:off x="5381065" y="7281209"/>
              <a:ext cx="196850" cy="265113"/>
            </a:xfrm>
            <a:custGeom>
              <a:avLst/>
              <a:gdLst>
                <a:gd name="T0" fmla="*/ 70 w 124"/>
                <a:gd name="T1" fmla="*/ 103 h 167"/>
                <a:gd name="T2" fmla="*/ 70 w 124"/>
                <a:gd name="T3" fmla="*/ 167 h 167"/>
                <a:gd name="T4" fmla="*/ 54 w 124"/>
                <a:gd name="T5" fmla="*/ 167 h 167"/>
                <a:gd name="T6" fmla="*/ 54 w 124"/>
                <a:gd name="T7" fmla="*/ 103 h 167"/>
                <a:gd name="T8" fmla="*/ 0 w 124"/>
                <a:gd name="T9" fmla="*/ 0 h 167"/>
                <a:gd name="T10" fmla="*/ 18 w 124"/>
                <a:gd name="T11" fmla="*/ 0 h 167"/>
                <a:gd name="T12" fmla="*/ 57 w 124"/>
                <a:gd name="T13" fmla="*/ 74 h 167"/>
                <a:gd name="T14" fmla="*/ 62 w 124"/>
                <a:gd name="T15" fmla="*/ 90 h 167"/>
                <a:gd name="T16" fmla="*/ 70 w 124"/>
                <a:gd name="T17" fmla="*/ 74 h 167"/>
                <a:gd name="T18" fmla="*/ 106 w 124"/>
                <a:gd name="T19" fmla="*/ 0 h 167"/>
                <a:gd name="T20" fmla="*/ 124 w 124"/>
                <a:gd name="T21" fmla="*/ 0 h 167"/>
                <a:gd name="T22" fmla="*/ 70 w 124"/>
                <a:gd name="T23" fmla="*/ 103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4" h="167">
                  <a:moveTo>
                    <a:pt x="70" y="103"/>
                  </a:moveTo>
                  <a:lnTo>
                    <a:pt x="70" y="167"/>
                  </a:lnTo>
                  <a:lnTo>
                    <a:pt x="54" y="167"/>
                  </a:lnTo>
                  <a:lnTo>
                    <a:pt x="54" y="103"/>
                  </a:lnTo>
                  <a:lnTo>
                    <a:pt x="0" y="0"/>
                  </a:lnTo>
                  <a:lnTo>
                    <a:pt x="18" y="0"/>
                  </a:lnTo>
                  <a:lnTo>
                    <a:pt x="57" y="74"/>
                  </a:lnTo>
                  <a:lnTo>
                    <a:pt x="62" y="90"/>
                  </a:lnTo>
                  <a:lnTo>
                    <a:pt x="70" y="74"/>
                  </a:lnTo>
                  <a:lnTo>
                    <a:pt x="106" y="0"/>
                  </a:lnTo>
                  <a:lnTo>
                    <a:pt x="124" y="0"/>
                  </a:lnTo>
                  <a:lnTo>
                    <a:pt x="70" y="10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621">
              <a:extLst>
                <a:ext uri="{FF2B5EF4-FFF2-40B4-BE49-F238E27FC236}">
                  <a16:creationId xmlns="" xmlns:a16="http://schemas.microsoft.com/office/drawing/2014/main" id="{FA708706-5785-4086-9A08-0350DB36A63C}"/>
                </a:ext>
              </a:extLst>
            </p:cNvPr>
            <p:cNvSpPr>
              <a:spLocks/>
            </p:cNvSpPr>
            <p:nvPr/>
          </p:nvSpPr>
          <p:spPr bwMode="auto">
            <a:xfrm>
              <a:off x="5720790" y="7281209"/>
              <a:ext cx="139700" cy="265113"/>
            </a:xfrm>
            <a:custGeom>
              <a:avLst/>
              <a:gdLst>
                <a:gd name="T0" fmla="*/ 88 w 88"/>
                <a:gd name="T1" fmla="*/ 152 h 167"/>
                <a:gd name="T2" fmla="*/ 88 w 88"/>
                <a:gd name="T3" fmla="*/ 167 h 167"/>
                <a:gd name="T4" fmla="*/ 0 w 88"/>
                <a:gd name="T5" fmla="*/ 167 h 167"/>
                <a:gd name="T6" fmla="*/ 0 w 88"/>
                <a:gd name="T7" fmla="*/ 0 h 167"/>
                <a:gd name="T8" fmla="*/ 16 w 88"/>
                <a:gd name="T9" fmla="*/ 0 h 167"/>
                <a:gd name="T10" fmla="*/ 16 w 88"/>
                <a:gd name="T11" fmla="*/ 152 h 167"/>
                <a:gd name="T12" fmla="*/ 88 w 88"/>
                <a:gd name="T13" fmla="*/ 152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" h="167">
                  <a:moveTo>
                    <a:pt x="88" y="152"/>
                  </a:moveTo>
                  <a:lnTo>
                    <a:pt x="88" y="167"/>
                  </a:lnTo>
                  <a:lnTo>
                    <a:pt x="0" y="167"/>
                  </a:lnTo>
                  <a:lnTo>
                    <a:pt x="0" y="0"/>
                  </a:lnTo>
                  <a:lnTo>
                    <a:pt x="16" y="0"/>
                  </a:lnTo>
                  <a:lnTo>
                    <a:pt x="16" y="152"/>
                  </a:lnTo>
                  <a:lnTo>
                    <a:pt x="88" y="15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622">
              <a:extLst>
                <a:ext uri="{FF2B5EF4-FFF2-40B4-BE49-F238E27FC236}">
                  <a16:creationId xmlns="" xmlns:a16="http://schemas.microsoft.com/office/drawing/2014/main" id="{17C449D7-F15D-49F7-8106-D0808674E024}"/>
                </a:ext>
              </a:extLst>
            </p:cNvPr>
            <p:cNvSpPr>
              <a:spLocks/>
            </p:cNvSpPr>
            <p:nvPr/>
          </p:nvSpPr>
          <p:spPr bwMode="auto">
            <a:xfrm>
              <a:off x="5995428" y="7281209"/>
              <a:ext cx="142875" cy="265113"/>
            </a:xfrm>
            <a:custGeom>
              <a:avLst/>
              <a:gdLst>
                <a:gd name="T0" fmla="*/ 90 w 90"/>
                <a:gd name="T1" fmla="*/ 152 h 167"/>
                <a:gd name="T2" fmla="*/ 90 w 90"/>
                <a:gd name="T3" fmla="*/ 167 h 167"/>
                <a:gd name="T4" fmla="*/ 0 w 90"/>
                <a:gd name="T5" fmla="*/ 167 h 167"/>
                <a:gd name="T6" fmla="*/ 0 w 90"/>
                <a:gd name="T7" fmla="*/ 0 h 167"/>
                <a:gd name="T8" fmla="*/ 90 w 90"/>
                <a:gd name="T9" fmla="*/ 0 h 167"/>
                <a:gd name="T10" fmla="*/ 90 w 90"/>
                <a:gd name="T11" fmla="*/ 15 h 167"/>
                <a:gd name="T12" fmla="*/ 18 w 90"/>
                <a:gd name="T13" fmla="*/ 15 h 167"/>
                <a:gd name="T14" fmla="*/ 18 w 90"/>
                <a:gd name="T15" fmla="*/ 72 h 167"/>
                <a:gd name="T16" fmla="*/ 80 w 90"/>
                <a:gd name="T17" fmla="*/ 72 h 167"/>
                <a:gd name="T18" fmla="*/ 77 w 90"/>
                <a:gd name="T19" fmla="*/ 87 h 167"/>
                <a:gd name="T20" fmla="*/ 18 w 90"/>
                <a:gd name="T21" fmla="*/ 87 h 167"/>
                <a:gd name="T22" fmla="*/ 18 w 90"/>
                <a:gd name="T23" fmla="*/ 152 h 167"/>
                <a:gd name="T24" fmla="*/ 90 w 90"/>
                <a:gd name="T25" fmla="*/ 152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0" h="167">
                  <a:moveTo>
                    <a:pt x="90" y="152"/>
                  </a:moveTo>
                  <a:lnTo>
                    <a:pt x="90" y="167"/>
                  </a:lnTo>
                  <a:lnTo>
                    <a:pt x="0" y="167"/>
                  </a:lnTo>
                  <a:lnTo>
                    <a:pt x="0" y="0"/>
                  </a:lnTo>
                  <a:lnTo>
                    <a:pt x="90" y="0"/>
                  </a:lnTo>
                  <a:lnTo>
                    <a:pt x="90" y="15"/>
                  </a:lnTo>
                  <a:lnTo>
                    <a:pt x="18" y="15"/>
                  </a:lnTo>
                  <a:lnTo>
                    <a:pt x="18" y="72"/>
                  </a:lnTo>
                  <a:lnTo>
                    <a:pt x="80" y="72"/>
                  </a:lnTo>
                  <a:lnTo>
                    <a:pt x="77" y="87"/>
                  </a:lnTo>
                  <a:lnTo>
                    <a:pt x="18" y="87"/>
                  </a:lnTo>
                  <a:lnTo>
                    <a:pt x="18" y="152"/>
                  </a:lnTo>
                  <a:lnTo>
                    <a:pt x="90" y="15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9" name="TextBox 28">
            <a:extLst>
              <a:ext uri="{FF2B5EF4-FFF2-40B4-BE49-F238E27FC236}">
                <a16:creationId xmlns="" xmlns:a16="http://schemas.microsoft.com/office/drawing/2014/main" id="{1065842B-E3E7-4EB7-8396-2C3FA0071696}"/>
              </a:ext>
            </a:extLst>
          </p:cNvPr>
          <p:cNvSpPr txBox="1"/>
          <p:nvPr/>
        </p:nvSpPr>
        <p:spPr>
          <a:xfrm>
            <a:off x="6952610" y="7728173"/>
            <a:ext cx="10481955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2000" dirty="0" err="1">
                <a:solidFill>
                  <a:schemeClr val="bg1"/>
                </a:solidFill>
              </a:rPr>
              <a:t>Sed</a:t>
            </a:r>
            <a:r>
              <a:rPr lang="en-US" sz="2000" dirty="0">
                <a:solidFill>
                  <a:schemeClr val="bg1"/>
                </a:solidFill>
              </a:rPr>
              <a:t> ipsum </a:t>
            </a:r>
            <a:r>
              <a:rPr lang="en-US" sz="2000" dirty="0" err="1">
                <a:solidFill>
                  <a:schemeClr val="bg1"/>
                </a:solidFill>
              </a:rPr>
              <a:t>leo</a:t>
            </a:r>
            <a:r>
              <a:rPr lang="en-US" sz="2000" dirty="0">
                <a:solidFill>
                  <a:schemeClr val="bg1"/>
                </a:solidFill>
              </a:rPr>
              <a:t>, </a:t>
            </a:r>
            <a:r>
              <a:rPr lang="en-US" sz="2000" dirty="0" err="1">
                <a:solidFill>
                  <a:schemeClr val="bg1"/>
                </a:solidFill>
              </a:rPr>
              <a:t>volutpat</a:t>
            </a:r>
            <a:r>
              <a:rPr lang="en-US" sz="2000" dirty="0">
                <a:solidFill>
                  <a:schemeClr val="bg1"/>
                </a:solidFill>
              </a:rPr>
              <a:t> id convallis vitae, </a:t>
            </a:r>
            <a:r>
              <a:rPr lang="en-US" sz="2000" dirty="0" err="1">
                <a:solidFill>
                  <a:schemeClr val="bg1"/>
                </a:solidFill>
              </a:rPr>
              <a:t>mollis</a:t>
            </a:r>
            <a:r>
              <a:rPr lang="en-US" sz="2000" dirty="0">
                <a:solidFill>
                  <a:schemeClr val="bg1"/>
                </a:solidFill>
              </a:rPr>
              <a:t> ac dui. Cum </a:t>
            </a:r>
            <a:r>
              <a:rPr lang="en-US" sz="2000" dirty="0" err="1">
                <a:solidFill>
                  <a:schemeClr val="bg1"/>
                </a:solidFill>
              </a:rPr>
              <a:t>sociis</a:t>
            </a:r>
            <a:r>
              <a:rPr lang="en-US" sz="2000" dirty="0">
                <a:solidFill>
                  <a:schemeClr val="bg1"/>
                </a:solidFill>
              </a:rPr>
              <a:t> </a:t>
            </a:r>
            <a:r>
              <a:rPr lang="en-US" sz="2000" dirty="0" err="1">
                <a:solidFill>
                  <a:schemeClr val="bg1"/>
                </a:solidFill>
              </a:rPr>
              <a:t>natoque</a:t>
            </a:r>
            <a:r>
              <a:rPr lang="en-US" sz="2000" dirty="0">
                <a:solidFill>
                  <a:schemeClr val="bg1"/>
                </a:solidFill>
              </a:rPr>
              <a:t> </a:t>
            </a:r>
            <a:r>
              <a:rPr lang="en-US" sz="2000" dirty="0" err="1">
                <a:solidFill>
                  <a:schemeClr val="bg1"/>
                </a:solidFill>
              </a:rPr>
              <a:t>penatibus</a:t>
            </a:r>
            <a:r>
              <a:rPr lang="en-US" sz="2000" dirty="0">
                <a:solidFill>
                  <a:schemeClr val="bg1"/>
                </a:solidFill>
              </a:rPr>
              <a:t> et </a:t>
            </a:r>
            <a:r>
              <a:rPr lang="en-US" sz="2000" dirty="0" err="1">
                <a:solidFill>
                  <a:schemeClr val="bg1"/>
                </a:solidFill>
              </a:rPr>
              <a:t>magnis</a:t>
            </a:r>
            <a:r>
              <a:rPr lang="en-US" sz="2000" dirty="0">
                <a:solidFill>
                  <a:schemeClr val="bg1"/>
                </a:solidFill>
              </a:rPr>
              <a:t> dis parturient </a:t>
            </a:r>
            <a:r>
              <a:rPr lang="en-US" sz="2000" dirty="0" err="1">
                <a:solidFill>
                  <a:schemeClr val="bg1"/>
                </a:solidFill>
              </a:rPr>
              <a:t>montes</a:t>
            </a:r>
            <a:r>
              <a:rPr lang="en-US" sz="2000" dirty="0">
                <a:solidFill>
                  <a:schemeClr val="bg1"/>
                </a:solidFill>
              </a:rPr>
              <a:t>, </a:t>
            </a:r>
            <a:r>
              <a:rPr lang="en-US" sz="2000" dirty="0" err="1">
                <a:solidFill>
                  <a:schemeClr val="bg1"/>
                </a:solidFill>
              </a:rPr>
              <a:t>nascetur</a:t>
            </a:r>
            <a:r>
              <a:rPr lang="en-US" sz="2000" dirty="0">
                <a:solidFill>
                  <a:schemeClr val="bg1"/>
                </a:solidFill>
              </a:rPr>
              <a:t> </a:t>
            </a:r>
            <a:r>
              <a:rPr lang="en-US" sz="2000" dirty="0" err="1">
                <a:solidFill>
                  <a:schemeClr val="bg1"/>
                </a:solidFill>
              </a:rPr>
              <a:t>ridiculus</a:t>
            </a:r>
            <a:r>
              <a:rPr lang="en-US" sz="2000" dirty="0">
                <a:solidFill>
                  <a:schemeClr val="bg1"/>
                </a:solidFill>
              </a:rPr>
              <a:t> mus. </a:t>
            </a:r>
            <a:r>
              <a:rPr lang="en-US" sz="2000" dirty="0" err="1">
                <a:solidFill>
                  <a:schemeClr val="bg1"/>
                </a:solidFill>
              </a:rPr>
              <a:t>Nulla</a:t>
            </a:r>
            <a:r>
              <a:rPr lang="en-US" sz="2000" dirty="0">
                <a:solidFill>
                  <a:schemeClr val="bg1"/>
                </a:solidFill>
              </a:rPr>
              <a:t> </a:t>
            </a:r>
            <a:r>
              <a:rPr lang="en-US" sz="2000" dirty="0" err="1">
                <a:solidFill>
                  <a:schemeClr val="bg1"/>
                </a:solidFill>
              </a:rPr>
              <a:t>luctus</a:t>
            </a:r>
            <a:r>
              <a:rPr lang="en-US" sz="2000" dirty="0">
                <a:solidFill>
                  <a:schemeClr val="bg1"/>
                </a:solidFill>
              </a:rPr>
              <a:t> </a:t>
            </a:r>
            <a:r>
              <a:rPr lang="en-US" sz="2000" dirty="0" err="1">
                <a:solidFill>
                  <a:schemeClr val="bg1"/>
                </a:solidFill>
              </a:rPr>
              <a:t>dapibus</a:t>
            </a:r>
            <a:r>
              <a:rPr lang="en-US" sz="2000" dirty="0">
                <a:solidFill>
                  <a:schemeClr val="bg1"/>
                </a:solidFill>
              </a:rPr>
              <a:t> </a:t>
            </a:r>
            <a:r>
              <a:rPr lang="en-US" sz="2000" dirty="0" err="1">
                <a:solidFill>
                  <a:schemeClr val="bg1"/>
                </a:solidFill>
              </a:rPr>
              <a:t>metus</a:t>
            </a:r>
            <a:r>
              <a:rPr lang="en-US" sz="2000" dirty="0">
                <a:solidFill>
                  <a:schemeClr val="bg1"/>
                </a:solidFill>
              </a:rPr>
              <a:t> </a:t>
            </a:r>
            <a:r>
              <a:rPr lang="en-US" sz="2000" dirty="0" err="1">
                <a:solidFill>
                  <a:schemeClr val="bg1"/>
                </a:solidFill>
              </a:rPr>
              <a:t>nec</a:t>
            </a:r>
            <a:r>
              <a:rPr lang="en-US" sz="2000" dirty="0">
                <a:solidFill>
                  <a:schemeClr val="bg1"/>
                </a:solidFill>
              </a:rPr>
              <a:t> </a:t>
            </a:r>
            <a:r>
              <a:rPr lang="en-US" sz="2000" dirty="0" err="1">
                <a:solidFill>
                  <a:schemeClr val="bg1"/>
                </a:solidFill>
              </a:rPr>
              <a:t>mollis</a:t>
            </a:r>
            <a:r>
              <a:rPr lang="en-US" sz="2000" dirty="0">
                <a:solidFill>
                  <a:schemeClr val="bg1"/>
                </a:solidFill>
              </a:rPr>
              <a:t>. </a:t>
            </a:r>
            <a:r>
              <a:rPr lang="en-US" sz="2000" dirty="0" err="1">
                <a:solidFill>
                  <a:schemeClr val="bg1"/>
                </a:solidFill>
              </a:rPr>
              <a:t>Etiam</a:t>
            </a:r>
            <a:r>
              <a:rPr lang="en-US" sz="2000" dirty="0">
                <a:solidFill>
                  <a:schemeClr val="bg1"/>
                </a:solidFill>
              </a:rPr>
              <a:t> lacus </a:t>
            </a:r>
            <a:r>
              <a:rPr lang="en-US" sz="2000" dirty="0" err="1">
                <a:solidFill>
                  <a:schemeClr val="bg1"/>
                </a:solidFill>
              </a:rPr>
              <a:t>nulla</a:t>
            </a:r>
            <a:r>
              <a:rPr lang="en-US" sz="2000" dirty="0">
                <a:solidFill>
                  <a:schemeClr val="bg1"/>
                </a:solidFill>
              </a:rPr>
              <a:t>, </a:t>
            </a:r>
            <a:r>
              <a:rPr lang="en-US" sz="2000" dirty="0" err="1">
                <a:solidFill>
                  <a:schemeClr val="bg1"/>
                </a:solidFill>
              </a:rPr>
              <a:t>bibendum</a:t>
            </a:r>
            <a:r>
              <a:rPr lang="en-US" sz="2000" dirty="0">
                <a:solidFill>
                  <a:schemeClr val="bg1"/>
                </a:solidFill>
              </a:rPr>
              <a:t> </a:t>
            </a:r>
            <a:r>
              <a:rPr lang="en-US" sz="2000" dirty="0" err="1">
                <a:solidFill>
                  <a:schemeClr val="bg1"/>
                </a:solidFill>
              </a:rPr>
              <a:t>egestas</a:t>
            </a:r>
            <a:r>
              <a:rPr lang="en-US" sz="2000" dirty="0">
                <a:solidFill>
                  <a:schemeClr val="bg1"/>
                </a:solidFill>
              </a:rPr>
              <a:t> </a:t>
            </a:r>
            <a:r>
              <a:rPr lang="en-US" sz="2000" dirty="0" err="1">
                <a:solidFill>
                  <a:schemeClr val="bg1"/>
                </a:solidFill>
              </a:rPr>
              <a:t>suscipit</a:t>
            </a:r>
            <a:r>
              <a:rPr lang="en-US" sz="2000" dirty="0">
                <a:solidFill>
                  <a:schemeClr val="bg1"/>
                </a:solidFill>
              </a:rPr>
              <a:t> </a:t>
            </a:r>
            <a:r>
              <a:rPr lang="en-US" sz="2000" dirty="0" err="1">
                <a:solidFill>
                  <a:schemeClr val="bg1"/>
                </a:solidFill>
              </a:rPr>
              <a:t>ut</a:t>
            </a:r>
            <a:r>
              <a:rPr lang="en-US" sz="2000" dirty="0">
                <a:solidFill>
                  <a:schemeClr val="bg1"/>
                </a:solidFill>
              </a:rPr>
              <a:t>, </a:t>
            </a:r>
            <a:r>
              <a:rPr lang="en-US" sz="2000" dirty="0" err="1">
                <a:solidFill>
                  <a:schemeClr val="bg1"/>
                </a:solidFill>
              </a:rPr>
              <a:t>sollicitudin</a:t>
            </a:r>
            <a:r>
              <a:rPr lang="en-US" sz="2000" dirty="0">
                <a:solidFill>
                  <a:schemeClr val="bg1"/>
                </a:solidFill>
              </a:rPr>
              <a:t> </a:t>
            </a:r>
            <a:r>
              <a:rPr lang="en-US" sz="2000" dirty="0" err="1">
                <a:solidFill>
                  <a:schemeClr val="bg1"/>
                </a:solidFill>
              </a:rPr>
              <a:t>eu</a:t>
            </a:r>
            <a:r>
              <a:rPr lang="en-US" sz="2000" dirty="0">
                <a:solidFill>
                  <a:schemeClr val="bg1"/>
                </a:solidFill>
              </a:rPr>
              <a:t> </a:t>
            </a:r>
            <a:r>
              <a:rPr lang="en-US" sz="2000" dirty="0" err="1">
                <a:solidFill>
                  <a:schemeClr val="bg1"/>
                </a:solidFill>
              </a:rPr>
              <a:t>massa</a:t>
            </a:r>
            <a:r>
              <a:rPr lang="en-US" sz="2000" dirty="0">
                <a:solidFill>
                  <a:schemeClr val="bg1"/>
                </a:solidFill>
              </a:rPr>
              <a:t>.</a:t>
            </a:r>
          </a:p>
        </p:txBody>
      </p:sp>
      <p:grpSp>
        <p:nvGrpSpPr>
          <p:cNvPr id="33" name="Group 32">
            <a:extLst>
              <a:ext uri="{FF2B5EF4-FFF2-40B4-BE49-F238E27FC236}">
                <a16:creationId xmlns="" xmlns:a16="http://schemas.microsoft.com/office/drawing/2014/main" id="{3D6B8D09-6861-4C9C-9CCF-76BD709F50C5}"/>
              </a:ext>
            </a:extLst>
          </p:cNvPr>
          <p:cNvGrpSpPr/>
          <p:nvPr/>
        </p:nvGrpSpPr>
        <p:grpSpPr>
          <a:xfrm>
            <a:off x="11111587" y="10451498"/>
            <a:ext cx="2164001" cy="408623"/>
            <a:chOff x="6464326" y="8365949"/>
            <a:chExt cx="2164001" cy="408623"/>
          </a:xfrm>
        </p:grpSpPr>
        <p:sp>
          <p:nvSpPr>
            <p:cNvPr id="30" name="Rectangle 29">
              <a:extLst>
                <a:ext uri="{FF2B5EF4-FFF2-40B4-BE49-F238E27FC236}">
                  <a16:creationId xmlns="" xmlns:a16="http://schemas.microsoft.com/office/drawing/2014/main" id="{85BA16CD-02F6-414A-A059-A46EADA8ACDB}"/>
                </a:ext>
              </a:extLst>
            </p:cNvPr>
            <p:cNvSpPr/>
            <p:nvPr/>
          </p:nvSpPr>
          <p:spPr>
            <a:xfrm>
              <a:off x="6464326" y="8365949"/>
              <a:ext cx="1677637" cy="408623"/>
            </a:xfrm>
            <a:prstGeom prst="rect">
              <a:avLst/>
            </a:prstGeom>
            <a:noFill/>
            <a:ln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/>
                <a:t>VISIT WEBSITE</a:t>
              </a:r>
            </a:p>
          </p:txBody>
        </p:sp>
        <p:sp>
          <p:nvSpPr>
            <p:cNvPr id="31" name="Rectangle 30">
              <a:extLst>
                <a:ext uri="{FF2B5EF4-FFF2-40B4-BE49-F238E27FC236}">
                  <a16:creationId xmlns="" xmlns:a16="http://schemas.microsoft.com/office/drawing/2014/main" id="{0CF7B942-9D46-478C-9F33-03CF3693E721}"/>
                </a:ext>
              </a:extLst>
            </p:cNvPr>
            <p:cNvSpPr/>
            <p:nvPr/>
          </p:nvSpPr>
          <p:spPr>
            <a:xfrm>
              <a:off x="8141963" y="8365949"/>
              <a:ext cx="486364" cy="408623"/>
            </a:xfrm>
            <a:prstGeom prst="rect">
              <a:avLst/>
            </a:prstGeom>
            <a:noFill/>
            <a:ln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Half Frame 31">
              <a:extLst>
                <a:ext uri="{FF2B5EF4-FFF2-40B4-BE49-F238E27FC236}">
                  <a16:creationId xmlns="" xmlns:a16="http://schemas.microsoft.com/office/drawing/2014/main" id="{B82985A1-7FF3-4BEB-B13C-AD0DC405E44D}"/>
                </a:ext>
              </a:extLst>
            </p:cNvPr>
            <p:cNvSpPr/>
            <p:nvPr/>
          </p:nvSpPr>
          <p:spPr>
            <a:xfrm rot="2700000" flipH="1">
              <a:off x="8240196" y="8480081"/>
              <a:ext cx="180358" cy="180358"/>
            </a:xfrm>
            <a:prstGeom prst="halfFrame">
              <a:avLst>
                <a:gd name="adj1" fmla="val 6739"/>
                <a:gd name="adj2" fmla="val 7168"/>
              </a:avLst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pic>
        <p:nvPicPr>
          <p:cNvPr id="35" name="Picture 34">
            <a:extLst>
              <a:ext uri="{FF2B5EF4-FFF2-40B4-BE49-F238E27FC236}">
                <a16:creationId xmlns="" xmlns:a16="http://schemas.microsoft.com/office/drawing/2014/main" id="{25F35BE6-7BD8-4A35-86E1-695CAAEF5B5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2726" y="10557773"/>
            <a:ext cx="21857462" cy="3020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0797367"/>
      </p:ext>
    </p:extLst>
  </p:cSld>
  <p:clrMapOvr>
    <a:masterClrMapping/>
  </p:clrMapOvr>
  <p:transition spd="slow" advTm="3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2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: Rounded Corners 3">
            <a:extLst>
              <a:ext uri="{FF2B5EF4-FFF2-40B4-BE49-F238E27FC236}">
                <a16:creationId xmlns="" xmlns:a16="http://schemas.microsoft.com/office/drawing/2014/main" id="{96D104B6-6623-4A24-AE89-5FAC5AC996A9}"/>
              </a:ext>
            </a:extLst>
          </p:cNvPr>
          <p:cNvSpPr/>
          <p:nvPr/>
        </p:nvSpPr>
        <p:spPr>
          <a:xfrm rot="18900000">
            <a:off x="16086618" y="-1600070"/>
            <a:ext cx="11161865" cy="11161865"/>
          </a:xfrm>
          <a:prstGeom prst="roundRect">
            <a:avLst>
              <a:gd name="adj" fmla="val 23370"/>
            </a:avLst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: Rounded Corners 4">
            <a:extLst>
              <a:ext uri="{FF2B5EF4-FFF2-40B4-BE49-F238E27FC236}">
                <a16:creationId xmlns="" xmlns:a16="http://schemas.microsoft.com/office/drawing/2014/main" id="{DE894357-4CDE-4AF1-9B52-6BF7E6366F2F}"/>
              </a:ext>
            </a:extLst>
          </p:cNvPr>
          <p:cNvSpPr/>
          <p:nvPr/>
        </p:nvSpPr>
        <p:spPr>
          <a:xfrm rot="18900000">
            <a:off x="16086618" y="-900563"/>
            <a:ext cx="11161865" cy="11161865"/>
          </a:xfrm>
          <a:prstGeom prst="roundRect">
            <a:avLst>
              <a:gd name="adj" fmla="val 2337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图片占位符 6"/>
          <p:cNvPicPr>
            <a:picLocks noGrp="1" noChangeAspect="1"/>
          </p:cNvPicPr>
          <p:nvPr>
            <p:ph type="pic" sz="quarter" idx="1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67" r="16667"/>
          <a:stretch>
            <a:fillRect/>
          </a:stretch>
        </p:blipFill>
        <p:spPr/>
      </p:pic>
      <p:sp>
        <p:nvSpPr>
          <p:cNvPr id="9" name="TextBox 8">
            <a:extLst>
              <a:ext uri="{FF2B5EF4-FFF2-40B4-BE49-F238E27FC236}">
                <a16:creationId xmlns="" xmlns:a16="http://schemas.microsoft.com/office/drawing/2014/main" id="{6CEBB769-1D94-4F58-8522-6B6147F84422}"/>
              </a:ext>
            </a:extLst>
          </p:cNvPr>
          <p:cNvSpPr txBox="1"/>
          <p:nvPr/>
        </p:nvSpPr>
        <p:spPr>
          <a:xfrm>
            <a:off x="3932298" y="2657615"/>
            <a:ext cx="9264278" cy="186204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1500" b="1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一年生草本</a:t>
            </a:r>
            <a:r>
              <a:rPr lang="en-US" sz="11500" b="1" dirty="0" smtClean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.</a:t>
            </a:r>
            <a:endParaRPr lang="en-US" sz="11500" b="1" dirty="0"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="" xmlns:a16="http://schemas.microsoft.com/office/drawing/2014/main" id="{794C46B9-6731-4C8E-A521-5D35AF416657}"/>
              </a:ext>
            </a:extLst>
          </p:cNvPr>
          <p:cNvSpPr txBox="1"/>
          <p:nvPr/>
        </p:nvSpPr>
        <p:spPr>
          <a:xfrm>
            <a:off x="3932298" y="4865911"/>
            <a:ext cx="7897023" cy="67185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800" b="1" dirty="0">
                <a:solidFill>
                  <a:schemeClr val="accent2"/>
                </a:solidFill>
              </a:rPr>
              <a:t>It's useful for you to write something special</a:t>
            </a:r>
            <a:endParaRPr lang="en-US" sz="2000" b="1" dirty="0">
              <a:solidFill>
                <a:schemeClr val="accent2"/>
              </a:solidFill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3932298" y="7812679"/>
            <a:ext cx="5481519" cy="3551819"/>
            <a:chOff x="3932298" y="7812679"/>
            <a:chExt cx="5481519" cy="3551819"/>
          </a:xfrm>
        </p:grpSpPr>
        <p:sp>
          <p:nvSpPr>
            <p:cNvPr id="12" name="Rectangle 11">
              <a:extLst>
                <a:ext uri="{FF2B5EF4-FFF2-40B4-BE49-F238E27FC236}">
                  <a16:creationId xmlns="" xmlns:a16="http://schemas.microsoft.com/office/drawing/2014/main" id="{424F1148-18C1-4472-B082-B1A5869152AE}"/>
                </a:ext>
              </a:extLst>
            </p:cNvPr>
            <p:cNvSpPr/>
            <p:nvPr/>
          </p:nvSpPr>
          <p:spPr>
            <a:xfrm>
              <a:off x="3932299" y="7812679"/>
              <a:ext cx="800219" cy="132343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8000" dirty="0" smtClean="0">
                  <a:latin typeface="dt-line-people-01" panose="02000509000000000000" pitchFamily="49" charset="0"/>
                  <a:cs typeface="Arial" panose="020B0604020202020204" pitchFamily="34" charset="0"/>
                </a:rPr>
                <a:t>1</a:t>
              </a:r>
              <a:endParaRPr lang="en-US" sz="8000" dirty="0"/>
            </a:p>
          </p:txBody>
        </p:sp>
        <p:sp>
          <p:nvSpPr>
            <p:cNvPr id="13" name="TextBox 12">
              <a:extLst>
                <a:ext uri="{FF2B5EF4-FFF2-40B4-BE49-F238E27FC236}">
                  <a16:creationId xmlns="" xmlns:a16="http://schemas.microsoft.com/office/drawing/2014/main" id="{E4312FA4-57C6-4E80-A6D7-95EEF296C8A9}"/>
                </a:ext>
              </a:extLst>
            </p:cNvPr>
            <p:cNvSpPr txBox="1"/>
            <p:nvPr/>
          </p:nvSpPr>
          <p:spPr>
            <a:xfrm>
              <a:off x="3932299" y="9136118"/>
              <a:ext cx="506089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b="1" dirty="0" smtClean="0"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草本植物 </a:t>
              </a:r>
              <a:r>
                <a:rPr lang="en-US" sz="3600" b="1" dirty="0" smtClean="0"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&gt;</a:t>
              </a:r>
              <a:endParaRPr lang="en-US" sz="3600" b="1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14" name="TextBox 13">
              <a:extLst>
                <a:ext uri="{FF2B5EF4-FFF2-40B4-BE49-F238E27FC236}">
                  <a16:creationId xmlns="" xmlns:a16="http://schemas.microsoft.com/office/drawing/2014/main" id="{D5508867-3B61-47F1-9238-15982C621C1A}"/>
                </a:ext>
              </a:extLst>
            </p:cNvPr>
            <p:cNvSpPr txBox="1"/>
            <p:nvPr/>
          </p:nvSpPr>
          <p:spPr>
            <a:xfrm>
              <a:off x="3932298" y="9887170"/>
              <a:ext cx="5481519" cy="147732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2000" dirty="0"/>
                <a:t>Awesome notepad app. It gives you a quick and simple notepad editing experience when you write notes.</a:t>
              </a: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10284593" y="7812679"/>
            <a:ext cx="5481519" cy="3551819"/>
            <a:chOff x="10284593" y="7812679"/>
            <a:chExt cx="5481519" cy="3551819"/>
          </a:xfrm>
        </p:grpSpPr>
        <p:sp>
          <p:nvSpPr>
            <p:cNvPr id="15" name="Rectangle 14">
              <a:extLst>
                <a:ext uri="{FF2B5EF4-FFF2-40B4-BE49-F238E27FC236}">
                  <a16:creationId xmlns="" xmlns:a16="http://schemas.microsoft.com/office/drawing/2014/main" id="{A3857A8F-206C-4269-B5D3-5A774AF90B2C}"/>
                </a:ext>
              </a:extLst>
            </p:cNvPr>
            <p:cNvSpPr/>
            <p:nvPr/>
          </p:nvSpPr>
          <p:spPr>
            <a:xfrm>
              <a:off x="10284594" y="7812679"/>
              <a:ext cx="800219" cy="132343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8000" dirty="0" smtClean="0">
                  <a:latin typeface="dt-line-transportation-01" panose="02000509000000000000" pitchFamily="49" charset="0"/>
                  <a:cs typeface="Arial" panose="020B0604020202020204" pitchFamily="34" charset="0"/>
                </a:rPr>
                <a:t>2</a:t>
              </a:r>
              <a:endParaRPr lang="en-US" sz="8000" dirty="0"/>
            </a:p>
          </p:txBody>
        </p:sp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81861986-4FAD-41FD-B5B1-D81F9DC7EE7B}"/>
                </a:ext>
              </a:extLst>
            </p:cNvPr>
            <p:cNvSpPr txBox="1"/>
            <p:nvPr/>
          </p:nvSpPr>
          <p:spPr>
            <a:xfrm>
              <a:off x="10284594" y="9136118"/>
              <a:ext cx="506089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b="1" dirty="0" smtClean="0"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草本植物 </a:t>
              </a:r>
              <a:r>
                <a:rPr lang="en-US" sz="3600" b="1" dirty="0" smtClean="0"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&gt;</a:t>
              </a:r>
              <a:endParaRPr lang="en-US" sz="3600" b="1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DD508FC3-8AC7-4C29-98E6-7E2197E16573}"/>
                </a:ext>
              </a:extLst>
            </p:cNvPr>
            <p:cNvSpPr txBox="1"/>
            <p:nvPr/>
          </p:nvSpPr>
          <p:spPr>
            <a:xfrm>
              <a:off x="10284593" y="9887170"/>
              <a:ext cx="5481519" cy="147732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2000" dirty="0"/>
                <a:t>Quick chat helps you to Keep in touch with your friends and colleagues while working. It has a unique responsive design.</a:t>
              </a:r>
              <a:endParaRPr lang="en-US" sz="2400" dirty="0"/>
            </a:p>
          </p:txBody>
        </p:sp>
      </p:grpSp>
    </p:spTree>
    <p:extLst>
      <p:ext uri="{BB962C8B-B14F-4D97-AF65-F5344CB8AC3E}">
        <p14:creationId xmlns:p14="http://schemas.microsoft.com/office/powerpoint/2010/main" val="4290362051"/>
      </p:ext>
    </p:extLst>
  </p:cSld>
  <p:clrMapOvr>
    <a:masterClrMapping/>
  </p:clrMapOvr>
  <p:transition spd="slow" advClick="0" advTm="3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: Rounded Corners 9">
            <a:extLst>
              <a:ext uri="{FF2B5EF4-FFF2-40B4-BE49-F238E27FC236}">
                <a16:creationId xmlns="" xmlns:a16="http://schemas.microsoft.com/office/drawing/2014/main" id="{AF86B469-1C2C-419F-8436-FB4981045FD8}"/>
              </a:ext>
            </a:extLst>
          </p:cNvPr>
          <p:cNvSpPr/>
          <p:nvPr/>
        </p:nvSpPr>
        <p:spPr>
          <a:xfrm rot="18900000">
            <a:off x="3646785" y="1277068"/>
            <a:ext cx="11161865" cy="11161865"/>
          </a:xfrm>
          <a:prstGeom prst="roundRect">
            <a:avLst>
              <a:gd name="adj" fmla="val 23370"/>
            </a:avLst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: Rounded Corners 10">
            <a:extLst>
              <a:ext uri="{FF2B5EF4-FFF2-40B4-BE49-F238E27FC236}">
                <a16:creationId xmlns="" xmlns:a16="http://schemas.microsoft.com/office/drawing/2014/main" id="{BDD9FF26-3C85-455C-BB8C-BB38EB01D546}"/>
              </a:ext>
            </a:extLst>
          </p:cNvPr>
          <p:cNvSpPr/>
          <p:nvPr/>
        </p:nvSpPr>
        <p:spPr>
          <a:xfrm rot="18900000">
            <a:off x="9578524" y="1277069"/>
            <a:ext cx="11161865" cy="11161865"/>
          </a:xfrm>
          <a:prstGeom prst="roundRect">
            <a:avLst>
              <a:gd name="adj" fmla="val 2337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图片占位符 3"/>
          <p:cNvPicPr>
            <a:picLocks noGrp="1" noChangeAspect="1"/>
          </p:cNvPicPr>
          <p:nvPr>
            <p:ph type="pic" sz="quarter" idx="1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67" r="16667"/>
          <a:stretch>
            <a:fillRect/>
          </a:stretch>
        </p:blipFill>
        <p:spPr/>
      </p:pic>
      <p:sp>
        <p:nvSpPr>
          <p:cNvPr id="9" name="TextBox 8">
            <a:extLst>
              <a:ext uri="{FF2B5EF4-FFF2-40B4-BE49-F238E27FC236}">
                <a16:creationId xmlns="" xmlns:a16="http://schemas.microsoft.com/office/drawing/2014/main" id="{F1FE48A5-B061-49E7-97AC-7993F26E24B7}"/>
              </a:ext>
            </a:extLst>
          </p:cNvPr>
          <p:cNvSpPr txBox="1"/>
          <p:nvPr/>
        </p:nvSpPr>
        <p:spPr>
          <a:xfrm>
            <a:off x="10187140" y="5457616"/>
            <a:ext cx="9944632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3800" b="1" dirty="0">
                <a:solidFill>
                  <a:srgbClr val="FFFFFF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二年生草本</a:t>
            </a:r>
            <a:endParaRPr lang="en-US" sz="13800" b="1" dirty="0">
              <a:solidFill>
                <a:srgbClr val="FFFFFF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01795145"/>
      </p:ext>
    </p:extLst>
  </p:cSld>
  <p:clrMapOvr>
    <a:masterClrMapping/>
  </p:clrMapOvr>
  <p:transition spd="slow" advTm="3000">
    <p:push dir="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="" xmlns:a16="http://schemas.microsoft.com/office/drawing/2014/main" id="{9DD30C77-A332-4B7E-AB91-6F24749B58F3}"/>
              </a:ext>
            </a:extLst>
          </p:cNvPr>
          <p:cNvSpPr/>
          <p:nvPr/>
        </p:nvSpPr>
        <p:spPr>
          <a:xfrm>
            <a:off x="3184058" y="1949824"/>
            <a:ext cx="18019059" cy="981635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图片占位符 4"/>
          <p:cNvPicPr>
            <a:picLocks noGrp="1" noChangeAspect="1"/>
          </p:cNvPicPr>
          <p:nvPr>
            <p:ph type="pic" sz="quarter" idx="1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673" b="10673"/>
          <a:stretch>
            <a:fillRect/>
          </a:stretch>
        </p:blipFill>
        <p:spPr/>
      </p:pic>
      <p:pic>
        <p:nvPicPr>
          <p:cNvPr id="7" name="Picture 6">
            <a:extLst>
              <a:ext uri="{FF2B5EF4-FFF2-40B4-BE49-F238E27FC236}">
                <a16:creationId xmlns="" xmlns:a16="http://schemas.microsoft.com/office/drawing/2014/main" id="{5F3A194B-A58B-47F8-A21B-B0EE9CC3B75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2532" y="9618598"/>
            <a:ext cx="17877060" cy="3020143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="" xmlns:a16="http://schemas.microsoft.com/office/drawing/2014/main" id="{036BD36C-7155-4CAF-AE50-5E65443B6784}"/>
              </a:ext>
            </a:extLst>
          </p:cNvPr>
          <p:cNvSpPr txBox="1"/>
          <p:nvPr/>
        </p:nvSpPr>
        <p:spPr>
          <a:xfrm>
            <a:off x="3794672" y="2501294"/>
            <a:ext cx="5083857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如果一种产品</a:t>
            </a:r>
            <a:r>
              <a:rPr lang="zh-CN" altLang="en-US" sz="6000" dirty="0" smtClean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使用了</a:t>
            </a:r>
            <a:endParaRPr lang="en-US" altLang="zh-CN" sz="6000" dirty="0" smtClean="0">
              <a:solidFill>
                <a:schemeClr val="bg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  <a:p>
            <a:r>
              <a:rPr lang="en-US" altLang="zh-CN" sz="6000" dirty="0" smtClean="0">
                <a:solidFill>
                  <a:schemeClr val="accent2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"</a:t>
            </a:r>
            <a:r>
              <a:rPr lang="zh-CN" altLang="en-US" sz="6000" dirty="0">
                <a:solidFill>
                  <a:schemeClr val="accent2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天然</a:t>
            </a:r>
            <a:r>
              <a:rPr lang="en-US" altLang="zh-CN" sz="6000" dirty="0">
                <a:solidFill>
                  <a:schemeClr val="accent2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"</a:t>
            </a:r>
            <a:r>
              <a:rPr lang="zh-CN" altLang="en-US" sz="6000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、</a:t>
            </a:r>
            <a:r>
              <a:rPr lang="en-US" altLang="zh-CN" sz="6000" dirty="0">
                <a:solidFill>
                  <a:schemeClr val="accent2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"</a:t>
            </a:r>
            <a:r>
              <a:rPr lang="zh-CN" altLang="en-US" sz="6000" dirty="0">
                <a:solidFill>
                  <a:schemeClr val="accent2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草本</a:t>
            </a:r>
            <a:r>
              <a:rPr lang="en-US" altLang="zh-CN" sz="6000" dirty="0">
                <a:solidFill>
                  <a:schemeClr val="accent2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"</a:t>
            </a:r>
            <a:r>
              <a:rPr lang="zh-CN" altLang="en-US" sz="6000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等字眼</a:t>
            </a:r>
            <a:r>
              <a:rPr lang="zh-CN" altLang="en-US" sz="6000" dirty="0" smtClean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，</a:t>
            </a:r>
            <a:endParaRPr lang="en-US" altLang="zh-CN" sz="6000" dirty="0" smtClean="0">
              <a:solidFill>
                <a:schemeClr val="bg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  <a:p>
            <a:r>
              <a:rPr lang="zh-CN" altLang="en-US" sz="6000" dirty="0" smtClean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它</a:t>
            </a:r>
            <a:r>
              <a:rPr lang="zh-CN" altLang="en-US" sz="6000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似乎让人感觉安全。</a:t>
            </a:r>
            <a:endParaRPr lang="en-US" sz="6000" dirty="0">
              <a:solidFill>
                <a:schemeClr val="bg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4903254" y="7353677"/>
            <a:ext cx="5481519" cy="3551819"/>
            <a:chOff x="14903254" y="7353677"/>
            <a:chExt cx="5481519" cy="3551819"/>
          </a:xfrm>
        </p:grpSpPr>
        <p:sp>
          <p:nvSpPr>
            <p:cNvPr id="12" name="Rectangle 11">
              <a:extLst>
                <a:ext uri="{FF2B5EF4-FFF2-40B4-BE49-F238E27FC236}">
                  <a16:creationId xmlns="" xmlns:a16="http://schemas.microsoft.com/office/drawing/2014/main" id="{5DC671E8-415A-47FF-8849-6764E8696A06}"/>
                </a:ext>
              </a:extLst>
            </p:cNvPr>
            <p:cNvSpPr/>
            <p:nvPr/>
          </p:nvSpPr>
          <p:spPr>
            <a:xfrm>
              <a:off x="19174185" y="7353677"/>
              <a:ext cx="1210588" cy="132343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en-US" sz="8000" dirty="0">
                  <a:solidFill>
                    <a:srgbClr val="FFFFFF"/>
                  </a:solidFill>
                  <a:latin typeface="dt-line-people-01" panose="02000509000000000000" pitchFamily="49" charset="0"/>
                  <a:cs typeface="Arial" panose="020B0604020202020204" pitchFamily="34" charset="0"/>
                </a:rPr>
                <a:t>a</a:t>
              </a:r>
              <a:endParaRPr lang="en-US" sz="8000" dirty="0">
                <a:solidFill>
                  <a:srgbClr val="FFFFFF"/>
                </a:solidFill>
              </a:endParaRPr>
            </a:p>
          </p:txBody>
        </p:sp>
        <p:sp>
          <p:nvSpPr>
            <p:cNvPr id="13" name="TextBox 12">
              <a:extLst>
                <a:ext uri="{FF2B5EF4-FFF2-40B4-BE49-F238E27FC236}">
                  <a16:creationId xmlns="" xmlns:a16="http://schemas.microsoft.com/office/drawing/2014/main" id="{033FEACC-4FAF-4C93-BEC6-206FAB515972}"/>
                </a:ext>
              </a:extLst>
            </p:cNvPr>
            <p:cNvSpPr txBox="1"/>
            <p:nvPr/>
          </p:nvSpPr>
          <p:spPr>
            <a:xfrm>
              <a:off x="15323879" y="8677116"/>
              <a:ext cx="506089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3600" b="1" dirty="0" smtClean="0">
                  <a:solidFill>
                    <a:schemeClr val="bg1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草本植物 </a:t>
              </a:r>
              <a:r>
                <a:rPr lang="en-US" sz="3600" b="1" dirty="0" smtClean="0">
                  <a:solidFill>
                    <a:schemeClr val="bg1"/>
                  </a:solidFill>
                </a:rPr>
                <a:t>&gt;</a:t>
              </a:r>
              <a:endParaRPr lang="en-US" sz="3600" b="1" dirty="0">
                <a:solidFill>
                  <a:schemeClr val="bg1"/>
                </a:solidFill>
              </a:endParaRPr>
            </a:p>
          </p:txBody>
        </p:sp>
        <p:sp>
          <p:nvSpPr>
            <p:cNvPr id="14" name="TextBox 13">
              <a:extLst>
                <a:ext uri="{FF2B5EF4-FFF2-40B4-BE49-F238E27FC236}">
                  <a16:creationId xmlns="" xmlns:a16="http://schemas.microsoft.com/office/drawing/2014/main" id="{12C294D2-5AC9-4A31-A6B1-73C56E1CD071}"/>
                </a:ext>
              </a:extLst>
            </p:cNvPr>
            <p:cNvSpPr txBox="1"/>
            <p:nvPr/>
          </p:nvSpPr>
          <p:spPr>
            <a:xfrm>
              <a:off x="14903254" y="9428168"/>
              <a:ext cx="5481519" cy="147732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US" sz="2000">
                  <a:solidFill>
                    <a:srgbClr val="FFFFFF"/>
                  </a:solidFill>
                </a:rPr>
                <a:t>Awesome notepad app. It gives you a quick and simple notepad editing experience when you write notes.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159816232"/>
      </p:ext>
    </p:extLst>
  </p:cSld>
  <p:clrMapOvr>
    <a:masterClrMapping/>
  </p:clrMapOvr>
  <p:transition spd="slow" advTm="3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: Rounded Corners 8">
            <a:extLst>
              <a:ext uri="{FF2B5EF4-FFF2-40B4-BE49-F238E27FC236}">
                <a16:creationId xmlns="" xmlns:a16="http://schemas.microsoft.com/office/drawing/2014/main" id="{2DE1B33F-45DC-489F-A23E-C9716927687A}"/>
              </a:ext>
            </a:extLst>
          </p:cNvPr>
          <p:cNvSpPr/>
          <p:nvPr/>
        </p:nvSpPr>
        <p:spPr>
          <a:xfrm rot="2247267">
            <a:off x="3633702" y="3474561"/>
            <a:ext cx="6905793" cy="6905793"/>
          </a:xfrm>
          <a:prstGeom prst="roundRect">
            <a:avLst>
              <a:gd name="adj" fmla="val 25453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: Rounded Corners 7">
            <a:extLst>
              <a:ext uri="{FF2B5EF4-FFF2-40B4-BE49-F238E27FC236}">
                <a16:creationId xmlns="" xmlns:a16="http://schemas.microsoft.com/office/drawing/2014/main" id="{D0AC082E-D118-4202-955E-F0AF09453D2C}"/>
              </a:ext>
            </a:extLst>
          </p:cNvPr>
          <p:cNvSpPr/>
          <p:nvPr/>
        </p:nvSpPr>
        <p:spPr>
          <a:xfrm rot="2700000">
            <a:off x="3947601" y="3719000"/>
            <a:ext cx="6277994" cy="6277994"/>
          </a:xfrm>
          <a:prstGeom prst="roundRect">
            <a:avLst>
              <a:gd name="adj" fmla="val 25453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8425BEDC-E6CE-4D09-B9CC-3C071BE2D1C1}"/>
              </a:ext>
            </a:extLst>
          </p:cNvPr>
          <p:cNvSpPr txBox="1"/>
          <p:nvPr/>
        </p:nvSpPr>
        <p:spPr>
          <a:xfrm>
            <a:off x="13513335" y="3733800"/>
            <a:ext cx="7960097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200" dirty="0">
                <a:solidFill>
                  <a:schemeClr val="accent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百草无期盼</a:t>
            </a:r>
            <a:r>
              <a:rPr lang="en-US" altLang="zh-CN" sz="7200" dirty="0" smtClean="0">
                <a:solidFill>
                  <a:schemeClr val="accent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,</a:t>
            </a:r>
          </a:p>
          <a:p>
            <a:r>
              <a:rPr lang="zh-CN" altLang="en-US" sz="7200" dirty="0" smtClean="0">
                <a:solidFill>
                  <a:schemeClr val="accent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东方</a:t>
            </a:r>
            <a:r>
              <a:rPr lang="zh-CN" altLang="en-US" sz="7200" dirty="0">
                <a:solidFill>
                  <a:schemeClr val="accent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墨若白</a:t>
            </a:r>
            <a:r>
              <a:rPr lang="en-US" sz="7200" dirty="0" smtClean="0">
                <a:solidFill>
                  <a:schemeClr val="accent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.</a:t>
            </a:r>
            <a:endParaRPr lang="en-US" sz="7200" dirty="0">
              <a:solidFill>
                <a:schemeClr val="accent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122B9C0C-1DCB-49B6-8762-1586377708C7}"/>
              </a:ext>
            </a:extLst>
          </p:cNvPr>
          <p:cNvSpPr txBox="1"/>
          <p:nvPr/>
        </p:nvSpPr>
        <p:spPr>
          <a:xfrm>
            <a:off x="13513335" y="6455504"/>
            <a:ext cx="6516379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000" dirty="0" err="1"/>
              <a:t>Cras</a:t>
            </a:r>
            <a:r>
              <a:rPr lang="en-US" sz="2000" dirty="0"/>
              <a:t> dictum </a:t>
            </a:r>
            <a:r>
              <a:rPr lang="en-US" sz="2000" dirty="0" err="1"/>
              <a:t>suscipit</a:t>
            </a:r>
            <a:r>
              <a:rPr lang="en-US" sz="2000" dirty="0"/>
              <a:t> </a:t>
            </a:r>
            <a:r>
              <a:rPr lang="en-US" sz="2000" dirty="0" err="1"/>
              <a:t>mauris</a:t>
            </a:r>
            <a:r>
              <a:rPr lang="en-US" sz="2000" dirty="0"/>
              <a:t>, convallis </a:t>
            </a:r>
            <a:r>
              <a:rPr lang="en-US" sz="2000" dirty="0" err="1"/>
              <a:t>vehicula</a:t>
            </a:r>
            <a:r>
              <a:rPr lang="en-US" sz="2000" dirty="0"/>
              <a:t> ex </a:t>
            </a:r>
            <a:r>
              <a:rPr lang="en-US" sz="2000" dirty="0" err="1"/>
              <a:t>dapibus</a:t>
            </a:r>
            <a:r>
              <a:rPr lang="en-US" sz="2000" dirty="0"/>
              <a:t> id. </a:t>
            </a:r>
            <a:r>
              <a:rPr lang="en-US" sz="2000" dirty="0" err="1"/>
              <a:t>Aliquam</a:t>
            </a:r>
            <a:r>
              <a:rPr lang="en-US" sz="2000" dirty="0"/>
              <a:t> </a:t>
            </a:r>
            <a:r>
              <a:rPr lang="en-US" sz="2000" dirty="0" err="1"/>
              <a:t>neque</a:t>
            </a:r>
            <a:r>
              <a:rPr lang="en-US" sz="2000" dirty="0"/>
              <a:t> </a:t>
            </a:r>
            <a:r>
              <a:rPr lang="en-US" sz="2000" dirty="0" err="1"/>
              <a:t>mauris</a:t>
            </a:r>
            <a:r>
              <a:rPr lang="en-US" sz="2000" dirty="0"/>
              <a:t>, </a:t>
            </a:r>
            <a:r>
              <a:rPr lang="en-US" sz="2000" b="1" dirty="0" err="1"/>
              <a:t>faucibus</a:t>
            </a:r>
            <a:r>
              <a:rPr lang="en-US" sz="2000" b="1" dirty="0"/>
              <a:t> </a:t>
            </a:r>
            <a:r>
              <a:rPr lang="en-US" sz="2000" b="1" dirty="0" err="1"/>
              <a:t>eget</a:t>
            </a:r>
            <a:r>
              <a:rPr lang="en-US" sz="2000" b="1" dirty="0"/>
              <a:t> </a:t>
            </a:r>
            <a:r>
              <a:rPr lang="en-US" sz="2000" b="1" dirty="0" err="1"/>
              <a:t>vulputate</a:t>
            </a:r>
            <a:r>
              <a:rPr lang="en-US" sz="2000" b="1" dirty="0"/>
              <a:t> a, </a:t>
            </a:r>
            <a:r>
              <a:rPr lang="en-US" sz="2000" b="1" dirty="0" err="1"/>
              <a:t>viverra</a:t>
            </a:r>
            <a:r>
              <a:rPr lang="en-US" sz="2000" b="1" dirty="0"/>
              <a:t> et diam. Maecenas </a:t>
            </a:r>
            <a:r>
              <a:rPr lang="en-US" sz="2000" b="1" dirty="0" err="1"/>
              <a:t>facilisis</a:t>
            </a:r>
            <a:r>
              <a:rPr lang="en-US" sz="2000" b="1" dirty="0"/>
              <a:t> </a:t>
            </a:r>
            <a:r>
              <a:rPr lang="en-US" sz="2000" b="1" dirty="0" err="1"/>
              <a:t>facilisis</a:t>
            </a:r>
            <a:r>
              <a:rPr lang="en-US" sz="2000" b="1" dirty="0"/>
              <a:t> </a:t>
            </a:r>
            <a:r>
              <a:rPr lang="en-US" sz="2000" b="1" dirty="0" err="1"/>
              <a:t>odio</a:t>
            </a:r>
            <a:r>
              <a:rPr lang="en-US" sz="2000" b="1" dirty="0"/>
              <a:t> id </a:t>
            </a:r>
            <a:r>
              <a:rPr lang="en-US" sz="2000" b="1" dirty="0" err="1"/>
              <a:t>varius</a:t>
            </a:r>
            <a:r>
              <a:rPr lang="en-US" sz="2000" dirty="0"/>
              <a:t>. </a:t>
            </a:r>
            <a:r>
              <a:rPr lang="en-US" sz="2000" dirty="0" err="1"/>
              <a:t>Etiam</a:t>
            </a:r>
            <a:r>
              <a:rPr lang="en-US" sz="2000" dirty="0"/>
              <a:t> </a:t>
            </a:r>
            <a:r>
              <a:rPr lang="en-US" sz="2000" dirty="0" err="1"/>
              <a:t>congue</a:t>
            </a:r>
            <a:r>
              <a:rPr lang="en-US" sz="2000" dirty="0"/>
              <a:t> </a:t>
            </a:r>
            <a:r>
              <a:rPr lang="en-US" sz="2000" dirty="0" err="1"/>
              <a:t>egestas</a:t>
            </a:r>
            <a:r>
              <a:rPr lang="en-US" sz="2000" dirty="0"/>
              <a:t> </a:t>
            </a:r>
            <a:r>
              <a:rPr lang="en-US" sz="2000" dirty="0" err="1"/>
              <a:t>orci</a:t>
            </a:r>
            <a:r>
              <a:rPr lang="en-US" sz="2000" dirty="0"/>
              <a:t> at </a:t>
            </a:r>
            <a:r>
              <a:rPr lang="en-US" sz="2000" dirty="0" err="1"/>
              <a:t>bibendum</a:t>
            </a:r>
            <a:r>
              <a:rPr lang="en-US" sz="2000" dirty="0"/>
              <a:t>. </a:t>
            </a:r>
          </a:p>
        </p:txBody>
      </p:sp>
      <p:sp>
        <p:nvSpPr>
          <p:cNvPr id="6" name="Rectangle: Rounded Corners 5">
            <a:extLst>
              <a:ext uri="{FF2B5EF4-FFF2-40B4-BE49-F238E27FC236}">
                <a16:creationId xmlns="" xmlns:a16="http://schemas.microsoft.com/office/drawing/2014/main" id="{2F92403F-4532-4D71-8CCB-220807E4101D}"/>
              </a:ext>
            </a:extLst>
          </p:cNvPr>
          <p:cNvSpPr/>
          <p:nvPr/>
        </p:nvSpPr>
        <p:spPr>
          <a:xfrm>
            <a:off x="13513335" y="8969801"/>
            <a:ext cx="3047618" cy="841476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/>
              <a:t>Discover All Features &gt;</a:t>
            </a:r>
          </a:p>
        </p:txBody>
      </p:sp>
      <p:pic>
        <p:nvPicPr>
          <p:cNvPr id="10" name="图片占位符 9"/>
          <p:cNvPicPr>
            <a:picLocks noGrp="1" noChangeAspect="1"/>
          </p:cNvPicPr>
          <p:nvPr>
            <p:ph type="pic" sz="quarter" idx="13"/>
          </p:nvPr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67" r="16667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573029628"/>
      </p:ext>
    </p:extLst>
  </p:cSld>
  <p:clrMapOvr>
    <a:masterClrMapping/>
  </p:clrMapOvr>
  <p:transition spd="slow" advTm="3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: Rounded Corners 30">
            <a:extLst>
              <a:ext uri="{FF2B5EF4-FFF2-40B4-BE49-F238E27FC236}">
                <a16:creationId xmlns="" xmlns:a16="http://schemas.microsoft.com/office/drawing/2014/main" id="{4FE9DB93-0E12-4493-AF3E-FA3837BAC356}"/>
              </a:ext>
            </a:extLst>
          </p:cNvPr>
          <p:cNvSpPr/>
          <p:nvPr/>
        </p:nvSpPr>
        <p:spPr>
          <a:xfrm rot="2700000">
            <a:off x="2536973" y="3257792"/>
            <a:ext cx="19926594" cy="19926594"/>
          </a:xfrm>
          <a:prstGeom prst="roundRect">
            <a:avLst>
              <a:gd name="adj" fmla="val 28378"/>
            </a:avLst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>
            <a:outerShdw blurRad="914400" dist="482600" dir="18900000" algn="bl" rotWithShape="0">
              <a:prstClr val="black">
                <a:alpha val="2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: Rounded Corners 5">
            <a:extLst>
              <a:ext uri="{FF2B5EF4-FFF2-40B4-BE49-F238E27FC236}">
                <a16:creationId xmlns="" xmlns:a16="http://schemas.microsoft.com/office/drawing/2014/main" id="{D97E1F51-4BCF-44D8-A2DA-E84169EEE903}"/>
              </a:ext>
            </a:extLst>
          </p:cNvPr>
          <p:cNvSpPr/>
          <p:nvPr/>
        </p:nvSpPr>
        <p:spPr>
          <a:xfrm rot="2700000">
            <a:off x="2536973" y="4126934"/>
            <a:ext cx="19926594" cy="19926594"/>
          </a:xfrm>
          <a:prstGeom prst="roundRect">
            <a:avLst>
              <a:gd name="adj" fmla="val 28378"/>
            </a:avLst>
          </a:prstGeom>
          <a:solidFill>
            <a:schemeClr val="tx1">
              <a:lumMod val="90000"/>
              <a:lumOff val="10000"/>
            </a:schemeClr>
          </a:solidFill>
          <a:ln>
            <a:noFill/>
          </a:ln>
          <a:effectLst>
            <a:outerShdw blurRad="914400" dist="482600" dir="18900000" algn="bl" rotWithShape="0">
              <a:prstClr val="black">
                <a:alpha val="2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: Rounded Corners 6">
            <a:extLst>
              <a:ext uri="{FF2B5EF4-FFF2-40B4-BE49-F238E27FC236}">
                <a16:creationId xmlns="" xmlns:a16="http://schemas.microsoft.com/office/drawing/2014/main" id="{1DA3B383-A026-4862-853E-179C19EE28E6}"/>
              </a:ext>
            </a:extLst>
          </p:cNvPr>
          <p:cNvSpPr/>
          <p:nvPr/>
        </p:nvSpPr>
        <p:spPr>
          <a:xfrm rot="2700000">
            <a:off x="8553993" y="7038681"/>
            <a:ext cx="7733790" cy="2316191"/>
          </a:xfrm>
          <a:prstGeom prst="roundRect">
            <a:avLst>
              <a:gd name="adj" fmla="val 50000"/>
            </a:avLst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  <a:effectLst>
            <a:outerShdw blurRad="787400" dist="304800" dir="2700000" algn="tl" rotWithShape="0">
              <a:schemeClr val="accent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: Rounded Corners 7">
            <a:extLst>
              <a:ext uri="{FF2B5EF4-FFF2-40B4-BE49-F238E27FC236}">
                <a16:creationId xmlns="" xmlns:a16="http://schemas.microsoft.com/office/drawing/2014/main" id="{169BB07C-409B-4EA5-8B68-7172B3A65712}"/>
              </a:ext>
            </a:extLst>
          </p:cNvPr>
          <p:cNvSpPr/>
          <p:nvPr/>
        </p:nvSpPr>
        <p:spPr>
          <a:xfrm rot="2700000">
            <a:off x="3378466" y="5027552"/>
            <a:ext cx="7733790" cy="2316191"/>
          </a:xfrm>
          <a:prstGeom prst="roundRect">
            <a:avLst>
              <a:gd name="adj" fmla="val 50000"/>
            </a:avLst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  <a:effectLst>
            <a:outerShdw blurRad="787400" dist="304800" dir="2700000" algn="tl" rotWithShape="0">
              <a:schemeClr val="accent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: Rounded Corners 4">
            <a:extLst>
              <a:ext uri="{FF2B5EF4-FFF2-40B4-BE49-F238E27FC236}">
                <a16:creationId xmlns="" xmlns:a16="http://schemas.microsoft.com/office/drawing/2014/main" id="{8AE2F2B1-67C2-4DDC-85EC-608129CCD89B}"/>
              </a:ext>
            </a:extLst>
          </p:cNvPr>
          <p:cNvSpPr/>
          <p:nvPr/>
        </p:nvSpPr>
        <p:spPr>
          <a:xfrm rot="2700000">
            <a:off x="5293877" y="2991105"/>
            <a:ext cx="7733790" cy="7733790"/>
          </a:xfrm>
          <a:prstGeom prst="roundRect">
            <a:avLst>
              <a:gd name="adj" fmla="val 28378"/>
            </a:avLst>
          </a:prstGeom>
          <a:ln>
            <a:noFill/>
          </a:ln>
          <a:effectLst>
            <a:outerShdw blurRad="787400" dist="304800" dir="2700000" algn="tl" rotWithShape="0">
              <a:schemeClr val="accent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>
            <a:extLst>
              <a:ext uri="{FF2B5EF4-FFF2-40B4-BE49-F238E27FC236}">
                <a16:creationId xmlns="" xmlns:a16="http://schemas.microsoft.com/office/drawing/2014/main" id="{99A11A81-726B-401A-8834-768666EA064E}"/>
              </a:ext>
            </a:extLst>
          </p:cNvPr>
          <p:cNvSpPr txBox="1"/>
          <p:nvPr/>
        </p:nvSpPr>
        <p:spPr>
          <a:xfrm>
            <a:off x="2444082" y="779673"/>
            <a:ext cx="1986441" cy="92333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en-US" sz="5400" b="1" dirty="0" smtClean="0">
                <a:solidFill>
                  <a:schemeClr val="bg1"/>
                </a:solidFill>
                <a:latin typeface="+mj-lt"/>
              </a:rPr>
              <a:t>ZIMU.</a:t>
            </a:r>
            <a:endParaRPr lang="en-US" sz="5400" b="1" dirty="0">
              <a:solidFill>
                <a:schemeClr val="bg1"/>
              </a:solidFill>
              <a:latin typeface="+mj-lt"/>
            </a:endParaRPr>
          </a:p>
        </p:txBody>
      </p:sp>
      <p:grpSp>
        <p:nvGrpSpPr>
          <p:cNvPr id="35" name="Group 34">
            <a:extLst>
              <a:ext uri="{FF2B5EF4-FFF2-40B4-BE49-F238E27FC236}">
                <a16:creationId xmlns="" xmlns:a16="http://schemas.microsoft.com/office/drawing/2014/main" id="{BC57EEE7-5215-433F-A203-8C43DF9DCFEE}"/>
              </a:ext>
            </a:extLst>
          </p:cNvPr>
          <p:cNvGrpSpPr/>
          <p:nvPr/>
        </p:nvGrpSpPr>
        <p:grpSpPr>
          <a:xfrm>
            <a:off x="6170716" y="4822720"/>
            <a:ext cx="6884894" cy="4916133"/>
            <a:chOff x="6170716" y="4822720"/>
            <a:chExt cx="6884894" cy="4916133"/>
          </a:xfrm>
        </p:grpSpPr>
        <p:sp>
          <p:nvSpPr>
            <p:cNvPr id="15" name="TextBox 14">
              <a:extLst>
                <a:ext uri="{FF2B5EF4-FFF2-40B4-BE49-F238E27FC236}">
                  <a16:creationId xmlns="" xmlns:a16="http://schemas.microsoft.com/office/drawing/2014/main" id="{7EEDACD7-0D45-4E3E-8403-97AB3347F0A4}"/>
                </a:ext>
              </a:extLst>
            </p:cNvPr>
            <p:cNvSpPr txBox="1"/>
            <p:nvPr/>
          </p:nvSpPr>
          <p:spPr>
            <a:xfrm>
              <a:off x="6170716" y="4822720"/>
              <a:ext cx="6884894" cy="25545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8000" b="1" dirty="0">
                  <a:solidFill>
                    <a:srgbClr val="FFFFFF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百草无期盼</a:t>
              </a:r>
              <a:r>
                <a:rPr lang="en-US" altLang="zh-CN" sz="8000" b="1" dirty="0">
                  <a:solidFill>
                    <a:srgbClr val="FFFFFF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,</a:t>
              </a:r>
              <a:r>
                <a:rPr lang="zh-CN" altLang="en-US" sz="8000" b="1" dirty="0">
                  <a:solidFill>
                    <a:srgbClr val="FFFFFF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东方墨若白</a:t>
              </a:r>
              <a:r>
                <a:rPr lang="en-US" sz="8000" dirty="0" smtClean="0">
                  <a:solidFill>
                    <a:srgbClr val="FFFFFF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!</a:t>
              </a:r>
              <a:endParaRPr lang="en-US" sz="8000" dirty="0">
                <a:solidFill>
                  <a:srgbClr val="FFFFFF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D9D39E0D-77D5-4B3D-9303-340AFE17C077}"/>
                </a:ext>
              </a:extLst>
            </p:cNvPr>
            <p:cNvSpPr txBox="1"/>
            <p:nvPr/>
          </p:nvSpPr>
          <p:spPr>
            <a:xfrm>
              <a:off x="6170716" y="7239759"/>
              <a:ext cx="6250172" cy="11430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2400" dirty="0">
                  <a:solidFill>
                    <a:srgbClr val="FFFFFF"/>
                  </a:solidFill>
                </a:rPr>
                <a:t>Creating inspiring ideas and building brands that truly matter to people.</a:t>
              </a:r>
            </a:p>
          </p:txBody>
        </p:sp>
        <p:sp>
          <p:nvSpPr>
            <p:cNvPr id="17" name="Rectangle: Rounded Corners 16">
              <a:extLst>
                <a:ext uri="{FF2B5EF4-FFF2-40B4-BE49-F238E27FC236}">
                  <a16:creationId xmlns="" xmlns:a16="http://schemas.microsoft.com/office/drawing/2014/main" id="{EDF18853-013D-490E-A380-090772AF822E}"/>
                </a:ext>
              </a:extLst>
            </p:cNvPr>
            <p:cNvSpPr/>
            <p:nvPr/>
          </p:nvSpPr>
          <p:spPr>
            <a:xfrm>
              <a:off x="7748438" y="8910694"/>
              <a:ext cx="2765232" cy="828159"/>
            </a:xfrm>
            <a:prstGeom prst="roundRect">
              <a:avLst>
                <a:gd name="adj" fmla="val 50000"/>
              </a:avLst>
            </a:prstGeom>
            <a:noFill/>
            <a:ln w="38100">
              <a:solidFill>
                <a:schemeClr val="bg1"/>
              </a:solidFill>
            </a:ln>
            <a:effectLst>
              <a:outerShdw blurRad="787400" dist="304800" dir="2700000" algn="tl" rotWithShape="0">
                <a:schemeClr val="accent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b="1" dirty="0"/>
                <a:t>GET MORE INFO</a:t>
              </a:r>
            </a:p>
          </p:txBody>
        </p:sp>
      </p:grpSp>
      <p:grpSp>
        <p:nvGrpSpPr>
          <p:cNvPr id="34" name="Group 33">
            <a:extLst>
              <a:ext uri="{FF2B5EF4-FFF2-40B4-BE49-F238E27FC236}">
                <a16:creationId xmlns="" xmlns:a16="http://schemas.microsoft.com/office/drawing/2014/main" id="{6534FBB9-DB29-47B4-A57A-9DF193591EEB}"/>
              </a:ext>
            </a:extLst>
          </p:cNvPr>
          <p:cNvGrpSpPr/>
          <p:nvPr/>
        </p:nvGrpSpPr>
        <p:grpSpPr>
          <a:xfrm>
            <a:off x="18359063" y="9144000"/>
            <a:ext cx="6028112" cy="4572000"/>
            <a:chOff x="18359063" y="9144000"/>
            <a:chExt cx="6028112" cy="4572000"/>
          </a:xfrm>
        </p:grpSpPr>
        <p:sp>
          <p:nvSpPr>
            <p:cNvPr id="11" name="Rectangle 10">
              <a:extLst>
                <a:ext uri="{FF2B5EF4-FFF2-40B4-BE49-F238E27FC236}">
                  <a16:creationId xmlns="" xmlns:a16="http://schemas.microsoft.com/office/drawing/2014/main" id="{36CA7B46-9765-4C58-B92B-C4317DE22BE9}"/>
                </a:ext>
              </a:extLst>
            </p:cNvPr>
            <p:cNvSpPr/>
            <p:nvPr/>
          </p:nvSpPr>
          <p:spPr>
            <a:xfrm>
              <a:off x="18359063" y="9144000"/>
              <a:ext cx="6028112" cy="4572000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29" name="Group 28">
              <a:extLst>
                <a:ext uri="{FF2B5EF4-FFF2-40B4-BE49-F238E27FC236}">
                  <a16:creationId xmlns="" xmlns:a16="http://schemas.microsoft.com/office/drawing/2014/main" id="{F0A62922-E579-4CEE-BA15-39EE6343D1A1}"/>
                </a:ext>
              </a:extLst>
            </p:cNvPr>
            <p:cNvGrpSpPr/>
            <p:nvPr/>
          </p:nvGrpSpPr>
          <p:grpSpPr>
            <a:xfrm>
              <a:off x="18632359" y="9669271"/>
              <a:ext cx="5481519" cy="3551819"/>
              <a:chOff x="3222248" y="14600321"/>
              <a:chExt cx="5481519" cy="3551819"/>
            </a:xfrm>
          </p:grpSpPr>
          <p:sp>
            <p:nvSpPr>
              <p:cNvPr id="18" name="Rectangle 17">
                <a:extLst>
                  <a:ext uri="{FF2B5EF4-FFF2-40B4-BE49-F238E27FC236}">
                    <a16:creationId xmlns="" xmlns:a16="http://schemas.microsoft.com/office/drawing/2014/main" id="{A07FDE63-2C54-413F-BA56-4A59FE78A30F}"/>
                  </a:ext>
                </a:extLst>
              </p:cNvPr>
              <p:cNvSpPr/>
              <p:nvPr/>
            </p:nvSpPr>
            <p:spPr>
              <a:xfrm>
                <a:off x="3222249" y="14600321"/>
                <a:ext cx="184731" cy="132343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endParaRPr lang="en-US" sz="8000" dirty="0">
                  <a:solidFill>
                    <a:srgbClr val="FFFFFF"/>
                  </a:solidFill>
                </a:endParaRPr>
              </a:p>
            </p:txBody>
          </p:sp>
          <p:sp>
            <p:nvSpPr>
              <p:cNvPr id="19" name="TextBox 18">
                <a:extLst>
                  <a:ext uri="{FF2B5EF4-FFF2-40B4-BE49-F238E27FC236}">
                    <a16:creationId xmlns="" xmlns:a16="http://schemas.microsoft.com/office/drawing/2014/main" id="{4567C821-C502-409B-BFBC-927F7A1AB54F}"/>
                  </a:ext>
                </a:extLst>
              </p:cNvPr>
              <p:cNvSpPr txBox="1"/>
              <p:nvPr/>
            </p:nvSpPr>
            <p:spPr>
              <a:xfrm>
                <a:off x="3222249" y="15923760"/>
                <a:ext cx="5060894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3600" b="1">
                    <a:solidFill>
                      <a:srgbClr val="FFFFFF"/>
                    </a:solidFill>
                  </a:rPr>
                  <a:t>Brain Design &gt;</a:t>
                </a:r>
              </a:p>
            </p:txBody>
          </p:sp>
          <p:sp>
            <p:nvSpPr>
              <p:cNvPr id="20" name="TextBox 19">
                <a:extLst>
                  <a:ext uri="{FF2B5EF4-FFF2-40B4-BE49-F238E27FC236}">
                    <a16:creationId xmlns="" xmlns:a16="http://schemas.microsoft.com/office/drawing/2014/main" id="{7B5CA8D8-1726-4726-8DC8-B183B752FEB6}"/>
                  </a:ext>
                </a:extLst>
              </p:cNvPr>
              <p:cNvSpPr txBox="1"/>
              <p:nvPr/>
            </p:nvSpPr>
            <p:spPr>
              <a:xfrm>
                <a:off x="3222248" y="16674812"/>
                <a:ext cx="5481519" cy="1477328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sz="2000" dirty="0">
                    <a:solidFill>
                      <a:srgbClr val="FFFFFF"/>
                    </a:solidFill>
                  </a:rPr>
                  <a:t>Awesome notepad app. It gives you a quick and simple notepad editing experience when you write notes.</a:t>
                </a:r>
              </a:p>
            </p:txBody>
          </p:sp>
        </p:grpSp>
      </p:grpSp>
      <p:grpSp>
        <p:nvGrpSpPr>
          <p:cNvPr id="33" name="Group 32">
            <a:extLst>
              <a:ext uri="{FF2B5EF4-FFF2-40B4-BE49-F238E27FC236}">
                <a16:creationId xmlns="" xmlns:a16="http://schemas.microsoft.com/office/drawing/2014/main" id="{D8ABF25E-FCD5-4BF1-8BF7-A8FC0A912772}"/>
              </a:ext>
            </a:extLst>
          </p:cNvPr>
          <p:cNvGrpSpPr/>
          <p:nvPr/>
        </p:nvGrpSpPr>
        <p:grpSpPr>
          <a:xfrm>
            <a:off x="18359063" y="4572000"/>
            <a:ext cx="6028112" cy="4572000"/>
            <a:chOff x="18359063" y="4572000"/>
            <a:chExt cx="6028112" cy="4572000"/>
          </a:xfrm>
        </p:grpSpPr>
        <p:sp>
          <p:nvSpPr>
            <p:cNvPr id="10" name="Rectangle 9">
              <a:extLst>
                <a:ext uri="{FF2B5EF4-FFF2-40B4-BE49-F238E27FC236}">
                  <a16:creationId xmlns="" xmlns:a16="http://schemas.microsoft.com/office/drawing/2014/main" id="{05C6C879-EB4F-4E46-8868-0E40FDBD94D3}"/>
                </a:ext>
              </a:extLst>
            </p:cNvPr>
            <p:cNvSpPr/>
            <p:nvPr/>
          </p:nvSpPr>
          <p:spPr>
            <a:xfrm>
              <a:off x="18359063" y="4572000"/>
              <a:ext cx="6028112" cy="4572000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30" name="Group 29">
              <a:extLst>
                <a:ext uri="{FF2B5EF4-FFF2-40B4-BE49-F238E27FC236}">
                  <a16:creationId xmlns="" xmlns:a16="http://schemas.microsoft.com/office/drawing/2014/main" id="{99649DD9-92C4-45E5-80CF-738C0AC47234}"/>
                </a:ext>
              </a:extLst>
            </p:cNvPr>
            <p:cNvGrpSpPr/>
            <p:nvPr/>
          </p:nvGrpSpPr>
          <p:grpSpPr>
            <a:xfrm>
              <a:off x="18632359" y="5132082"/>
              <a:ext cx="5481519" cy="3551819"/>
              <a:chOff x="9574543" y="14600321"/>
              <a:chExt cx="5481519" cy="3551819"/>
            </a:xfrm>
          </p:grpSpPr>
          <p:sp>
            <p:nvSpPr>
              <p:cNvPr id="21" name="Rectangle 20">
                <a:extLst>
                  <a:ext uri="{FF2B5EF4-FFF2-40B4-BE49-F238E27FC236}">
                    <a16:creationId xmlns="" xmlns:a16="http://schemas.microsoft.com/office/drawing/2014/main" id="{62FE0F5C-6F06-4F19-BE43-79F563D6AAAD}"/>
                  </a:ext>
                </a:extLst>
              </p:cNvPr>
              <p:cNvSpPr/>
              <p:nvPr/>
            </p:nvSpPr>
            <p:spPr>
              <a:xfrm>
                <a:off x="9574544" y="14600321"/>
                <a:ext cx="184731" cy="132343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endParaRPr lang="en-US" sz="8000" dirty="0">
                  <a:solidFill>
                    <a:srgbClr val="FFFFFF"/>
                  </a:solidFill>
                </a:endParaRPr>
              </a:p>
            </p:txBody>
          </p:sp>
          <p:sp>
            <p:nvSpPr>
              <p:cNvPr id="22" name="TextBox 21">
                <a:extLst>
                  <a:ext uri="{FF2B5EF4-FFF2-40B4-BE49-F238E27FC236}">
                    <a16:creationId xmlns="" xmlns:a16="http://schemas.microsoft.com/office/drawing/2014/main" id="{37C23971-252C-4D18-BB20-62198BD4E6D6}"/>
                  </a:ext>
                </a:extLst>
              </p:cNvPr>
              <p:cNvSpPr txBox="1"/>
              <p:nvPr/>
            </p:nvSpPr>
            <p:spPr>
              <a:xfrm>
                <a:off x="9574544" y="15923760"/>
                <a:ext cx="5060894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3600" b="1">
                    <a:solidFill>
                      <a:srgbClr val="FFFFFF"/>
                    </a:solidFill>
                  </a:rPr>
                  <a:t>Pictoral Design &gt;</a:t>
                </a:r>
              </a:p>
            </p:txBody>
          </p:sp>
          <p:sp>
            <p:nvSpPr>
              <p:cNvPr id="23" name="TextBox 22">
                <a:extLst>
                  <a:ext uri="{FF2B5EF4-FFF2-40B4-BE49-F238E27FC236}">
                    <a16:creationId xmlns="" xmlns:a16="http://schemas.microsoft.com/office/drawing/2014/main" id="{5AC683CE-CC38-4CDA-880C-ECA5A77BA8C9}"/>
                  </a:ext>
                </a:extLst>
              </p:cNvPr>
              <p:cNvSpPr txBox="1"/>
              <p:nvPr/>
            </p:nvSpPr>
            <p:spPr>
              <a:xfrm>
                <a:off x="9574543" y="16674812"/>
                <a:ext cx="5481519" cy="1477328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sz="2000" dirty="0">
                    <a:solidFill>
                      <a:srgbClr val="FFFFFF"/>
                    </a:solidFill>
                  </a:rPr>
                  <a:t>Quick chat helps you to Keep in touch with your friends and colleagues while working. It has a unique responsive design.</a:t>
                </a:r>
                <a:endParaRPr lang="en-US" sz="2400" dirty="0">
                  <a:solidFill>
                    <a:srgbClr val="FFFFFF"/>
                  </a:solidFill>
                </a:endParaRPr>
              </a:p>
            </p:txBody>
          </p:sp>
        </p:grpSp>
      </p:grpSp>
      <p:grpSp>
        <p:nvGrpSpPr>
          <p:cNvPr id="32" name="Group 31">
            <a:extLst>
              <a:ext uri="{FF2B5EF4-FFF2-40B4-BE49-F238E27FC236}">
                <a16:creationId xmlns="" xmlns:a16="http://schemas.microsoft.com/office/drawing/2014/main" id="{CA54E24A-14F4-411B-A9AF-6B90C5AEDE67}"/>
              </a:ext>
            </a:extLst>
          </p:cNvPr>
          <p:cNvGrpSpPr/>
          <p:nvPr/>
        </p:nvGrpSpPr>
        <p:grpSpPr>
          <a:xfrm>
            <a:off x="18359063" y="0"/>
            <a:ext cx="6028112" cy="4572000"/>
            <a:chOff x="18359063" y="0"/>
            <a:chExt cx="6028112" cy="4572000"/>
          </a:xfrm>
        </p:grpSpPr>
        <p:sp>
          <p:nvSpPr>
            <p:cNvPr id="9" name="Rectangle 8">
              <a:extLst>
                <a:ext uri="{FF2B5EF4-FFF2-40B4-BE49-F238E27FC236}">
                  <a16:creationId xmlns="" xmlns:a16="http://schemas.microsoft.com/office/drawing/2014/main" id="{4FAD1A6F-6A0B-454B-AC5A-EF6B85DCB81F}"/>
                </a:ext>
              </a:extLst>
            </p:cNvPr>
            <p:cNvSpPr/>
            <p:nvPr/>
          </p:nvSpPr>
          <p:spPr>
            <a:xfrm>
              <a:off x="18359063" y="0"/>
              <a:ext cx="6028112" cy="457200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28" name="Group 27">
              <a:extLst>
                <a:ext uri="{FF2B5EF4-FFF2-40B4-BE49-F238E27FC236}">
                  <a16:creationId xmlns="" xmlns:a16="http://schemas.microsoft.com/office/drawing/2014/main" id="{0A21D12A-B05C-42E7-BE40-136E0CFBCDFF}"/>
                </a:ext>
              </a:extLst>
            </p:cNvPr>
            <p:cNvGrpSpPr/>
            <p:nvPr/>
          </p:nvGrpSpPr>
          <p:grpSpPr>
            <a:xfrm>
              <a:off x="18632359" y="480593"/>
              <a:ext cx="5481519" cy="3551819"/>
              <a:chOff x="15926839" y="14600321"/>
              <a:chExt cx="5481519" cy="3551819"/>
            </a:xfrm>
          </p:grpSpPr>
          <p:sp>
            <p:nvSpPr>
              <p:cNvPr id="24" name="Rectangle 23">
                <a:extLst>
                  <a:ext uri="{FF2B5EF4-FFF2-40B4-BE49-F238E27FC236}">
                    <a16:creationId xmlns="" xmlns:a16="http://schemas.microsoft.com/office/drawing/2014/main" id="{A916668F-8FC9-412A-937F-0D00EB6ACCE5}"/>
                  </a:ext>
                </a:extLst>
              </p:cNvPr>
              <p:cNvSpPr/>
              <p:nvPr/>
            </p:nvSpPr>
            <p:spPr>
              <a:xfrm>
                <a:off x="15926840" y="14600321"/>
                <a:ext cx="184731" cy="132343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endParaRPr lang="en-US" sz="8000" dirty="0">
                  <a:solidFill>
                    <a:srgbClr val="FFFFFF"/>
                  </a:solidFill>
                </a:endParaRPr>
              </a:p>
            </p:txBody>
          </p:sp>
          <p:sp>
            <p:nvSpPr>
              <p:cNvPr id="25" name="TextBox 24">
                <a:extLst>
                  <a:ext uri="{FF2B5EF4-FFF2-40B4-BE49-F238E27FC236}">
                    <a16:creationId xmlns="" xmlns:a16="http://schemas.microsoft.com/office/drawing/2014/main" id="{643FF602-7A54-49D0-82C7-E628F4CF391D}"/>
                  </a:ext>
                </a:extLst>
              </p:cNvPr>
              <p:cNvSpPr txBox="1"/>
              <p:nvPr/>
            </p:nvSpPr>
            <p:spPr>
              <a:xfrm>
                <a:off x="15926840" y="15923760"/>
                <a:ext cx="5060894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3600" b="1">
                    <a:solidFill>
                      <a:srgbClr val="FFFFFF"/>
                    </a:solidFill>
                  </a:rPr>
                  <a:t>Cluster &gt;</a:t>
                </a:r>
              </a:p>
            </p:txBody>
          </p:sp>
          <p:sp>
            <p:nvSpPr>
              <p:cNvPr id="26" name="TextBox 25">
                <a:extLst>
                  <a:ext uri="{FF2B5EF4-FFF2-40B4-BE49-F238E27FC236}">
                    <a16:creationId xmlns="" xmlns:a16="http://schemas.microsoft.com/office/drawing/2014/main" id="{0474E6E8-9183-4BBF-B40D-7542FB625713}"/>
                  </a:ext>
                </a:extLst>
              </p:cNvPr>
              <p:cNvSpPr txBox="1"/>
              <p:nvPr/>
            </p:nvSpPr>
            <p:spPr>
              <a:xfrm>
                <a:off x="15926839" y="16674812"/>
                <a:ext cx="5481519" cy="1477328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sz="2000" dirty="0">
                    <a:solidFill>
                      <a:srgbClr val="FFFFFF"/>
                    </a:solidFill>
                  </a:rPr>
                  <a:t>This is a very young collection of charts, with the goal of keeping these components very customizable.</a:t>
                </a:r>
                <a:endParaRPr lang="en-US" sz="2400" dirty="0">
                  <a:solidFill>
                    <a:srgbClr val="FFFFFF"/>
                  </a:solidFill>
                </a:endParaRPr>
              </a:p>
            </p:txBody>
          </p:sp>
        </p:grp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41126" y="-598204"/>
            <a:ext cx="4243361" cy="424336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56247" y="3592789"/>
            <a:ext cx="4603359" cy="4603359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787280" y="8901312"/>
            <a:ext cx="3412765" cy="34127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3898578"/>
      </p:ext>
    </p:extLst>
  </p:cSld>
  <p:clrMapOvr>
    <a:masterClrMapping/>
  </p:clrMapOvr>
  <p:transition spd="slow" advTm="3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1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" dur="17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2" decel="100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2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1" animBg="1"/>
      <p:bldP spid="6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占位符 1"/>
          <p:cNvPicPr>
            <a:picLocks noGrp="1" noChangeAspect="1"/>
          </p:cNvPicPr>
          <p:nvPr>
            <p:ph type="pic" sz="quarter" idx="11"/>
          </p:nvPr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95" r="4495"/>
          <a:stretch>
            <a:fillRect/>
          </a:stretch>
        </p:blipFill>
        <p:spPr/>
      </p:pic>
      <p:sp useBgFill="1">
        <p:nvSpPr>
          <p:cNvPr id="5" name="Freeform: Shape 4">
            <a:extLst>
              <a:ext uri="{FF2B5EF4-FFF2-40B4-BE49-F238E27FC236}">
                <a16:creationId xmlns="" xmlns:a16="http://schemas.microsoft.com/office/drawing/2014/main" id="{687CD5E1-9E85-4010-9B98-9FB929C92EFB}"/>
              </a:ext>
            </a:extLst>
          </p:cNvPr>
          <p:cNvSpPr/>
          <p:nvPr/>
        </p:nvSpPr>
        <p:spPr>
          <a:xfrm rot="18900000">
            <a:off x="2020889" y="-3163708"/>
            <a:ext cx="20043416" cy="20043416"/>
          </a:xfrm>
          <a:custGeom>
            <a:avLst/>
            <a:gdLst>
              <a:gd name="connsiteX0" fmla="*/ 6904390 w 20043416"/>
              <a:gd name="connsiteY0" fmla="*/ 6690858 h 20043416"/>
              <a:gd name="connsiteX1" fmla="*/ 6261579 w 20043416"/>
              <a:gd name="connsiteY1" fmla="*/ 8242742 h 20043416"/>
              <a:gd name="connsiteX2" fmla="*/ 6261580 w 20043416"/>
              <a:gd name="connsiteY2" fmla="*/ 11587142 h 20043416"/>
              <a:gd name="connsiteX3" fmla="*/ 8456275 w 20043416"/>
              <a:gd name="connsiteY3" fmla="*/ 13781837 h 20043416"/>
              <a:gd name="connsiteX4" fmla="*/ 11800674 w 20043416"/>
              <a:gd name="connsiteY4" fmla="*/ 13781837 h 20043416"/>
              <a:gd name="connsiteX5" fmla="*/ 13995369 w 20043416"/>
              <a:gd name="connsiteY5" fmla="*/ 11587142 h 20043416"/>
              <a:gd name="connsiteX6" fmla="*/ 13995369 w 20043416"/>
              <a:gd name="connsiteY6" fmla="*/ 8242742 h 20043416"/>
              <a:gd name="connsiteX7" fmla="*/ 11800675 w 20043416"/>
              <a:gd name="connsiteY7" fmla="*/ 6048047 h 20043416"/>
              <a:gd name="connsiteX8" fmla="*/ 8456274 w 20043416"/>
              <a:gd name="connsiteY8" fmla="*/ 6048047 h 20043416"/>
              <a:gd name="connsiteX9" fmla="*/ 6904390 w 20043416"/>
              <a:gd name="connsiteY9" fmla="*/ 6690858 h 20043416"/>
              <a:gd name="connsiteX10" fmla="*/ 2935290 w 20043416"/>
              <a:gd name="connsiteY10" fmla="*/ 2935290 h 20043416"/>
              <a:gd name="connsiteX11" fmla="*/ 17108126 w 20043416"/>
              <a:gd name="connsiteY11" fmla="*/ 2935290 h 20043416"/>
              <a:gd name="connsiteX12" fmla="*/ 17108126 w 20043416"/>
              <a:gd name="connsiteY12" fmla="*/ 17108126 h 20043416"/>
              <a:gd name="connsiteX13" fmla="*/ 2935290 w 20043416"/>
              <a:gd name="connsiteY13" fmla="*/ 17108126 h 20043416"/>
              <a:gd name="connsiteX14" fmla="*/ 2935290 w 20043416"/>
              <a:gd name="connsiteY14" fmla="*/ 2935290 h 200434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0043416" h="20043416">
                <a:moveTo>
                  <a:pt x="6904390" y="6690858"/>
                </a:moveTo>
                <a:cubicBezTo>
                  <a:pt x="6507229" y="7088020"/>
                  <a:pt x="6261579" y="7636694"/>
                  <a:pt x="6261579" y="8242742"/>
                </a:cubicBezTo>
                <a:lnTo>
                  <a:pt x="6261580" y="11587142"/>
                </a:lnTo>
                <a:cubicBezTo>
                  <a:pt x="6261580" y="12799239"/>
                  <a:pt x="7244177" y="13781836"/>
                  <a:pt x="8456275" y="13781837"/>
                </a:cubicBezTo>
                <a:lnTo>
                  <a:pt x="11800674" y="13781837"/>
                </a:lnTo>
                <a:cubicBezTo>
                  <a:pt x="13012771" y="13781837"/>
                  <a:pt x="13995369" y="12799239"/>
                  <a:pt x="13995369" y="11587142"/>
                </a:cubicBezTo>
                <a:lnTo>
                  <a:pt x="13995369" y="8242742"/>
                </a:lnTo>
                <a:cubicBezTo>
                  <a:pt x="13995368" y="7030645"/>
                  <a:pt x="13012771" y="6048048"/>
                  <a:pt x="11800675" y="6048047"/>
                </a:cubicBezTo>
                <a:lnTo>
                  <a:pt x="8456274" y="6048047"/>
                </a:lnTo>
                <a:cubicBezTo>
                  <a:pt x="7850226" y="6048047"/>
                  <a:pt x="7301552" y="6293696"/>
                  <a:pt x="6904390" y="6690858"/>
                </a:cubicBezTo>
                <a:close/>
                <a:moveTo>
                  <a:pt x="2935290" y="2935290"/>
                </a:moveTo>
                <a:cubicBezTo>
                  <a:pt x="6849011" y="-978431"/>
                  <a:pt x="13194406" y="-978431"/>
                  <a:pt x="17108126" y="2935290"/>
                </a:cubicBezTo>
                <a:cubicBezTo>
                  <a:pt x="21021847" y="6849010"/>
                  <a:pt x="21021846" y="13194405"/>
                  <a:pt x="17108126" y="17108126"/>
                </a:cubicBezTo>
                <a:cubicBezTo>
                  <a:pt x="13194405" y="21021846"/>
                  <a:pt x="6849011" y="21021847"/>
                  <a:pt x="2935290" y="17108126"/>
                </a:cubicBezTo>
                <a:cubicBezTo>
                  <a:pt x="-978431" y="13194406"/>
                  <a:pt x="-978431" y="6849010"/>
                  <a:pt x="2935290" y="2935290"/>
                </a:cubicBezTo>
                <a:close/>
              </a:path>
            </a:pathLst>
          </a:custGeom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4" name="TextBox 13">
            <a:extLst>
              <a:ext uri="{FF2B5EF4-FFF2-40B4-BE49-F238E27FC236}">
                <a16:creationId xmlns="" xmlns:a16="http://schemas.microsoft.com/office/drawing/2014/main" id="{3D3A265F-2A0E-4B8B-9188-CC37B32226A8}"/>
              </a:ext>
            </a:extLst>
          </p:cNvPr>
          <p:cNvSpPr txBox="1"/>
          <p:nvPr/>
        </p:nvSpPr>
        <p:spPr>
          <a:xfrm>
            <a:off x="2192425" y="1347432"/>
            <a:ext cx="2183611" cy="1015663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en-US" sz="6000" b="1" dirty="0" smtClean="0">
                <a:solidFill>
                  <a:schemeClr val="accent1"/>
                </a:solidFill>
                <a:latin typeface="+mj-lt"/>
              </a:rPr>
              <a:t>ZIMU.</a:t>
            </a:r>
            <a:endParaRPr lang="en-US" sz="60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="" xmlns:a16="http://schemas.microsoft.com/office/drawing/2014/main" id="{82BF4314-F9D5-467A-9478-92CE230B2DB6}"/>
              </a:ext>
            </a:extLst>
          </p:cNvPr>
          <p:cNvSpPr txBox="1"/>
          <p:nvPr/>
        </p:nvSpPr>
        <p:spPr>
          <a:xfrm>
            <a:off x="16437429" y="3652122"/>
            <a:ext cx="5260346" cy="830997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pPr algn="r"/>
            <a:r>
              <a:rPr lang="zh-CN" altLang="en-US" sz="4800" b="1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一年生草本</a:t>
            </a:r>
            <a:r>
              <a:rPr lang="en-US" altLang="zh-CN" sz="4800" b="1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.</a:t>
            </a:r>
          </a:p>
        </p:txBody>
      </p:sp>
      <p:grpSp>
        <p:nvGrpSpPr>
          <p:cNvPr id="20" name="Group 19">
            <a:extLst>
              <a:ext uri="{FF2B5EF4-FFF2-40B4-BE49-F238E27FC236}">
                <a16:creationId xmlns="" xmlns:a16="http://schemas.microsoft.com/office/drawing/2014/main" id="{D968B9A1-567F-4CD4-B6B4-AA94185C84CF}"/>
              </a:ext>
            </a:extLst>
          </p:cNvPr>
          <p:cNvGrpSpPr/>
          <p:nvPr/>
        </p:nvGrpSpPr>
        <p:grpSpPr>
          <a:xfrm>
            <a:off x="17229990" y="4637008"/>
            <a:ext cx="4467785" cy="0"/>
            <a:chOff x="16620565" y="4448175"/>
            <a:chExt cx="4467785" cy="0"/>
          </a:xfrm>
        </p:grpSpPr>
        <p:cxnSp>
          <p:nvCxnSpPr>
            <p:cNvPr id="17" name="Straight Connector 16">
              <a:extLst>
                <a:ext uri="{FF2B5EF4-FFF2-40B4-BE49-F238E27FC236}">
                  <a16:creationId xmlns="" xmlns:a16="http://schemas.microsoft.com/office/drawing/2014/main" id="{6F40F7E1-99FF-4E19-911F-6DBDE2435C26}"/>
                </a:ext>
              </a:extLst>
            </p:cNvPr>
            <p:cNvCxnSpPr/>
            <p:nvPr/>
          </p:nvCxnSpPr>
          <p:spPr>
            <a:xfrm>
              <a:off x="16620565" y="4448175"/>
              <a:ext cx="4467785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>
              <a:extLst>
                <a:ext uri="{FF2B5EF4-FFF2-40B4-BE49-F238E27FC236}">
                  <a16:creationId xmlns="" xmlns:a16="http://schemas.microsoft.com/office/drawing/2014/main" id="{72243ABA-21DB-46DE-85D4-AAF635326DFB}"/>
                </a:ext>
              </a:extLst>
            </p:cNvPr>
            <p:cNvCxnSpPr>
              <a:cxnSpLocks/>
            </p:cNvCxnSpPr>
            <p:nvPr/>
          </p:nvCxnSpPr>
          <p:spPr>
            <a:xfrm>
              <a:off x="16620565" y="4448175"/>
              <a:ext cx="1114985" cy="0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1" name="TextBox 20">
            <a:extLst>
              <a:ext uri="{FF2B5EF4-FFF2-40B4-BE49-F238E27FC236}">
                <a16:creationId xmlns="" xmlns:a16="http://schemas.microsoft.com/office/drawing/2014/main" id="{7B40E8AF-07AA-45A3-B0E9-00BB07B517C5}"/>
              </a:ext>
            </a:extLst>
          </p:cNvPr>
          <p:cNvSpPr txBox="1"/>
          <p:nvPr/>
        </p:nvSpPr>
        <p:spPr>
          <a:xfrm>
            <a:off x="21824921" y="4483119"/>
            <a:ext cx="495300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1400" b="1"/>
              <a:t>01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="" xmlns:a16="http://schemas.microsoft.com/office/drawing/2014/main" id="{0979A9A7-4A33-4319-AF46-F5C3002DA94D}"/>
              </a:ext>
            </a:extLst>
          </p:cNvPr>
          <p:cNvSpPr txBox="1"/>
          <p:nvPr/>
        </p:nvSpPr>
        <p:spPr>
          <a:xfrm>
            <a:off x="17622191" y="4790896"/>
            <a:ext cx="40755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/>
              <a:t>Donec vitae dolor sed urna laoreet consectetur et a odio.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="" xmlns:a16="http://schemas.microsoft.com/office/drawing/2014/main" id="{B482A1D0-8C78-47F4-BCD4-0B57A5DF675C}"/>
              </a:ext>
            </a:extLst>
          </p:cNvPr>
          <p:cNvSpPr txBox="1"/>
          <p:nvPr/>
        </p:nvSpPr>
        <p:spPr>
          <a:xfrm>
            <a:off x="17229990" y="6237447"/>
            <a:ext cx="4467785" cy="584775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pPr algn="r"/>
            <a:r>
              <a:rPr lang="zh-CN" altLang="en-US" sz="3200" b="1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二</a:t>
            </a:r>
            <a:r>
              <a:rPr lang="zh-CN" altLang="en-US" sz="3200" b="1" dirty="0" smtClean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年生</a:t>
            </a:r>
            <a:r>
              <a:rPr lang="zh-CN" altLang="en-US" sz="3200" b="1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草本</a:t>
            </a:r>
            <a:r>
              <a:rPr lang="en-US" altLang="zh-CN" sz="3200" b="1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.</a:t>
            </a:r>
          </a:p>
        </p:txBody>
      </p:sp>
      <p:cxnSp>
        <p:nvCxnSpPr>
          <p:cNvPr id="25" name="Straight Connector 24">
            <a:extLst>
              <a:ext uri="{FF2B5EF4-FFF2-40B4-BE49-F238E27FC236}">
                <a16:creationId xmlns="" xmlns:a16="http://schemas.microsoft.com/office/drawing/2014/main" id="{AD4C098A-39FE-4900-9560-247D3D180E1F}"/>
              </a:ext>
            </a:extLst>
          </p:cNvPr>
          <p:cNvCxnSpPr>
            <a:cxnSpLocks/>
          </p:cNvCxnSpPr>
          <p:nvPr/>
        </p:nvCxnSpPr>
        <p:spPr>
          <a:xfrm>
            <a:off x="18344975" y="6976111"/>
            <a:ext cx="33528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>
            <a:extLst>
              <a:ext uri="{FF2B5EF4-FFF2-40B4-BE49-F238E27FC236}">
                <a16:creationId xmlns="" xmlns:a16="http://schemas.microsoft.com/office/drawing/2014/main" id="{DB9712CA-E24E-4174-8E94-5CCD7D325E52}"/>
              </a:ext>
            </a:extLst>
          </p:cNvPr>
          <p:cNvSpPr txBox="1"/>
          <p:nvPr/>
        </p:nvSpPr>
        <p:spPr>
          <a:xfrm>
            <a:off x="21824921" y="6822222"/>
            <a:ext cx="495300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1400" b="1"/>
              <a:t>02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="" xmlns:a16="http://schemas.microsoft.com/office/drawing/2014/main" id="{1F5E1610-4044-4166-8484-7CB530E6E237}"/>
              </a:ext>
            </a:extLst>
          </p:cNvPr>
          <p:cNvSpPr txBox="1"/>
          <p:nvPr/>
        </p:nvSpPr>
        <p:spPr>
          <a:xfrm>
            <a:off x="17622191" y="7129999"/>
            <a:ext cx="40755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/>
              <a:t>Donec vitae dolor sed urna laoreet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="" xmlns:a16="http://schemas.microsoft.com/office/drawing/2014/main" id="{6DC218DB-A5AA-4D6C-A1E8-F543B8226079}"/>
              </a:ext>
            </a:extLst>
          </p:cNvPr>
          <p:cNvSpPr txBox="1"/>
          <p:nvPr/>
        </p:nvSpPr>
        <p:spPr>
          <a:xfrm>
            <a:off x="17229990" y="8566018"/>
            <a:ext cx="4467785" cy="584775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pPr algn="r"/>
            <a:r>
              <a:rPr lang="zh-CN" altLang="en-US" sz="3200" b="1" dirty="0" smtClean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多年生</a:t>
            </a:r>
            <a:r>
              <a:rPr lang="zh-CN" altLang="en-US" sz="3200" b="1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草本</a:t>
            </a:r>
            <a:r>
              <a:rPr lang="en-US" altLang="zh-CN" sz="3200" b="1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.</a:t>
            </a:r>
          </a:p>
        </p:txBody>
      </p:sp>
      <p:cxnSp>
        <p:nvCxnSpPr>
          <p:cNvPr id="30" name="Straight Connector 29">
            <a:extLst>
              <a:ext uri="{FF2B5EF4-FFF2-40B4-BE49-F238E27FC236}">
                <a16:creationId xmlns="" xmlns:a16="http://schemas.microsoft.com/office/drawing/2014/main" id="{EFD9F498-8005-48B3-B0FF-6F6A87112197}"/>
              </a:ext>
            </a:extLst>
          </p:cNvPr>
          <p:cNvCxnSpPr>
            <a:cxnSpLocks/>
          </p:cNvCxnSpPr>
          <p:nvPr/>
        </p:nvCxnSpPr>
        <p:spPr>
          <a:xfrm>
            <a:off x="17485034" y="9304682"/>
            <a:ext cx="4212741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>
            <a:extLst>
              <a:ext uri="{FF2B5EF4-FFF2-40B4-BE49-F238E27FC236}">
                <a16:creationId xmlns="" xmlns:a16="http://schemas.microsoft.com/office/drawing/2014/main" id="{94601C34-8970-4646-BAE7-44327BA75A19}"/>
              </a:ext>
            </a:extLst>
          </p:cNvPr>
          <p:cNvSpPr txBox="1"/>
          <p:nvPr/>
        </p:nvSpPr>
        <p:spPr>
          <a:xfrm>
            <a:off x="21824921" y="9150793"/>
            <a:ext cx="495300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1400" b="1"/>
              <a:t>03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="" xmlns:a16="http://schemas.microsoft.com/office/drawing/2014/main" id="{0D486843-19B6-40B3-8828-E0B265604EFB}"/>
              </a:ext>
            </a:extLst>
          </p:cNvPr>
          <p:cNvSpPr txBox="1"/>
          <p:nvPr/>
        </p:nvSpPr>
        <p:spPr>
          <a:xfrm>
            <a:off x="17622191" y="9458570"/>
            <a:ext cx="40755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/>
              <a:t>Donec vitae dolor sed urna laoreet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="" xmlns:a16="http://schemas.microsoft.com/office/drawing/2014/main" id="{84B8F0DB-73A6-4222-9C91-8CD5EF1DBB26}"/>
              </a:ext>
            </a:extLst>
          </p:cNvPr>
          <p:cNvSpPr txBox="1"/>
          <p:nvPr/>
        </p:nvSpPr>
        <p:spPr>
          <a:xfrm>
            <a:off x="2192425" y="6127100"/>
            <a:ext cx="492167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000"/>
              <a:t>Etiam lacus nulla, bibendum egestas suscipit ut, sollicitudin eu massa. Phasellus semper quam justo, vel aliquam magna lobortis at. </a:t>
            </a:r>
          </a:p>
        </p:txBody>
      </p:sp>
    </p:spTree>
    <p:extLst>
      <p:ext uri="{BB962C8B-B14F-4D97-AF65-F5344CB8AC3E}">
        <p14:creationId xmlns:p14="http://schemas.microsoft.com/office/powerpoint/2010/main" val="4273331015"/>
      </p:ext>
    </p:extLst>
  </p:cSld>
  <p:clrMapOvr>
    <a:masterClrMapping/>
  </p:clrMapOvr>
  <p:transition spd="slow" advTm="3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1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3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3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3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3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3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3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3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3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3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5" grpId="0"/>
      <p:bldP spid="21" grpId="0"/>
      <p:bldP spid="22" grpId="0"/>
      <p:bldP spid="23" grpId="0"/>
      <p:bldP spid="27" grpId="0"/>
      <p:bldP spid="28" grpId="0"/>
      <p:bldP spid="29" grpId="0"/>
      <p:bldP spid="31" grpId="0"/>
      <p:bldP spid="32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COURSE_ID" val="56452B99-7F34-4485-AB54-4FC2DBA64D2A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SCORM_RATE_SLIDES" val="1"/>
  <p:tag name="ISPRINGONLINEFOLDERID" val="0"/>
  <p:tag name="ISPRINGONLINEFOLDERPATH" val="Content List"/>
  <p:tag name="ISPRINGCLOUDFOLDERID" val="0"/>
  <p:tag name="ISPRINGCLOUDFOLDERPATH" val="Repository"/>
  <p:tag name="ISPRING_PLAYERS_CUSTOMIZATION" val="UEsDBBQAAgAIAEOUV0cNwDEewAEAANoDAAAPAAAAbm9uZS9wbGF5ZXIueG1spZJPb9QwEMXPW6nfIfK9dpYKUa0cekDKiaJKC4jbyptME1PHDp4Ju/vtmfzZpFuQQOKQaPIy72fPs/X9sXHJT4hog8/EWqYiAV+E0voqE18+5zd34v799ZVunTlBTGyZCR88iKQELKJtiX2PhupMvBAkQ0XCL4+bI9pM1ETtRqnD4SAPtzLESr1J07X69vBxW9TQmBvrkYwvmLvs5VYkbbQhWjpl4l0qrq9WA/ICZ5F7fIXBdf3KKIvQqDYCgieIatz2bN3Q3838NMErOrWAgkdfDbPvTfH8EMrOAfbaSo9tWyDqCYO20rSx6zufYCwyMTbsGkA0FaB0vhJq9Ko/mPWTM1hPHLzA9ty22zuLNYsjfejeLerubBmyVxNHXYJ0M0wwnGLeOZeDoS5CKZIIPzrLVd5jv85HkK7FuJzn7h0+Wy/xULDGVW4KCvH0gR18JFOUco5ejtHLwdTbh+ITF49TnNsFMgezhKBratzbf86j7/6fOEp4Mp0jcV7B+hKOueW/BA2PQsAz9pqk1sl+tTOVd9ftmxdX40Iadzdl8R1FQiZWwNewNGTUos8w9Zqm1fg5JTTHotXv91JPRC5/AVBLAQIAABQAAgAIAEOUV0cNwDEewAEAANoDAAAPAAAAAAAAAAEAAAAAAAAAAABub25lL3BsYXllci54bWxQSwUGAAAAAAEAAQA9AAAA7QEAAAAA"/>
  <p:tag name="ISPRING_PRESENTATION_TITLE" val="19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heme/theme1.xml><?xml version="1.0" encoding="utf-8"?>
<a:theme xmlns:a="http://schemas.openxmlformats.org/drawingml/2006/main" name="2_Office Theme">
  <a:themeElements>
    <a:clrScheme name="Nova - Blue - Light">
      <a:dk1>
        <a:srgbClr val="0D1220"/>
      </a:dk1>
      <a:lt1>
        <a:srgbClr val="FFFFFF"/>
      </a:lt1>
      <a:dk2>
        <a:srgbClr val="377DFF"/>
      </a:dk2>
      <a:lt2>
        <a:srgbClr val="377DFF"/>
      </a:lt2>
      <a:accent1>
        <a:srgbClr val="377DFF"/>
      </a:accent1>
      <a:accent2>
        <a:srgbClr val="377DFF"/>
      </a:accent2>
      <a:accent3>
        <a:srgbClr val="377DFF"/>
      </a:accent3>
      <a:accent4>
        <a:srgbClr val="377DFF"/>
      </a:accent4>
      <a:accent5>
        <a:srgbClr val="377DFF"/>
      </a:accent5>
      <a:accent6>
        <a:srgbClr val="377DFF"/>
      </a:accent6>
      <a:hlink>
        <a:srgbClr val="2F8299"/>
      </a:hlink>
      <a:folHlink>
        <a:srgbClr val="8C8C8C"/>
      </a:folHlink>
    </a:clrScheme>
    <a:fontScheme name="Nova">
      <a:majorFont>
        <a:latin typeface="Century Gothic"/>
        <a:ea typeface=""/>
        <a:cs typeface=""/>
      </a:majorFont>
      <a:minorFont>
        <a:latin typeface="Calibri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4_Office Theme">
  <a:themeElements>
    <a:clrScheme name="自定义 27">
      <a:dk1>
        <a:srgbClr val="262626"/>
      </a:dk1>
      <a:lt1>
        <a:srgbClr val="FFFFFF"/>
      </a:lt1>
      <a:dk2>
        <a:srgbClr val="262626"/>
      </a:dk2>
      <a:lt2>
        <a:srgbClr val="FFFFFF"/>
      </a:lt2>
      <a:accent1>
        <a:srgbClr val="54C4D0"/>
      </a:accent1>
      <a:accent2>
        <a:srgbClr val="5AB1AF"/>
      </a:accent2>
      <a:accent3>
        <a:srgbClr val="BADBDC"/>
      </a:accent3>
      <a:accent4>
        <a:srgbClr val="97CECD"/>
      </a:accent4>
      <a:accent5>
        <a:srgbClr val="9BDDDA"/>
      </a:accent5>
      <a:accent6>
        <a:srgbClr val="75CFD9"/>
      </a:accent6>
      <a:hlink>
        <a:srgbClr val="FFFFFF"/>
      </a:hlink>
      <a:folHlink>
        <a:srgbClr val="595959"/>
      </a:folHlink>
    </a:clrScheme>
    <a:fontScheme name="Nova">
      <a:majorFont>
        <a:latin typeface="Century Gothic"/>
        <a:ea typeface=""/>
        <a:cs typeface=""/>
      </a:majorFont>
      <a:minorFont>
        <a:latin typeface="Calibri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4084</TotalTime>
  <Words>1950</Words>
  <Application>Microsoft Office PowerPoint</Application>
  <PresentationFormat>自定义</PresentationFormat>
  <Paragraphs>362</Paragraphs>
  <Slides>27</Slides>
  <Notes>27</Notes>
  <HiddenSlides>0</HiddenSlides>
  <MMClips>1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27</vt:i4>
      </vt:variant>
    </vt:vector>
  </HeadingPairs>
  <TitlesOfParts>
    <vt:vector size="47" baseType="lpstr">
      <vt:lpstr>dt-business-02</vt:lpstr>
      <vt:lpstr>dt-business-03</vt:lpstr>
      <vt:lpstr>dt-commerce-02</vt:lpstr>
      <vt:lpstr>dt-line-business-01</vt:lpstr>
      <vt:lpstr>dt-line-industry-01</vt:lpstr>
      <vt:lpstr>dt-line-people-01</vt:lpstr>
      <vt:lpstr>dt-line-technology-01</vt:lpstr>
      <vt:lpstr>dt-line-transportation-01</vt:lpstr>
      <vt:lpstr>dt-medical-01</vt:lpstr>
      <vt:lpstr>dt-technology-01</vt:lpstr>
      <vt:lpstr>dt-technology-02</vt:lpstr>
      <vt:lpstr>等线</vt:lpstr>
      <vt:lpstr>方正清刻本悦宋简体</vt:lpstr>
      <vt:lpstr>Arial</vt:lpstr>
      <vt:lpstr>Calibri</vt:lpstr>
      <vt:lpstr>Century Gothic</vt:lpstr>
      <vt:lpstr>Open Sans Bold</vt:lpstr>
      <vt:lpstr>Source Sans Pro</vt:lpstr>
      <vt:lpstr>2_Office Theme</vt:lpstr>
      <vt:lpstr>4_Office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19</dc:title>
  <dc:creator>ochgerel enkhbulag</dc:creator>
  <cp:lastModifiedBy>Administrator</cp:lastModifiedBy>
  <cp:revision>243</cp:revision>
  <dcterms:created xsi:type="dcterms:W3CDTF">2018-01-04T15:58:58Z</dcterms:created>
  <dcterms:modified xsi:type="dcterms:W3CDTF">2018-05-31T02:07:45Z</dcterms:modified>
</cp:coreProperties>
</file>