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82" r:id="rId6"/>
    <p:sldId id="283" r:id="rId7"/>
    <p:sldId id="284" r:id="rId8"/>
    <p:sldId id="281" r:id="rId9"/>
    <p:sldId id="263" r:id="rId10"/>
    <p:sldId id="285" r:id="rId11"/>
    <p:sldId id="286" r:id="rId12"/>
    <p:sldId id="287" r:id="rId13"/>
    <p:sldId id="289" r:id="rId14"/>
    <p:sldId id="288" r:id="rId15"/>
    <p:sldId id="290" r:id="rId16"/>
    <p:sldId id="291" r:id="rId17"/>
    <p:sldId id="292" r:id="rId18"/>
    <p:sldId id="293" r:id="rId19"/>
    <p:sldId id="272" r:id="rId20"/>
    <p:sldId id="294" r:id="rId21"/>
    <p:sldId id="295" r:id="rId22"/>
    <p:sldId id="296" r:id="rId23"/>
    <p:sldId id="297" r:id="rId24"/>
    <p:sldId id="298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293B"/>
    <a:srgbClr val="7B2135"/>
    <a:srgbClr val="5A329B"/>
    <a:srgbClr val="241634"/>
    <a:srgbClr val="6E4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7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3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object 1</c:v>
                </c:pt>
              </c:strCache>
            </c:strRef>
          </c:tx>
          <c:spPr>
            <a:ln w="19050" cap="rnd">
              <a:solidFill>
                <a:srgbClr val="7B293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385-468F-BCFB-847ED8357E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object 2</c:v>
                </c:pt>
              </c:strCache>
            </c:strRef>
          </c:tx>
          <c:spPr>
            <a:ln w="6350" cap="rnd">
              <a:solidFill>
                <a:schemeClr val="bg2">
                  <a:lumMod val="1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385-468F-BCFB-847ED8357E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object 3</c:v>
                </c:pt>
              </c:strCache>
            </c:strRef>
          </c:tx>
          <c:spPr>
            <a:ln w="12700" cap="rnd">
              <a:solidFill>
                <a:srgbClr val="7B293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0385-468F-BCFB-847ED8357E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35663567"/>
        <c:axId val="1335663151"/>
      </c:lineChart>
      <c:catAx>
        <c:axId val="13356635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35663151"/>
        <c:crosses val="autoZero"/>
        <c:auto val="1"/>
        <c:lblAlgn val="ctr"/>
        <c:lblOffset val="100"/>
        <c:noMultiLvlLbl val="0"/>
      </c:catAx>
      <c:valAx>
        <c:axId val="1335663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356635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AE62E-7EB6-4B34-B4C2-DFB07C2382DE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F5244-B09F-4C52-B5A7-9F8A5BFD4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08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60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41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33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02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81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164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545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695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34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525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32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81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7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62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0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991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220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26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48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62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4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67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736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244-B09F-4C52-B5A7-9F8A5BFD4A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0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2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21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7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69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6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80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52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07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91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2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0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D2DC-3906-401D-BAE9-AB5092743196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13583-002B-40AE-8761-6C0006826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2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79C7623C-D3CC-4BB5-A881-B73FFFCE28E8}"/>
              </a:ext>
            </a:extLst>
          </p:cNvPr>
          <p:cNvSpPr>
            <a:spLocks noChangeAspect="1"/>
          </p:cNvSpPr>
          <p:nvPr/>
        </p:nvSpPr>
        <p:spPr>
          <a:xfrm>
            <a:off x="0" y="-2748711"/>
            <a:ext cx="9144000" cy="667779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C48B5CC-0B74-41EE-8096-EA7F59BB885E}"/>
              </a:ext>
            </a:extLst>
          </p:cNvPr>
          <p:cNvSpPr/>
          <p:nvPr/>
        </p:nvSpPr>
        <p:spPr>
          <a:xfrm>
            <a:off x="0" y="3632886"/>
            <a:ext cx="9144000" cy="1599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BA4366-5B0D-4176-BDC6-0BA456F061B5}"/>
              </a:ext>
            </a:extLst>
          </p:cNvPr>
          <p:cNvSpPr txBox="1"/>
          <p:nvPr/>
        </p:nvSpPr>
        <p:spPr>
          <a:xfrm>
            <a:off x="2444646" y="3689023"/>
            <a:ext cx="5140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欧 美 风 简 约 商 务 通 用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A4AA5A-A038-4015-9F94-6EE534D30737}"/>
              </a:ext>
            </a:extLst>
          </p:cNvPr>
          <p:cNvGrpSpPr>
            <a:grpSpLocks/>
          </p:cNvGrpSpPr>
          <p:nvPr/>
        </p:nvGrpSpPr>
        <p:grpSpPr bwMode="auto">
          <a:xfrm>
            <a:off x="2023697" y="4701987"/>
            <a:ext cx="5405714" cy="266063"/>
            <a:chOff x="5" y="0"/>
            <a:chExt cx="5989" cy="430"/>
          </a:xfrm>
        </p:grpSpPr>
        <p:sp>
          <p:nvSpPr>
            <p:cNvPr id="10" name="直接连接符 16">
              <a:extLst>
                <a:ext uri="{FF2B5EF4-FFF2-40B4-BE49-F238E27FC236}">
                  <a16:creationId xmlns:a16="http://schemas.microsoft.com/office/drawing/2014/main" id="{B0BFC15B-455B-4D38-9099-23F9EE47C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0" y="90"/>
              <a:ext cx="3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直接连接符 17">
              <a:extLst>
                <a:ext uri="{FF2B5EF4-FFF2-40B4-BE49-F238E27FC236}">
                  <a16:creationId xmlns:a16="http://schemas.microsoft.com/office/drawing/2014/main" id="{876CBEA0-D348-482C-B86D-808AE11CA9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3" y="90"/>
              <a:ext cx="0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接连接符 18">
              <a:extLst>
                <a:ext uri="{FF2B5EF4-FFF2-40B4-BE49-F238E27FC236}">
                  <a16:creationId xmlns:a16="http://schemas.microsoft.com/office/drawing/2014/main" id="{BCFC8775-E120-402F-B253-45F24E8819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1" y="90"/>
              <a:ext cx="0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CD1ECAFC-5A24-4B3C-B220-F98BC1888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商务汇报</a:t>
              </a:r>
            </a:p>
          </p:txBody>
        </p:sp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77813579-203B-4856-9BB1-130AF62C3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3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计划总结</a:t>
              </a:r>
            </a:p>
          </p:txBody>
        </p: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617A49B1-52E9-4DBC-A92F-937E8058A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3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市场调研</a:t>
              </a:r>
            </a:p>
          </p:txBody>
        </p:sp>
        <p:sp>
          <p:nvSpPr>
            <p:cNvPr id="16" name="TextBox 23">
              <a:extLst>
                <a:ext uri="{FF2B5EF4-FFF2-40B4-BE49-F238E27FC236}">
                  <a16:creationId xmlns:a16="http://schemas.microsoft.com/office/drawing/2014/main" id="{58AC81DF-4517-43D5-A815-BF504DDCE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品牌宣传</a:t>
              </a:r>
            </a:p>
          </p:txBody>
        </p:sp>
      </p:grp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5131D4C-D88B-4C59-A9DD-D6A4C5126617}"/>
              </a:ext>
            </a:extLst>
          </p:cNvPr>
          <p:cNvSpPr txBox="1">
            <a:spLocks/>
          </p:cNvSpPr>
          <p:nvPr/>
        </p:nvSpPr>
        <p:spPr>
          <a:xfrm>
            <a:off x="1831139" y="4088654"/>
            <a:ext cx="5672413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pic>
        <p:nvPicPr>
          <p:cNvPr id="3" name="卡奇社 - 日光倾城">
            <a:hlinkClick r:id="" action="ppaction://media"/>
            <a:extLst>
              <a:ext uri="{FF2B5EF4-FFF2-40B4-BE49-F238E27FC236}">
                <a16:creationId xmlns:a16="http://schemas.microsoft.com/office/drawing/2014/main" id="{1AC509F2-EA6D-4701-A151-9A07B62B1D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47078" y="1427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4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21345">
            <a:extLst>
              <a:ext uri="{FF2B5EF4-FFF2-40B4-BE49-F238E27FC236}">
                <a16:creationId xmlns:a16="http://schemas.microsoft.com/office/drawing/2014/main" id="{FF437F24-5EF0-4348-BD05-7CFB884E3D58}"/>
              </a:ext>
            </a:extLst>
          </p:cNvPr>
          <p:cNvSpPr/>
          <p:nvPr/>
        </p:nvSpPr>
        <p:spPr>
          <a:xfrm>
            <a:off x="5311362" y="2499108"/>
            <a:ext cx="2123386" cy="0"/>
          </a:xfrm>
          <a:prstGeom prst="line">
            <a:avLst/>
          </a:prstGeom>
          <a:ln w="1905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3199"/>
          </a:p>
        </p:txBody>
      </p:sp>
      <p:sp>
        <p:nvSpPr>
          <p:cNvPr id="8" name="Shape 21346">
            <a:extLst>
              <a:ext uri="{FF2B5EF4-FFF2-40B4-BE49-F238E27FC236}">
                <a16:creationId xmlns:a16="http://schemas.microsoft.com/office/drawing/2014/main" id="{E074880E-6903-462B-8FA1-9295203B011A}"/>
              </a:ext>
            </a:extLst>
          </p:cNvPr>
          <p:cNvSpPr/>
          <p:nvPr/>
        </p:nvSpPr>
        <p:spPr>
          <a:xfrm>
            <a:off x="5311362" y="4029984"/>
            <a:ext cx="2123386" cy="0"/>
          </a:xfrm>
          <a:prstGeom prst="line">
            <a:avLst/>
          </a:prstGeom>
          <a:ln w="1905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3199"/>
          </a:p>
        </p:txBody>
      </p:sp>
      <p:sp>
        <p:nvSpPr>
          <p:cNvPr id="9" name="Shape 21347">
            <a:extLst>
              <a:ext uri="{FF2B5EF4-FFF2-40B4-BE49-F238E27FC236}">
                <a16:creationId xmlns:a16="http://schemas.microsoft.com/office/drawing/2014/main" id="{E6863FA4-5FB0-4E23-87AA-FDEDE8CEF48D}"/>
              </a:ext>
            </a:extLst>
          </p:cNvPr>
          <p:cNvSpPr/>
          <p:nvPr/>
        </p:nvSpPr>
        <p:spPr>
          <a:xfrm>
            <a:off x="1757932" y="4436583"/>
            <a:ext cx="2123387" cy="0"/>
          </a:xfrm>
          <a:prstGeom prst="line">
            <a:avLst/>
          </a:prstGeom>
          <a:ln w="1905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3199"/>
          </a:p>
        </p:txBody>
      </p:sp>
      <p:sp>
        <p:nvSpPr>
          <p:cNvPr id="10" name="Shape 21348">
            <a:extLst>
              <a:ext uri="{FF2B5EF4-FFF2-40B4-BE49-F238E27FC236}">
                <a16:creationId xmlns:a16="http://schemas.microsoft.com/office/drawing/2014/main" id="{849ABDAD-6B2E-4780-8180-CB91ACE3991D}"/>
              </a:ext>
            </a:extLst>
          </p:cNvPr>
          <p:cNvSpPr/>
          <p:nvPr/>
        </p:nvSpPr>
        <p:spPr>
          <a:xfrm>
            <a:off x="1698842" y="3279725"/>
            <a:ext cx="2123387" cy="0"/>
          </a:xfrm>
          <a:prstGeom prst="line">
            <a:avLst/>
          </a:prstGeom>
          <a:ln w="1905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3199"/>
          </a:p>
        </p:txBody>
      </p:sp>
      <p:pic>
        <p:nvPicPr>
          <p:cNvPr id="11" name="image7.png">
            <a:extLst>
              <a:ext uri="{FF2B5EF4-FFF2-40B4-BE49-F238E27FC236}">
                <a16:creationId xmlns:a16="http://schemas.microsoft.com/office/drawing/2014/main" id="{58E361D2-AF03-4AD3-8B06-A63D26621CB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70555" y="3951828"/>
            <a:ext cx="243609" cy="24401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2" name="Group 21352">
            <a:extLst>
              <a:ext uri="{FF2B5EF4-FFF2-40B4-BE49-F238E27FC236}">
                <a16:creationId xmlns:a16="http://schemas.microsoft.com/office/drawing/2014/main" id="{930F8B82-9A01-44A3-AB62-E78467359E10}"/>
              </a:ext>
            </a:extLst>
          </p:cNvPr>
          <p:cNvGrpSpPr/>
          <p:nvPr/>
        </p:nvGrpSpPr>
        <p:grpSpPr>
          <a:xfrm>
            <a:off x="3913742" y="1348072"/>
            <a:ext cx="850728" cy="734648"/>
            <a:chOff x="0" y="0"/>
            <a:chExt cx="2268608" cy="1959060"/>
          </a:xfrm>
        </p:grpSpPr>
        <p:sp>
          <p:nvSpPr>
            <p:cNvPr id="13" name="Shape 21350">
              <a:extLst>
                <a:ext uri="{FF2B5EF4-FFF2-40B4-BE49-F238E27FC236}">
                  <a16:creationId xmlns:a16="http://schemas.microsoft.com/office/drawing/2014/main" id="{8DD3AB12-F7CE-4F70-BAD0-0B54BDE2BCF7}"/>
                </a:ext>
              </a:extLst>
            </p:cNvPr>
            <p:cNvSpPr/>
            <p:nvPr/>
          </p:nvSpPr>
          <p:spPr>
            <a:xfrm>
              <a:off x="0" y="0"/>
              <a:ext cx="2268609" cy="195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5" y="0"/>
                  </a:moveTo>
                  <a:lnTo>
                    <a:pt x="16205" y="0"/>
                  </a:lnTo>
                  <a:lnTo>
                    <a:pt x="21600" y="10788"/>
                  </a:lnTo>
                  <a:lnTo>
                    <a:pt x="16205" y="21600"/>
                  </a:lnTo>
                  <a:lnTo>
                    <a:pt x="5395" y="21600"/>
                  </a:lnTo>
                  <a:lnTo>
                    <a:pt x="0" y="10788"/>
                  </a:lnTo>
                  <a:lnTo>
                    <a:pt x="53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90500" dist="8455" dir="5400000" rotWithShape="0">
                <a:srgbClr val="000000"/>
              </a:outerShdw>
            </a:effectLst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Shape 21351">
              <a:extLst>
                <a:ext uri="{FF2B5EF4-FFF2-40B4-BE49-F238E27FC236}">
                  <a16:creationId xmlns:a16="http://schemas.microsoft.com/office/drawing/2014/main" id="{2DC25A74-39AA-4432-B4A1-4B4CE9D115EA}"/>
                </a:ext>
              </a:extLst>
            </p:cNvPr>
            <p:cNvSpPr/>
            <p:nvPr/>
          </p:nvSpPr>
          <p:spPr>
            <a:xfrm>
              <a:off x="140566" y="119750"/>
              <a:ext cx="1991718" cy="171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8" y="0"/>
                  </a:moveTo>
                  <a:lnTo>
                    <a:pt x="16192" y="0"/>
                  </a:lnTo>
                  <a:lnTo>
                    <a:pt x="21600" y="10781"/>
                  </a:lnTo>
                  <a:lnTo>
                    <a:pt x="16192" y="21600"/>
                  </a:lnTo>
                  <a:lnTo>
                    <a:pt x="5408" y="21600"/>
                  </a:lnTo>
                  <a:lnTo>
                    <a:pt x="0" y="10781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Group 21361">
            <a:extLst>
              <a:ext uri="{FF2B5EF4-FFF2-40B4-BE49-F238E27FC236}">
                <a16:creationId xmlns:a16="http://schemas.microsoft.com/office/drawing/2014/main" id="{C0524A23-BC4E-4EF4-8B7B-72BF2201AB5B}"/>
              </a:ext>
            </a:extLst>
          </p:cNvPr>
          <p:cNvGrpSpPr/>
          <p:nvPr/>
        </p:nvGrpSpPr>
        <p:grpSpPr>
          <a:xfrm>
            <a:off x="4366949" y="2135035"/>
            <a:ext cx="850728" cy="734648"/>
            <a:chOff x="0" y="0"/>
            <a:chExt cx="2268608" cy="1959060"/>
          </a:xfrm>
        </p:grpSpPr>
        <p:sp>
          <p:nvSpPr>
            <p:cNvPr id="16" name="Shape 21359">
              <a:extLst>
                <a:ext uri="{FF2B5EF4-FFF2-40B4-BE49-F238E27FC236}">
                  <a16:creationId xmlns:a16="http://schemas.microsoft.com/office/drawing/2014/main" id="{2E520625-D639-4360-98E4-4C800B1E6CF5}"/>
                </a:ext>
              </a:extLst>
            </p:cNvPr>
            <p:cNvSpPr/>
            <p:nvPr/>
          </p:nvSpPr>
          <p:spPr>
            <a:xfrm>
              <a:off x="0" y="0"/>
              <a:ext cx="2268609" cy="195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5" y="0"/>
                  </a:moveTo>
                  <a:lnTo>
                    <a:pt x="16205" y="0"/>
                  </a:lnTo>
                  <a:lnTo>
                    <a:pt x="21600" y="10788"/>
                  </a:lnTo>
                  <a:lnTo>
                    <a:pt x="16205" y="21600"/>
                  </a:lnTo>
                  <a:lnTo>
                    <a:pt x="5395" y="21600"/>
                  </a:lnTo>
                  <a:lnTo>
                    <a:pt x="0" y="10788"/>
                  </a:lnTo>
                  <a:lnTo>
                    <a:pt x="5395" y="0"/>
                  </a:ln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>
              <a:outerShdw blurRad="190500" dist="8455" dir="5400000" rotWithShape="0">
                <a:srgbClr val="000000"/>
              </a:outerShdw>
            </a:effectLst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Shape 21360">
              <a:extLst>
                <a:ext uri="{FF2B5EF4-FFF2-40B4-BE49-F238E27FC236}">
                  <a16:creationId xmlns:a16="http://schemas.microsoft.com/office/drawing/2014/main" id="{9D444A03-A85D-42F8-ADBE-379EBE8027AD}"/>
                </a:ext>
              </a:extLst>
            </p:cNvPr>
            <p:cNvSpPr/>
            <p:nvPr/>
          </p:nvSpPr>
          <p:spPr>
            <a:xfrm>
              <a:off x="140566" y="119750"/>
              <a:ext cx="1991718" cy="171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8" y="0"/>
                  </a:moveTo>
                  <a:lnTo>
                    <a:pt x="16192" y="0"/>
                  </a:lnTo>
                  <a:lnTo>
                    <a:pt x="21600" y="10781"/>
                  </a:lnTo>
                  <a:lnTo>
                    <a:pt x="16192" y="21600"/>
                  </a:lnTo>
                  <a:lnTo>
                    <a:pt x="5408" y="21600"/>
                  </a:lnTo>
                  <a:lnTo>
                    <a:pt x="0" y="10781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Group 21364">
            <a:extLst>
              <a:ext uri="{FF2B5EF4-FFF2-40B4-BE49-F238E27FC236}">
                <a16:creationId xmlns:a16="http://schemas.microsoft.com/office/drawing/2014/main" id="{B1858102-04E8-40A6-8527-3FCDAAFB6766}"/>
              </a:ext>
            </a:extLst>
          </p:cNvPr>
          <p:cNvGrpSpPr/>
          <p:nvPr/>
        </p:nvGrpSpPr>
        <p:grpSpPr>
          <a:xfrm>
            <a:off x="3910229" y="2907945"/>
            <a:ext cx="850728" cy="734648"/>
            <a:chOff x="0" y="0"/>
            <a:chExt cx="2268608" cy="1959060"/>
          </a:xfrm>
        </p:grpSpPr>
        <p:sp>
          <p:nvSpPr>
            <p:cNvPr id="19" name="Shape 21362">
              <a:extLst>
                <a:ext uri="{FF2B5EF4-FFF2-40B4-BE49-F238E27FC236}">
                  <a16:creationId xmlns:a16="http://schemas.microsoft.com/office/drawing/2014/main" id="{7930A4A4-F015-43B7-8EEA-57B33226A99A}"/>
                </a:ext>
              </a:extLst>
            </p:cNvPr>
            <p:cNvSpPr/>
            <p:nvPr/>
          </p:nvSpPr>
          <p:spPr>
            <a:xfrm>
              <a:off x="0" y="0"/>
              <a:ext cx="2268609" cy="195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5" y="0"/>
                  </a:moveTo>
                  <a:lnTo>
                    <a:pt x="16205" y="0"/>
                  </a:lnTo>
                  <a:lnTo>
                    <a:pt x="21600" y="10788"/>
                  </a:lnTo>
                  <a:lnTo>
                    <a:pt x="16205" y="21600"/>
                  </a:lnTo>
                  <a:lnTo>
                    <a:pt x="5395" y="21600"/>
                  </a:lnTo>
                  <a:lnTo>
                    <a:pt x="0" y="10788"/>
                  </a:lnTo>
                  <a:lnTo>
                    <a:pt x="53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90500" dist="8455" dir="5400000" rotWithShape="0">
                <a:srgbClr val="000000"/>
              </a:outerShdw>
            </a:effectLst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Shape 21363">
              <a:extLst>
                <a:ext uri="{FF2B5EF4-FFF2-40B4-BE49-F238E27FC236}">
                  <a16:creationId xmlns:a16="http://schemas.microsoft.com/office/drawing/2014/main" id="{E01FB3A6-0132-43C6-BB80-3949AB0CB760}"/>
                </a:ext>
              </a:extLst>
            </p:cNvPr>
            <p:cNvSpPr/>
            <p:nvPr/>
          </p:nvSpPr>
          <p:spPr>
            <a:xfrm>
              <a:off x="140566" y="119750"/>
              <a:ext cx="1991718" cy="171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8" y="0"/>
                  </a:moveTo>
                  <a:lnTo>
                    <a:pt x="16192" y="0"/>
                  </a:lnTo>
                  <a:lnTo>
                    <a:pt x="21600" y="10781"/>
                  </a:lnTo>
                  <a:lnTo>
                    <a:pt x="16192" y="21600"/>
                  </a:lnTo>
                  <a:lnTo>
                    <a:pt x="5408" y="21600"/>
                  </a:lnTo>
                  <a:lnTo>
                    <a:pt x="0" y="10781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Group 21367">
            <a:extLst>
              <a:ext uri="{FF2B5EF4-FFF2-40B4-BE49-F238E27FC236}">
                <a16:creationId xmlns:a16="http://schemas.microsoft.com/office/drawing/2014/main" id="{FE9AAF62-4561-494A-AACC-6993DC8086FB}"/>
              </a:ext>
            </a:extLst>
          </p:cNvPr>
          <p:cNvGrpSpPr/>
          <p:nvPr/>
        </p:nvGrpSpPr>
        <p:grpSpPr>
          <a:xfrm>
            <a:off x="4359921" y="3701935"/>
            <a:ext cx="850728" cy="734648"/>
            <a:chOff x="0" y="0"/>
            <a:chExt cx="2268608" cy="1959060"/>
          </a:xfrm>
        </p:grpSpPr>
        <p:sp>
          <p:nvSpPr>
            <p:cNvPr id="22" name="Shape 21365">
              <a:extLst>
                <a:ext uri="{FF2B5EF4-FFF2-40B4-BE49-F238E27FC236}">
                  <a16:creationId xmlns:a16="http://schemas.microsoft.com/office/drawing/2014/main" id="{74868F33-5072-4817-BE95-70F98ED93653}"/>
                </a:ext>
              </a:extLst>
            </p:cNvPr>
            <p:cNvSpPr/>
            <p:nvPr/>
          </p:nvSpPr>
          <p:spPr>
            <a:xfrm>
              <a:off x="0" y="0"/>
              <a:ext cx="2268609" cy="195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5" y="0"/>
                  </a:moveTo>
                  <a:lnTo>
                    <a:pt x="16205" y="0"/>
                  </a:lnTo>
                  <a:lnTo>
                    <a:pt x="21600" y="10788"/>
                  </a:lnTo>
                  <a:lnTo>
                    <a:pt x="16205" y="21600"/>
                  </a:lnTo>
                  <a:lnTo>
                    <a:pt x="5395" y="21600"/>
                  </a:lnTo>
                  <a:lnTo>
                    <a:pt x="0" y="10788"/>
                  </a:lnTo>
                  <a:lnTo>
                    <a:pt x="53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90500" dist="8455" dir="5400000" rotWithShape="0">
                <a:srgbClr val="000000"/>
              </a:outerShdw>
            </a:effectLst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Shape 21366">
              <a:extLst>
                <a:ext uri="{FF2B5EF4-FFF2-40B4-BE49-F238E27FC236}">
                  <a16:creationId xmlns:a16="http://schemas.microsoft.com/office/drawing/2014/main" id="{F38DBBAA-54FF-4EDD-8702-733939FA0FD7}"/>
                </a:ext>
              </a:extLst>
            </p:cNvPr>
            <p:cNvSpPr/>
            <p:nvPr/>
          </p:nvSpPr>
          <p:spPr>
            <a:xfrm>
              <a:off x="140566" y="119750"/>
              <a:ext cx="1991718" cy="171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8" y="0"/>
                  </a:moveTo>
                  <a:lnTo>
                    <a:pt x="16192" y="0"/>
                  </a:lnTo>
                  <a:lnTo>
                    <a:pt x="21600" y="10781"/>
                  </a:lnTo>
                  <a:lnTo>
                    <a:pt x="16192" y="21600"/>
                  </a:lnTo>
                  <a:lnTo>
                    <a:pt x="5408" y="21600"/>
                  </a:lnTo>
                  <a:lnTo>
                    <a:pt x="0" y="10781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5599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Group 21373">
            <a:extLst>
              <a:ext uri="{FF2B5EF4-FFF2-40B4-BE49-F238E27FC236}">
                <a16:creationId xmlns:a16="http://schemas.microsoft.com/office/drawing/2014/main" id="{6F03B74F-2BB7-4461-A12A-959A6814D040}"/>
              </a:ext>
            </a:extLst>
          </p:cNvPr>
          <p:cNvGrpSpPr/>
          <p:nvPr/>
        </p:nvGrpSpPr>
        <p:grpSpPr>
          <a:xfrm>
            <a:off x="5549303" y="1594173"/>
            <a:ext cx="434807" cy="434809"/>
            <a:chOff x="0" y="291568"/>
            <a:chExt cx="733425" cy="733426"/>
          </a:xfrm>
        </p:grpSpPr>
        <p:sp>
          <p:nvSpPr>
            <p:cNvPr id="25" name="Shape 21371">
              <a:extLst>
                <a:ext uri="{FF2B5EF4-FFF2-40B4-BE49-F238E27FC236}">
                  <a16:creationId xmlns:a16="http://schemas.microsoft.com/office/drawing/2014/main" id="{8635599B-0C24-4434-9BA1-523C3B761006}"/>
                </a:ext>
              </a:extLst>
            </p:cNvPr>
            <p:cNvSpPr/>
            <p:nvPr/>
          </p:nvSpPr>
          <p:spPr>
            <a:xfrm>
              <a:off x="0" y="291568"/>
              <a:ext cx="733425" cy="733426"/>
            </a:xfrm>
            <a:prstGeom prst="roundRect">
              <a:avLst>
                <a:gd name="adj" fmla="val 50000"/>
              </a:avLst>
            </a:pr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Shape 21372">
              <a:extLst>
                <a:ext uri="{FF2B5EF4-FFF2-40B4-BE49-F238E27FC236}">
                  <a16:creationId xmlns:a16="http://schemas.microsoft.com/office/drawing/2014/main" id="{983635BD-E7C4-47E6-BCB4-248E62067F88}"/>
                </a:ext>
              </a:extLst>
            </p:cNvPr>
            <p:cNvSpPr/>
            <p:nvPr/>
          </p:nvSpPr>
          <p:spPr>
            <a:xfrm>
              <a:off x="121293" y="445731"/>
              <a:ext cx="528048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sp>
        <p:nvSpPr>
          <p:cNvPr id="27" name="Shape 21374">
            <a:extLst>
              <a:ext uri="{FF2B5EF4-FFF2-40B4-BE49-F238E27FC236}">
                <a16:creationId xmlns:a16="http://schemas.microsoft.com/office/drawing/2014/main" id="{6B979958-3065-4085-990C-B0626910BFC0}"/>
              </a:ext>
            </a:extLst>
          </p:cNvPr>
          <p:cNvSpPr/>
          <p:nvPr/>
        </p:nvSpPr>
        <p:spPr>
          <a:xfrm>
            <a:off x="4112880" y="1541562"/>
            <a:ext cx="457420" cy="31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3" extrusionOk="0">
                <a:moveTo>
                  <a:pt x="16831" y="19562"/>
                </a:moveTo>
                <a:cubicBezTo>
                  <a:pt x="15007" y="19562"/>
                  <a:pt x="13512" y="17389"/>
                  <a:pt x="13512" y="14738"/>
                </a:cubicBezTo>
                <a:cubicBezTo>
                  <a:pt x="13512" y="12769"/>
                  <a:pt x="14306" y="11072"/>
                  <a:pt x="15475" y="10324"/>
                </a:cubicBezTo>
                <a:lnTo>
                  <a:pt x="15943" y="13923"/>
                </a:lnTo>
                <a:cubicBezTo>
                  <a:pt x="15850" y="14196"/>
                  <a:pt x="15802" y="14467"/>
                  <a:pt x="15802" y="14738"/>
                </a:cubicBezTo>
                <a:cubicBezTo>
                  <a:pt x="15802" y="15621"/>
                  <a:pt x="16270" y="16300"/>
                  <a:pt x="16877" y="16300"/>
                </a:cubicBezTo>
                <a:cubicBezTo>
                  <a:pt x="17486" y="16300"/>
                  <a:pt x="17953" y="15621"/>
                  <a:pt x="17953" y="14738"/>
                </a:cubicBezTo>
                <a:cubicBezTo>
                  <a:pt x="17953" y="14059"/>
                  <a:pt x="17671" y="13519"/>
                  <a:pt x="17300" y="13314"/>
                </a:cubicBezTo>
                <a:lnTo>
                  <a:pt x="16877" y="9916"/>
                </a:lnTo>
                <a:cubicBezTo>
                  <a:pt x="18702" y="9916"/>
                  <a:pt x="20197" y="12090"/>
                  <a:pt x="20197" y="14738"/>
                </a:cubicBezTo>
                <a:cubicBezTo>
                  <a:pt x="20197" y="17389"/>
                  <a:pt x="18702" y="19562"/>
                  <a:pt x="16831" y="19562"/>
                </a:cubicBezTo>
                <a:cubicBezTo>
                  <a:pt x="16831" y="19562"/>
                  <a:pt x="16831" y="19562"/>
                  <a:pt x="16831" y="19562"/>
                </a:cubicBezTo>
                <a:close/>
                <a:moveTo>
                  <a:pt x="8087" y="14673"/>
                </a:moveTo>
                <a:cubicBezTo>
                  <a:pt x="8087" y="17321"/>
                  <a:pt x="6592" y="19495"/>
                  <a:pt x="4769" y="19495"/>
                </a:cubicBezTo>
                <a:cubicBezTo>
                  <a:pt x="2944" y="19495"/>
                  <a:pt x="1401" y="17389"/>
                  <a:pt x="1401" y="14673"/>
                </a:cubicBezTo>
                <a:cubicBezTo>
                  <a:pt x="1401" y="11954"/>
                  <a:pt x="2898" y="9849"/>
                  <a:pt x="4720" y="9849"/>
                </a:cubicBezTo>
                <a:lnTo>
                  <a:pt x="4814" y="9849"/>
                </a:lnTo>
                <a:lnTo>
                  <a:pt x="4255" y="13314"/>
                </a:lnTo>
                <a:cubicBezTo>
                  <a:pt x="3881" y="13585"/>
                  <a:pt x="3645" y="14128"/>
                  <a:pt x="3645" y="14738"/>
                </a:cubicBezTo>
                <a:cubicBezTo>
                  <a:pt x="3645" y="15621"/>
                  <a:pt x="4113" y="16300"/>
                  <a:pt x="4720" y="16300"/>
                </a:cubicBezTo>
                <a:cubicBezTo>
                  <a:pt x="5330" y="16300"/>
                  <a:pt x="5798" y="15621"/>
                  <a:pt x="5798" y="14738"/>
                </a:cubicBezTo>
                <a:cubicBezTo>
                  <a:pt x="5798" y="14401"/>
                  <a:pt x="5705" y="14059"/>
                  <a:pt x="5612" y="13857"/>
                </a:cubicBezTo>
                <a:lnTo>
                  <a:pt x="6218" y="10391"/>
                </a:lnTo>
                <a:cubicBezTo>
                  <a:pt x="7293" y="11141"/>
                  <a:pt x="8087" y="12769"/>
                  <a:pt x="8087" y="14673"/>
                </a:cubicBezTo>
                <a:cubicBezTo>
                  <a:pt x="8087" y="14673"/>
                  <a:pt x="8087" y="14673"/>
                  <a:pt x="8087" y="14673"/>
                </a:cubicBezTo>
                <a:close/>
                <a:moveTo>
                  <a:pt x="16831" y="7810"/>
                </a:moveTo>
                <a:lnTo>
                  <a:pt x="16550" y="7810"/>
                </a:lnTo>
                <a:lnTo>
                  <a:pt x="16224" y="5161"/>
                </a:lnTo>
                <a:lnTo>
                  <a:pt x="16224" y="2171"/>
                </a:lnTo>
                <a:cubicBezTo>
                  <a:pt x="16224" y="1018"/>
                  <a:pt x="15570" y="0"/>
                  <a:pt x="14726" y="0"/>
                </a:cubicBezTo>
                <a:lnTo>
                  <a:pt x="14352" y="0"/>
                </a:lnTo>
                <a:cubicBezTo>
                  <a:pt x="13981" y="0"/>
                  <a:pt x="13651" y="474"/>
                  <a:pt x="13651" y="1018"/>
                </a:cubicBezTo>
                <a:cubicBezTo>
                  <a:pt x="13651" y="1563"/>
                  <a:pt x="13981" y="2036"/>
                  <a:pt x="14352" y="2036"/>
                </a:cubicBezTo>
                <a:lnTo>
                  <a:pt x="14726" y="2036"/>
                </a:lnTo>
                <a:cubicBezTo>
                  <a:pt x="14775" y="2036"/>
                  <a:pt x="14820" y="2106"/>
                  <a:pt x="14820" y="2171"/>
                </a:cubicBezTo>
                <a:lnTo>
                  <a:pt x="14820" y="4756"/>
                </a:lnTo>
                <a:lnTo>
                  <a:pt x="7152" y="4756"/>
                </a:lnTo>
                <a:lnTo>
                  <a:pt x="7388" y="3396"/>
                </a:lnTo>
                <a:lnTo>
                  <a:pt x="9444" y="3396"/>
                </a:lnTo>
                <a:cubicBezTo>
                  <a:pt x="9958" y="3396"/>
                  <a:pt x="10380" y="2787"/>
                  <a:pt x="10380" y="2036"/>
                </a:cubicBezTo>
                <a:cubicBezTo>
                  <a:pt x="10380" y="1291"/>
                  <a:pt x="9958" y="680"/>
                  <a:pt x="9444" y="680"/>
                </a:cubicBezTo>
                <a:lnTo>
                  <a:pt x="4300" y="680"/>
                </a:lnTo>
                <a:cubicBezTo>
                  <a:pt x="3786" y="680"/>
                  <a:pt x="3367" y="1291"/>
                  <a:pt x="3367" y="2036"/>
                </a:cubicBezTo>
                <a:cubicBezTo>
                  <a:pt x="3367" y="2787"/>
                  <a:pt x="3786" y="3396"/>
                  <a:pt x="4300" y="3396"/>
                </a:cubicBezTo>
                <a:lnTo>
                  <a:pt x="5890" y="3396"/>
                </a:lnTo>
                <a:lnTo>
                  <a:pt x="5189" y="7881"/>
                </a:lnTo>
                <a:lnTo>
                  <a:pt x="4720" y="7881"/>
                </a:lnTo>
                <a:cubicBezTo>
                  <a:pt x="2105" y="7810"/>
                  <a:pt x="0" y="10936"/>
                  <a:pt x="0" y="14673"/>
                </a:cubicBezTo>
                <a:cubicBezTo>
                  <a:pt x="0" y="18408"/>
                  <a:pt x="2105" y="21532"/>
                  <a:pt x="4720" y="21532"/>
                </a:cubicBezTo>
                <a:cubicBezTo>
                  <a:pt x="7340" y="21600"/>
                  <a:pt x="9444" y="18477"/>
                  <a:pt x="9444" y="14673"/>
                </a:cubicBezTo>
                <a:cubicBezTo>
                  <a:pt x="9444" y="11820"/>
                  <a:pt x="8227" y="9374"/>
                  <a:pt x="6545" y="8289"/>
                </a:cubicBezTo>
                <a:lnTo>
                  <a:pt x="6825" y="6727"/>
                </a:lnTo>
                <a:lnTo>
                  <a:pt x="15007" y="6727"/>
                </a:lnTo>
                <a:lnTo>
                  <a:pt x="15195" y="8152"/>
                </a:lnTo>
                <a:cubicBezTo>
                  <a:pt x="13371" y="9101"/>
                  <a:pt x="12108" y="11614"/>
                  <a:pt x="12108" y="14604"/>
                </a:cubicBezTo>
                <a:cubicBezTo>
                  <a:pt x="12108" y="18408"/>
                  <a:pt x="14213" y="21465"/>
                  <a:pt x="16831" y="21465"/>
                </a:cubicBezTo>
                <a:cubicBezTo>
                  <a:pt x="19451" y="21600"/>
                  <a:pt x="21600" y="18477"/>
                  <a:pt x="21600" y="14673"/>
                </a:cubicBezTo>
                <a:cubicBezTo>
                  <a:pt x="21600" y="10869"/>
                  <a:pt x="19451" y="7810"/>
                  <a:pt x="16831" y="7810"/>
                </a:cubicBezTo>
                <a:cubicBezTo>
                  <a:pt x="16831" y="7810"/>
                  <a:pt x="16831" y="7810"/>
                  <a:pt x="16831" y="781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Shape 21375">
            <a:extLst>
              <a:ext uri="{FF2B5EF4-FFF2-40B4-BE49-F238E27FC236}">
                <a16:creationId xmlns:a16="http://schemas.microsoft.com/office/drawing/2014/main" id="{FC587D23-F551-47C3-983D-5EA3A0E2156A}"/>
              </a:ext>
            </a:extLst>
          </p:cNvPr>
          <p:cNvSpPr/>
          <p:nvPr/>
        </p:nvSpPr>
        <p:spPr>
          <a:xfrm>
            <a:off x="4600667" y="3895927"/>
            <a:ext cx="369239" cy="369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600" extrusionOk="0">
                <a:moveTo>
                  <a:pt x="19674" y="3125"/>
                </a:moveTo>
                <a:cubicBezTo>
                  <a:pt x="19663" y="3136"/>
                  <a:pt x="19652" y="3148"/>
                  <a:pt x="19642" y="3160"/>
                </a:cubicBezTo>
                <a:lnTo>
                  <a:pt x="13875" y="9615"/>
                </a:lnTo>
                <a:lnTo>
                  <a:pt x="11981" y="7721"/>
                </a:lnTo>
                <a:lnTo>
                  <a:pt x="18435" y="1951"/>
                </a:lnTo>
                <a:cubicBezTo>
                  <a:pt x="18447" y="1940"/>
                  <a:pt x="18457" y="1930"/>
                  <a:pt x="18469" y="1919"/>
                </a:cubicBezTo>
                <a:cubicBezTo>
                  <a:pt x="18790" y="1597"/>
                  <a:pt x="19352" y="1597"/>
                  <a:pt x="19674" y="1919"/>
                </a:cubicBezTo>
                <a:cubicBezTo>
                  <a:pt x="19835" y="2080"/>
                  <a:pt x="19924" y="2294"/>
                  <a:pt x="19924" y="2522"/>
                </a:cubicBezTo>
                <a:cubicBezTo>
                  <a:pt x="19924" y="2749"/>
                  <a:pt x="19835" y="2964"/>
                  <a:pt x="19674" y="3125"/>
                </a:cubicBezTo>
                <a:cubicBezTo>
                  <a:pt x="19674" y="3125"/>
                  <a:pt x="19674" y="3125"/>
                  <a:pt x="19674" y="3125"/>
                </a:cubicBezTo>
                <a:close/>
                <a:moveTo>
                  <a:pt x="14353" y="14846"/>
                </a:moveTo>
                <a:lnTo>
                  <a:pt x="6751" y="7242"/>
                </a:lnTo>
                <a:lnTo>
                  <a:pt x="8315" y="6418"/>
                </a:lnTo>
                <a:lnTo>
                  <a:pt x="15179" y="13281"/>
                </a:lnTo>
                <a:cubicBezTo>
                  <a:pt x="15179" y="13281"/>
                  <a:pt x="14353" y="14846"/>
                  <a:pt x="14353" y="14846"/>
                </a:cubicBezTo>
                <a:close/>
                <a:moveTo>
                  <a:pt x="9570" y="20545"/>
                </a:moveTo>
                <a:lnTo>
                  <a:pt x="9008" y="19981"/>
                </a:lnTo>
                <a:lnTo>
                  <a:pt x="9699" y="18570"/>
                </a:lnTo>
                <a:cubicBezTo>
                  <a:pt x="9779" y="18403"/>
                  <a:pt x="9740" y="18201"/>
                  <a:pt x="9601" y="18076"/>
                </a:cubicBezTo>
                <a:cubicBezTo>
                  <a:pt x="9462" y="17952"/>
                  <a:pt x="9256" y="17936"/>
                  <a:pt x="9099" y="18037"/>
                </a:cubicBezTo>
                <a:lnTo>
                  <a:pt x="7855" y="18829"/>
                </a:lnTo>
                <a:lnTo>
                  <a:pt x="7312" y="18286"/>
                </a:lnTo>
                <a:lnTo>
                  <a:pt x="8827" y="15727"/>
                </a:lnTo>
                <a:cubicBezTo>
                  <a:pt x="8926" y="15562"/>
                  <a:pt x="8899" y="15352"/>
                  <a:pt x="8763" y="15218"/>
                </a:cubicBezTo>
                <a:cubicBezTo>
                  <a:pt x="8627" y="15083"/>
                  <a:pt x="8416" y="15058"/>
                  <a:pt x="8252" y="15158"/>
                </a:cubicBezTo>
                <a:lnTo>
                  <a:pt x="5721" y="16695"/>
                </a:lnTo>
                <a:lnTo>
                  <a:pt x="3697" y="14668"/>
                </a:lnTo>
                <a:lnTo>
                  <a:pt x="4301" y="13058"/>
                </a:lnTo>
                <a:cubicBezTo>
                  <a:pt x="4361" y="12900"/>
                  <a:pt x="4319" y="12720"/>
                  <a:pt x="4194" y="12604"/>
                </a:cubicBezTo>
                <a:cubicBezTo>
                  <a:pt x="4068" y="12490"/>
                  <a:pt x="3885" y="12463"/>
                  <a:pt x="3733" y="12535"/>
                </a:cubicBezTo>
                <a:lnTo>
                  <a:pt x="2258" y="13231"/>
                </a:lnTo>
                <a:lnTo>
                  <a:pt x="1054" y="12025"/>
                </a:lnTo>
                <a:lnTo>
                  <a:pt x="5715" y="8567"/>
                </a:lnTo>
                <a:lnTo>
                  <a:pt x="13026" y="15881"/>
                </a:lnTo>
                <a:cubicBezTo>
                  <a:pt x="13026" y="15881"/>
                  <a:pt x="9570" y="20545"/>
                  <a:pt x="9570" y="20545"/>
                </a:cubicBezTo>
                <a:close/>
                <a:moveTo>
                  <a:pt x="21592" y="2522"/>
                </a:moveTo>
                <a:cubicBezTo>
                  <a:pt x="21592" y="1848"/>
                  <a:pt x="21330" y="1214"/>
                  <a:pt x="20854" y="739"/>
                </a:cubicBezTo>
                <a:cubicBezTo>
                  <a:pt x="20377" y="262"/>
                  <a:pt x="19746" y="0"/>
                  <a:pt x="19071" y="0"/>
                </a:cubicBezTo>
                <a:cubicBezTo>
                  <a:pt x="18406" y="0"/>
                  <a:pt x="17781" y="254"/>
                  <a:pt x="17307" y="721"/>
                </a:cubicBezTo>
                <a:lnTo>
                  <a:pt x="10799" y="6540"/>
                </a:lnTo>
                <a:lnTo>
                  <a:pt x="9061" y="4801"/>
                </a:lnTo>
                <a:cubicBezTo>
                  <a:pt x="8803" y="4542"/>
                  <a:pt x="8406" y="4482"/>
                  <a:pt x="8081" y="4653"/>
                </a:cubicBezTo>
                <a:lnTo>
                  <a:pt x="4973" y="6294"/>
                </a:lnTo>
                <a:cubicBezTo>
                  <a:pt x="4738" y="6419"/>
                  <a:pt x="4576" y="6646"/>
                  <a:pt x="4537" y="6909"/>
                </a:cubicBezTo>
                <a:cubicBezTo>
                  <a:pt x="4497" y="7169"/>
                  <a:pt x="4584" y="7436"/>
                  <a:pt x="4772" y="7623"/>
                </a:cubicBezTo>
                <a:lnTo>
                  <a:pt x="5118" y="7970"/>
                </a:lnTo>
                <a:lnTo>
                  <a:pt x="169" y="11643"/>
                </a:lnTo>
                <a:cubicBezTo>
                  <a:pt x="72" y="11716"/>
                  <a:pt x="10" y="11828"/>
                  <a:pt x="2" y="11948"/>
                </a:cubicBezTo>
                <a:cubicBezTo>
                  <a:pt x="-8" y="12069"/>
                  <a:pt x="37" y="12187"/>
                  <a:pt x="122" y="12273"/>
                </a:cubicBezTo>
                <a:lnTo>
                  <a:pt x="1876" y="14029"/>
                </a:lnTo>
                <a:cubicBezTo>
                  <a:pt x="2002" y="14154"/>
                  <a:pt x="2190" y="14186"/>
                  <a:pt x="2351" y="14111"/>
                </a:cubicBezTo>
                <a:lnTo>
                  <a:pt x="3159" y="13728"/>
                </a:lnTo>
                <a:lnTo>
                  <a:pt x="2819" y="14628"/>
                </a:lnTo>
                <a:cubicBezTo>
                  <a:pt x="2764" y="14781"/>
                  <a:pt x="2801" y="14953"/>
                  <a:pt x="2918" y="15071"/>
                </a:cubicBezTo>
                <a:lnTo>
                  <a:pt x="5363" y="17516"/>
                </a:lnTo>
                <a:cubicBezTo>
                  <a:pt x="5500" y="17653"/>
                  <a:pt x="5712" y="17678"/>
                  <a:pt x="5875" y="17579"/>
                </a:cubicBezTo>
                <a:lnTo>
                  <a:pt x="7260" y="16736"/>
                </a:lnTo>
                <a:lnTo>
                  <a:pt x="6430" y="18140"/>
                </a:lnTo>
                <a:cubicBezTo>
                  <a:pt x="6333" y="18303"/>
                  <a:pt x="6359" y="18513"/>
                  <a:pt x="6492" y="18648"/>
                </a:cubicBezTo>
                <a:lnTo>
                  <a:pt x="7503" y="19658"/>
                </a:lnTo>
                <a:cubicBezTo>
                  <a:pt x="7642" y="19796"/>
                  <a:pt x="7858" y="19818"/>
                  <a:pt x="8022" y="19714"/>
                </a:cubicBezTo>
                <a:lnTo>
                  <a:pt x="8294" y="19540"/>
                </a:lnTo>
                <a:lnTo>
                  <a:pt x="8127" y="19882"/>
                </a:lnTo>
                <a:cubicBezTo>
                  <a:pt x="8047" y="20040"/>
                  <a:pt x="8080" y="20233"/>
                  <a:pt x="8207" y="20360"/>
                </a:cubicBezTo>
                <a:lnTo>
                  <a:pt x="9322" y="21478"/>
                </a:lnTo>
                <a:cubicBezTo>
                  <a:pt x="9402" y="21555"/>
                  <a:pt x="9506" y="21600"/>
                  <a:pt x="9617" y="21600"/>
                </a:cubicBezTo>
                <a:cubicBezTo>
                  <a:pt x="9628" y="21600"/>
                  <a:pt x="9638" y="21600"/>
                  <a:pt x="9649" y="21597"/>
                </a:cubicBezTo>
                <a:cubicBezTo>
                  <a:pt x="9769" y="21590"/>
                  <a:pt x="9880" y="21527"/>
                  <a:pt x="9953" y="21430"/>
                </a:cubicBezTo>
                <a:lnTo>
                  <a:pt x="13624" y="16478"/>
                </a:lnTo>
                <a:lnTo>
                  <a:pt x="13971" y="16827"/>
                </a:lnTo>
                <a:cubicBezTo>
                  <a:pt x="14129" y="16984"/>
                  <a:pt x="14343" y="17071"/>
                  <a:pt x="14562" y="17071"/>
                </a:cubicBezTo>
                <a:cubicBezTo>
                  <a:pt x="14604" y="17071"/>
                  <a:pt x="14646" y="17067"/>
                  <a:pt x="14687" y="17061"/>
                </a:cubicBezTo>
                <a:cubicBezTo>
                  <a:pt x="14949" y="17021"/>
                  <a:pt x="15176" y="16860"/>
                  <a:pt x="15300" y="16627"/>
                </a:cubicBezTo>
                <a:lnTo>
                  <a:pt x="16942" y="13515"/>
                </a:lnTo>
                <a:cubicBezTo>
                  <a:pt x="17112" y="13192"/>
                  <a:pt x="17053" y="12793"/>
                  <a:pt x="16793" y="12535"/>
                </a:cubicBezTo>
                <a:lnTo>
                  <a:pt x="15055" y="10797"/>
                </a:lnTo>
                <a:lnTo>
                  <a:pt x="20871" y="4288"/>
                </a:lnTo>
                <a:cubicBezTo>
                  <a:pt x="21337" y="3813"/>
                  <a:pt x="21592" y="3188"/>
                  <a:pt x="21592" y="2522"/>
                </a:cubicBezTo>
                <a:cubicBezTo>
                  <a:pt x="21592" y="2522"/>
                  <a:pt x="21592" y="2522"/>
                  <a:pt x="21592" y="252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Shape 21376">
            <a:extLst>
              <a:ext uri="{FF2B5EF4-FFF2-40B4-BE49-F238E27FC236}">
                <a16:creationId xmlns:a16="http://schemas.microsoft.com/office/drawing/2014/main" id="{2B306B2D-229C-44BF-A412-A1C578C5BD7F}"/>
              </a:ext>
            </a:extLst>
          </p:cNvPr>
          <p:cNvSpPr/>
          <p:nvPr/>
        </p:nvSpPr>
        <p:spPr>
          <a:xfrm>
            <a:off x="4619494" y="2327871"/>
            <a:ext cx="345734" cy="341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46" y="0"/>
                </a:moveTo>
                <a:cubicBezTo>
                  <a:pt x="12912" y="0"/>
                  <a:pt x="12492" y="426"/>
                  <a:pt x="12492" y="965"/>
                </a:cubicBezTo>
                <a:cubicBezTo>
                  <a:pt x="12492" y="1501"/>
                  <a:pt x="12912" y="1952"/>
                  <a:pt x="13446" y="1952"/>
                </a:cubicBezTo>
                <a:lnTo>
                  <a:pt x="20581" y="1952"/>
                </a:lnTo>
                <a:cubicBezTo>
                  <a:pt x="21113" y="1952"/>
                  <a:pt x="21557" y="1504"/>
                  <a:pt x="21557" y="965"/>
                </a:cubicBezTo>
                <a:cubicBezTo>
                  <a:pt x="21557" y="429"/>
                  <a:pt x="21113" y="0"/>
                  <a:pt x="20581" y="0"/>
                </a:cubicBezTo>
                <a:lnTo>
                  <a:pt x="13446" y="0"/>
                </a:lnTo>
                <a:close/>
                <a:moveTo>
                  <a:pt x="13381" y="2807"/>
                </a:moveTo>
                <a:cubicBezTo>
                  <a:pt x="12963" y="2807"/>
                  <a:pt x="12626" y="3071"/>
                  <a:pt x="12492" y="3443"/>
                </a:cubicBezTo>
                <a:cubicBezTo>
                  <a:pt x="13558" y="3672"/>
                  <a:pt x="14542" y="4133"/>
                  <a:pt x="15398" y="4759"/>
                </a:cubicBezTo>
                <a:lnTo>
                  <a:pt x="20516" y="4759"/>
                </a:lnTo>
                <a:cubicBezTo>
                  <a:pt x="21048" y="4759"/>
                  <a:pt x="21492" y="4308"/>
                  <a:pt x="21492" y="3772"/>
                </a:cubicBezTo>
                <a:cubicBezTo>
                  <a:pt x="21492" y="3234"/>
                  <a:pt x="21048" y="2807"/>
                  <a:pt x="20516" y="2807"/>
                </a:cubicBezTo>
                <a:lnTo>
                  <a:pt x="13381" y="2807"/>
                </a:lnTo>
                <a:close/>
                <a:moveTo>
                  <a:pt x="10908" y="4210"/>
                </a:moveTo>
                <a:cubicBezTo>
                  <a:pt x="7191" y="4210"/>
                  <a:pt x="4164" y="7271"/>
                  <a:pt x="4164" y="11030"/>
                </a:cubicBezTo>
                <a:cubicBezTo>
                  <a:pt x="4164" y="14790"/>
                  <a:pt x="7191" y="17850"/>
                  <a:pt x="10908" y="17850"/>
                </a:cubicBezTo>
                <a:cubicBezTo>
                  <a:pt x="14626" y="17850"/>
                  <a:pt x="17653" y="14790"/>
                  <a:pt x="17653" y="11030"/>
                </a:cubicBezTo>
                <a:cubicBezTo>
                  <a:pt x="17653" y="7271"/>
                  <a:pt x="14626" y="4210"/>
                  <a:pt x="10908" y="4210"/>
                </a:cubicBezTo>
                <a:close/>
                <a:moveTo>
                  <a:pt x="954" y="4912"/>
                </a:moveTo>
                <a:cubicBezTo>
                  <a:pt x="422" y="4912"/>
                  <a:pt x="0" y="5338"/>
                  <a:pt x="0" y="5877"/>
                </a:cubicBezTo>
                <a:cubicBezTo>
                  <a:pt x="0" y="6413"/>
                  <a:pt x="422" y="6864"/>
                  <a:pt x="954" y="6864"/>
                </a:cubicBezTo>
                <a:lnTo>
                  <a:pt x="4012" y="6864"/>
                </a:lnTo>
                <a:cubicBezTo>
                  <a:pt x="4452" y="6127"/>
                  <a:pt x="4988" y="5467"/>
                  <a:pt x="5639" y="4912"/>
                </a:cubicBezTo>
                <a:lnTo>
                  <a:pt x="954" y="4912"/>
                </a:lnTo>
                <a:close/>
                <a:moveTo>
                  <a:pt x="15961" y="4912"/>
                </a:moveTo>
                <a:cubicBezTo>
                  <a:pt x="16582" y="5469"/>
                  <a:pt x="17109" y="6131"/>
                  <a:pt x="17523" y="6864"/>
                </a:cubicBezTo>
                <a:lnTo>
                  <a:pt x="20472" y="6864"/>
                </a:lnTo>
                <a:cubicBezTo>
                  <a:pt x="21005" y="6864"/>
                  <a:pt x="21427" y="6416"/>
                  <a:pt x="21426" y="5877"/>
                </a:cubicBezTo>
                <a:cubicBezTo>
                  <a:pt x="21426" y="5340"/>
                  <a:pt x="21005" y="4912"/>
                  <a:pt x="20472" y="4912"/>
                </a:cubicBezTo>
                <a:lnTo>
                  <a:pt x="15961" y="4912"/>
                </a:lnTo>
                <a:close/>
                <a:moveTo>
                  <a:pt x="10908" y="6162"/>
                </a:moveTo>
                <a:cubicBezTo>
                  <a:pt x="13564" y="6162"/>
                  <a:pt x="15723" y="8346"/>
                  <a:pt x="15723" y="11030"/>
                </a:cubicBezTo>
                <a:cubicBezTo>
                  <a:pt x="15723" y="13712"/>
                  <a:pt x="13564" y="15898"/>
                  <a:pt x="10908" y="15898"/>
                </a:cubicBezTo>
                <a:cubicBezTo>
                  <a:pt x="8254" y="15898"/>
                  <a:pt x="6094" y="13712"/>
                  <a:pt x="6094" y="11030"/>
                </a:cubicBezTo>
                <a:cubicBezTo>
                  <a:pt x="6094" y="8346"/>
                  <a:pt x="8254" y="6162"/>
                  <a:pt x="10908" y="6162"/>
                </a:cubicBezTo>
                <a:close/>
                <a:moveTo>
                  <a:pt x="954" y="7017"/>
                </a:moveTo>
                <a:cubicBezTo>
                  <a:pt x="422" y="7017"/>
                  <a:pt x="0" y="7446"/>
                  <a:pt x="0" y="7982"/>
                </a:cubicBezTo>
                <a:cubicBezTo>
                  <a:pt x="0" y="8521"/>
                  <a:pt x="422" y="8969"/>
                  <a:pt x="954" y="8969"/>
                </a:cubicBezTo>
                <a:lnTo>
                  <a:pt x="3036" y="8969"/>
                </a:lnTo>
                <a:cubicBezTo>
                  <a:pt x="3176" y="8283"/>
                  <a:pt x="3424" y="7624"/>
                  <a:pt x="3730" y="7017"/>
                </a:cubicBezTo>
                <a:lnTo>
                  <a:pt x="954" y="7017"/>
                </a:lnTo>
                <a:close/>
                <a:moveTo>
                  <a:pt x="10800" y="7017"/>
                </a:moveTo>
                <a:cubicBezTo>
                  <a:pt x="10654" y="7017"/>
                  <a:pt x="10540" y="7176"/>
                  <a:pt x="10540" y="7324"/>
                </a:cubicBezTo>
                <a:lnTo>
                  <a:pt x="10540" y="7785"/>
                </a:lnTo>
                <a:cubicBezTo>
                  <a:pt x="9447" y="7819"/>
                  <a:pt x="8458" y="8445"/>
                  <a:pt x="8458" y="9649"/>
                </a:cubicBezTo>
                <a:cubicBezTo>
                  <a:pt x="8458" y="10631"/>
                  <a:pt x="9241" y="11211"/>
                  <a:pt x="10540" y="11447"/>
                </a:cubicBezTo>
                <a:lnTo>
                  <a:pt x="10540" y="13289"/>
                </a:lnTo>
                <a:cubicBezTo>
                  <a:pt x="9083" y="13224"/>
                  <a:pt x="9851" y="12017"/>
                  <a:pt x="8870" y="12017"/>
                </a:cubicBezTo>
                <a:cubicBezTo>
                  <a:pt x="8538" y="12017"/>
                  <a:pt x="8328" y="12212"/>
                  <a:pt x="8328" y="12565"/>
                </a:cubicBezTo>
                <a:cubicBezTo>
                  <a:pt x="8328" y="13264"/>
                  <a:pt x="9060" y="14176"/>
                  <a:pt x="10540" y="14210"/>
                </a:cubicBezTo>
                <a:lnTo>
                  <a:pt x="10540" y="14758"/>
                </a:lnTo>
                <a:cubicBezTo>
                  <a:pt x="10540" y="14910"/>
                  <a:pt x="10654" y="15043"/>
                  <a:pt x="10800" y="15043"/>
                </a:cubicBezTo>
                <a:cubicBezTo>
                  <a:pt x="10950" y="15043"/>
                  <a:pt x="11060" y="14910"/>
                  <a:pt x="11060" y="14758"/>
                </a:cubicBezTo>
                <a:lnTo>
                  <a:pt x="11060" y="14210"/>
                </a:lnTo>
                <a:cubicBezTo>
                  <a:pt x="12366" y="14133"/>
                  <a:pt x="13251" y="13510"/>
                  <a:pt x="13251" y="12324"/>
                </a:cubicBezTo>
                <a:cubicBezTo>
                  <a:pt x="13251" y="10961"/>
                  <a:pt x="12220" y="10620"/>
                  <a:pt x="11060" y="10372"/>
                </a:cubicBezTo>
                <a:lnTo>
                  <a:pt x="11060" y="8684"/>
                </a:lnTo>
                <a:cubicBezTo>
                  <a:pt x="12033" y="8703"/>
                  <a:pt x="12030" y="9671"/>
                  <a:pt x="12600" y="9671"/>
                </a:cubicBezTo>
                <a:cubicBezTo>
                  <a:pt x="12898" y="9671"/>
                  <a:pt x="13142" y="9447"/>
                  <a:pt x="13142" y="9101"/>
                </a:cubicBezTo>
                <a:cubicBezTo>
                  <a:pt x="13142" y="8233"/>
                  <a:pt x="11743" y="7803"/>
                  <a:pt x="11060" y="7785"/>
                </a:cubicBezTo>
                <a:lnTo>
                  <a:pt x="11060" y="7324"/>
                </a:lnTo>
                <a:cubicBezTo>
                  <a:pt x="11060" y="7176"/>
                  <a:pt x="10950" y="7017"/>
                  <a:pt x="10800" y="7017"/>
                </a:cubicBezTo>
                <a:close/>
                <a:moveTo>
                  <a:pt x="17349" y="7719"/>
                </a:moveTo>
                <a:cubicBezTo>
                  <a:pt x="17639" y="8329"/>
                  <a:pt x="17856" y="8983"/>
                  <a:pt x="17978" y="9671"/>
                </a:cubicBezTo>
                <a:lnTo>
                  <a:pt x="20039" y="9671"/>
                </a:lnTo>
                <a:cubicBezTo>
                  <a:pt x="20571" y="9671"/>
                  <a:pt x="20993" y="9224"/>
                  <a:pt x="20993" y="8684"/>
                </a:cubicBezTo>
                <a:cubicBezTo>
                  <a:pt x="20993" y="8146"/>
                  <a:pt x="20571" y="7719"/>
                  <a:pt x="20039" y="7719"/>
                </a:cubicBezTo>
                <a:lnTo>
                  <a:pt x="17349" y="7719"/>
                </a:lnTo>
                <a:close/>
                <a:moveTo>
                  <a:pt x="10540" y="8684"/>
                </a:moveTo>
                <a:cubicBezTo>
                  <a:pt x="10540" y="8684"/>
                  <a:pt x="10540" y="10285"/>
                  <a:pt x="10540" y="10285"/>
                </a:cubicBezTo>
                <a:cubicBezTo>
                  <a:pt x="9883" y="10152"/>
                  <a:pt x="9564" y="9893"/>
                  <a:pt x="9564" y="9451"/>
                </a:cubicBezTo>
                <a:cubicBezTo>
                  <a:pt x="9564" y="9070"/>
                  <a:pt x="9943" y="8703"/>
                  <a:pt x="10540" y="8684"/>
                </a:cubicBezTo>
                <a:close/>
                <a:moveTo>
                  <a:pt x="954" y="9824"/>
                </a:moveTo>
                <a:cubicBezTo>
                  <a:pt x="422" y="9824"/>
                  <a:pt x="0" y="10252"/>
                  <a:pt x="0" y="10789"/>
                </a:cubicBezTo>
                <a:cubicBezTo>
                  <a:pt x="0" y="11328"/>
                  <a:pt x="422" y="11776"/>
                  <a:pt x="954" y="11776"/>
                </a:cubicBezTo>
                <a:lnTo>
                  <a:pt x="2949" y="11776"/>
                </a:lnTo>
                <a:cubicBezTo>
                  <a:pt x="2916" y="11483"/>
                  <a:pt x="2884" y="11178"/>
                  <a:pt x="2884" y="10877"/>
                </a:cubicBezTo>
                <a:cubicBezTo>
                  <a:pt x="2884" y="10518"/>
                  <a:pt x="2924" y="10168"/>
                  <a:pt x="2971" y="9824"/>
                </a:cubicBezTo>
                <a:lnTo>
                  <a:pt x="954" y="9824"/>
                </a:lnTo>
                <a:close/>
                <a:moveTo>
                  <a:pt x="18065" y="9824"/>
                </a:moveTo>
                <a:cubicBezTo>
                  <a:pt x="18098" y="10118"/>
                  <a:pt x="18130" y="10420"/>
                  <a:pt x="18130" y="10723"/>
                </a:cubicBezTo>
                <a:cubicBezTo>
                  <a:pt x="18130" y="11083"/>
                  <a:pt x="18091" y="11430"/>
                  <a:pt x="18043" y="11776"/>
                </a:cubicBezTo>
                <a:lnTo>
                  <a:pt x="20039" y="11776"/>
                </a:lnTo>
                <a:cubicBezTo>
                  <a:pt x="20571" y="11776"/>
                  <a:pt x="21014" y="11331"/>
                  <a:pt x="21014" y="10789"/>
                </a:cubicBezTo>
                <a:cubicBezTo>
                  <a:pt x="21014" y="10253"/>
                  <a:pt x="20571" y="9824"/>
                  <a:pt x="20039" y="9824"/>
                </a:cubicBezTo>
                <a:lnTo>
                  <a:pt x="18065" y="9824"/>
                </a:lnTo>
                <a:close/>
                <a:moveTo>
                  <a:pt x="11060" y="11535"/>
                </a:moveTo>
                <a:cubicBezTo>
                  <a:pt x="11535" y="11642"/>
                  <a:pt x="12145" y="11829"/>
                  <a:pt x="12145" y="12434"/>
                </a:cubicBezTo>
                <a:cubicBezTo>
                  <a:pt x="12145" y="13019"/>
                  <a:pt x="11587" y="13251"/>
                  <a:pt x="11060" y="13289"/>
                </a:cubicBezTo>
                <a:lnTo>
                  <a:pt x="11060" y="11535"/>
                </a:lnTo>
                <a:close/>
                <a:moveTo>
                  <a:pt x="954" y="11929"/>
                </a:moveTo>
                <a:cubicBezTo>
                  <a:pt x="422" y="11929"/>
                  <a:pt x="0" y="12360"/>
                  <a:pt x="0" y="12894"/>
                </a:cubicBezTo>
                <a:cubicBezTo>
                  <a:pt x="0" y="13434"/>
                  <a:pt x="422" y="13881"/>
                  <a:pt x="954" y="13881"/>
                </a:cubicBezTo>
                <a:lnTo>
                  <a:pt x="3643" y="13881"/>
                </a:lnTo>
                <a:cubicBezTo>
                  <a:pt x="3354" y="13268"/>
                  <a:pt x="3138" y="12614"/>
                  <a:pt x="3014" y="11929"/>
                </a:cubicBezTo>
                <a:lnTo>
                  <a:pt x="954" y="11929"/>
                </a:lnTo>
                <a:close/>
                <a:moveTo>
                  <a:pt x="18022" y="12631"/>
                </a:moveTo>
                <a:cubicBezTo>
                  <a:pt x="17882" y="13318"/>
                  <a:pt x="17656" y="13972"/>
                  <a:pt x="17349" y="14583"/>
                </a:cubicBezTo>
                <a:lnTo>
                  <a:pt x="20104" y="14583"/>
                </a:lnTo>
                <a:cubicBezTo>
                  <a:pt x="20636" y="14583"/>
                  <a:pt x="21079" y="14135"/>
                  <a:pt x="21080" y="13596"/>
                </a:cubicBezTo>
                <a:cubicBezTo>
                  <a:pt x="21080" y="13060"/>
                  <a:pt x="20636" y="12631"/>
                  <a:pt x="20104" y="12631"/>
                </a:cubicBezTo>
                <a:lnTo>
                  <a:pt x="18022" y="12631"/>
                </a:lnTo>
                <a:close/>
                <a:moveTo>
                  <a:pt x="954" y="14736"/>
                </a:moveTo>
                <a:cubicBezTo>
                  <a:pt x="422" y="14736"/>
                  <a:pt x="0" y="15162"/>
                  <a:pt x="0" y="15701"/>
                </a:cubicBezTo>
                <a:cubicBezTo>
                  <a:pt x="0" y="16236"/>
                  <a:pt x="422" y="16688"/>
                  <a:pt x="954" y="16688"/>
                </a:cubicBezTo>
                <a:lnTo>
                  <a:pt x="5465" y="16688"/>
                </a:lnTo>
                <a:cubicBezTo>
                  <a:pt x="4846" y="16127"/>
                  <a:pt x="4320" y="15469"/>
                  <a:pt x="3904" y="14736"/>
                </a:cubicBezTo>
                <a:lnTo>
                  <a:pt x="954" y="14736"/>
                </a:lnTo>
                <a:close/>
                <a:moveTo>
                  <a:pt x="17610" y="14736"/>
                </a:moveTo>
                <a:cubicBezTo>
                  <a:pt x="17167" y="15473"/>
                  <a:pt x="16611" y="16137"/>
                  <a:pt x="15961" y="16688"/>
                </a:cubicBezTo>
                <a:lnTo>
                  <a:pt x="20646" y="16688"/>
                </a:lnTo>
                <a:cubicBezTo>
                  <a:pt x="21178" y="16688"/>
                  <a:pt x="21600" y="16240"/>
                  <a:pt x="21600" y="15701"/>
                </a:cubicBezTo>
                <a:cubicBezTo>
                  <a:pt x="21600" y="15163"/>
                  <a:pt x="21178" y="14736"/>
                  <a:pt x="20646" y="14736"/>
                </a:cubicBezTo>
                <a:lnTo>
                  <a:pt x="17610" y="14736"/>
                </a:lnTo>
                <a:close/>
                <a:moveTo>
                  <a:pt x="954" y="16841"/>
                </a:moveTo>
                <a:cubicBezTo>
                  <a:pt x="422" y="16841"/>
                  <a:pt x="0" y="17268"/>
                  <a:pt x="0" y="17806"/>
                </a:cubicBezTo>
                <a:cubicBezTo>
                  <a:pt x="0" y="18345"/>
                  <a:pt x="422" y="18793"/>
                  <a:pt x="954" y="18793"/>
                </a:cubicBezTo>
                <a:lnTo>
                  <a:pt x="8089" y="18793"/>
                </a:lnTo>
                <a:cubicBezTo>
                  <a:pt x="8504" y="18793"/>
                  <a:pt x="8864" y="18529"/>
                  <a:pt x="9000" y="18157"/>
                </a:cubicBezTo>
                <a:cubicBezTo>
                  <a:pt x="7933" y="17928"/>
                  <a:pt x="6948" y="17463"/>
                  <a:pt x="6094" y="16841"/>
                </a:cubicBezTo>
                <a:lnTo>
                  <a:pt x="954" y="16841"/>
                </a:lnTo>
                <a:close/>
                <a:moveTo>
                  <a:pt x="954" y="19648"/>
                </a:moveTo>
                <a:cubicBezTo>
                  <a:pt x="422" y="19648"/>
                  <a:pt x="0" y="20075"/>
                  <a:pt x="0" y="20613"/>
                </a:cubicBezTo>
                <a:cubicBezTo>
                  <a:pt x="0" y="21153"/>
                  <a:pt x="422" y="21600"/>
                  <a:pt x="954" y="21600"/>
                </a:cubicBezTo>
                <a:lnTo>
                  <a:pt x="8089" y="21600"/>
                </a:lnTo>
                <a:cubicBezTo>
                  <a:pt x="8620" y="21600"/>
                  <a:pt x="9043" y="21153"/>
                  <a:pt x="9043" y="20613"/>
                </a:cubicBezTo>
                <a:cubicBezTo>
                  <a:pt x="9043" y="20075"/>
                  <a:pt x="8620" y="19648"/>
                  <a:pt x="8089" y="19648"/>
                </a:cubicBezTo>
                <a:lnTo>
                  <a:pt x="954" y="19648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Shape 21377">
            <a:extLst>
              <a:ext uri="{FF2B5EF4-FFF2-40B4-BE49-F238E27FC236}">
                <a16:creationId xmlns:a16="http://schemas.microsoft.com/office/drawing/2014/main" id="{3D6A6508-590A-48AD-904C-11C97AE716A7}"/>
              </a:ext>
            </a:extLst>
          </p:cNvPr>
          <p:cNvSpPr/>
          <p:nvPr/>
        </p:nvSpPr>
        <p:spPr>
          <a:xfrm>
            <a:off x="4187463" y="3135867"/>
            <a:ext cx="315773" cy="2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3" y="0"/>
                </a:moveTo>
                <a:cubicBezTo>
                  <a:pt x="381" y="0"/>
                  <a:pt x="0" y="432"/>
                  <a:pt x="0" y="955"/>
                </a:cubicBezTo>
                <a:lnTo>
                  <a:pt x="0" y="20645"/>
                </a:lnTo>
                <a:cubicBezTo>
                  <a:pt x="0" y="21168"/>
                  <a:pt x="381" y="21600"/>
                  <a:pt x="843" y="21600"/>
                </a:cubicBezTo>
                <a:lnTo>
                  <a:pt x="20757" y="21600"/>
                </a:lnTo>
                <a:cubicBezTo>
                  <a:pt x="21219" y="21600"/>
                  <a:pt x="21600" y="21168"/>
                  <a:pt x="21600" y="20645"/>
                </a:cubicBezTo>
                <a:cubicBezTo>
                  <a:pt x="21600" y="20122"/>
                  <a:pt x="21219" y="19708"/>
                  <a:pt x="20757" y="19708"/>
                </a:cubicBezTo>
                <a:lnTo>
                  <a:pt x="18454" y="19708"/>
                </a:lnTo>
                <a:lnTo>
                  <a:pt x="18454" y="10314"/>
                </a:lnTo>
                <a:cubicBezTo>
                  <a:pt x="18049" y="10208"/>
                  <a:pt x="17709" y="9936"/>
                  <a:pt x="17476" y="9564"/>
                </a:cubicBezTo>
                <a:lnTo>
                  <a:pt x="16783" y="10280"/>
                </a:lnTo>
                <a:lnTo>
                  <a:pt x="16783" y="19708"/>
                </a:lnTo>
                <a:lnTo>
                  <a:pt x="13999" y="19708"/>
                </a:lnTo>
                <a:lnTo>
                  <a:pt x="13999" y="12974"/>
                </a:lnTo>
                <a:cubicBezTo>
                  <a:pt x="13825" y="13042"/>
                  <a:pt x="13645" y="13076"/>
                  <a:pt x="13457" y="13076"/>
                </a:cubicBezTo>
                <a:cubicBezTo>
                  <a:pt x="13220" y="13076"/>
                  <a:pt x="12981" y="13032"/>
                  <a:pt x="12764" y="12922"/>
                </a:cubicBezTo>
                <a:lnTo>
                  <a:pt x="12328" y="12684"/>
                </a:lnTo>
                <a:lnTo>
                  <a:pt x="12328" y="19708"/>
                </a:lnTo>
                <a:lnTo>
                  <a:pt x="9528" y="19708"/>
                </a:lnTo>
                <a:lnTo>
                  <a:pt x="9528" y="11286"/>
                </a:lnTo>
                <a:lnTo>
                  <a:pt x="9077" y="11047"/>
                </a:lnTo>
                <a:lnTo>
                  <a:pt x="7857" y="11951"/>
                </a:lnTo>
                <a:lnTo>
                  <a:pt x="7857" y="19708"/>
                </a:lnTo>
                <a:lnTo>
                  <a:pt x="5073" y="19708"/>
                </a:lnTo>
                <a:lnTo>
                  <a:pt x="5073" y="14014"/>
                </a:lnTo>
                <a:lnTo>
                  <a:pt x="4741" y="14252"/>
                </a:lnTo>
                <a:cubicBezTo>
                  <a:pt x="4469" y="14454"/>
                  <a:pt x="4161" y="14559"/>
                  <a:pt x="3838" y="14559"/>
                </a:cubicBezTo>
                <a:cubicBezTo>
                  <a:pt x="3690" y="14559"/>
                  <a:pt x="3541" y="14533"/>
                  <a:pt x="3402" y="14491"/>
                </a:cubicBezTo>
                <a:lnTo>
                  <a:pt x="3402" y="19708"/>
                </a:lnTo>
                <a:lnTo>
                  <a:pt x="1686" y="19708"/>
                </a:lnTo>
                <a:lnTo>
                  <a:pt x="1686" y="955"/>
                </a:lnTo>
                <a:cubicBezTo>
                  <a:pt x="1686" y="432"/>
                  <a:pt x="1304" y="0"/>
                  <a:pt x="843" y="0"/>
                </a:cubicBezTo>
                <a:close/>
                <a:moveTo>
                  <a:pt x="16181" y="4364"/>
                </a:moveTo>
                <a:cubicBezTo>
                  <a:pt x="15720" y="4364"/>
                  <a:pt x="15353" y="4796"/>
                  <a:pt x="15353" y="5319"/>
                </a:cubicBezTo>
                <a:cubicBezTo>
                  <a:pt x="15353" y="5843"/>
                  <a:pt x="15720" y="6257"/>
                  <a:pt x="16181" y="6257"/>
                </a:cubicBezTo>
                <a:lnTo>
                  <a:pt x="16573" y="6257"/>
                </a:lnTo>
                <a:lnTo>
                  <a:pt x="13186" y="9786"/>
                </a:lnTo>
                <a:lnTo>
                  <a:pt x="9182" y="7757"/>
                </a:lnTo>
                <a:cubicBezTo>
                  <a:pt x="9073" y="7701"/>
                  <a:pt x="8951" y="7672"/>
                  <a:pt x="8836" y="7672"/>
                </a:cubicBezTo>
                <a:cubicBezTo>
                  <a:pt x="8676" y="7672"/>
                  <a:pt x="8522" y="7724"/>
                  <a:pt x="8384" y="7825"/>
                </a:cubicBezTo>
                <a:lnTo>
                  <a:pt x="3281" y="11593"/>
                </a:lnTo>
                <a:cubicBezTo>
                  <a:pt x="2894" y="11878"/>
                  <a:pt x="2773" y="12468"/>
                  <a:pt x="3026" y="12905"/>
                </a:cubicBezTo>
                <a:cubicBezTo>
                  <a:pt x="3185" y="13184"/>
                  <a:pt x="3459" y="13332"/>
                  <a:pt x="3733" y="13332"/>
                </a:cubicBezTo>
                <a:cubicBezTo>
                  <a:pt x="3888" y="13332"/>
                  <a:pt x="4043" y="13282"/>
                  <a:pt x="4185" y="13178"/>
                </a:cubicBezTo>
                <a:lnTo>
                  <a:pt x="8911" y="9700"/>
                </a:lnTo>
                <a:lnTo>
                  <a:pt x="13005" y="11780"/>
                </a:lnTo>
                <a:cubicBezTo>
                  <a:pt x="13115" y="11836"/>
                  <a:pt x="13236" y="11866"/>
                  <a:pt x="13351" y="11866"/>
                </a:cubicBezTo>
                <a:cubicBezTo>
                  <a:pt x="13558" y="11866"/>
                  <a:pt x="13765" y="11774"/>
                  <a:pt x="13923" y="11610"/>
                </a:cubicBezTo>
                <a:lnTo>
                  <a:pt x="17897" y="7450"/>
                </a:lnTo>
                <a:lnTo>
                  <a:pt x="17897" y="8200"/>
                </a:lnTo>
                <a:cubicBezTo>
                  <a:pt x="17897" y="8723"/>
                  <a:pt x="18264" y="9138"/>
                  <a:pt x="18725" y="9138"/>
                </a:cubicBezTo>
                <a:cubicBezTo>
                  <a:pt x="19187" y="9138"/>
                  <a:pt x="19568" y="8723"/>
                  <a:pt x="19568" y="8200"/>
                </a:cubicBezTo>
                <a:lnTo>
                  <a:pt x="19568" y="5319"/>
                </a:lnTo>
                <a:cubicBezTo>
                  <a:pt x="19568" y="4796"/>
                  <a:pt x="19187" y="4364"/>
                  <a:pt x="18725" y="4364"/>
                </a:cubicBezTo>
                <a:lnTo>
                  <a:pt x="16181" y="4364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Group 21382">
            <a:extLst>
              <a:ext uri="{FF2B5EF4-FFF2-40B4-BE49-F238E27FC236}">
                <a16:creationId xmlns:a16="http://schemas.microsoft.com/office/drawing/2014/main" id="{69F70F54-CECB-4A2D-9995-0526140C2FE0}"/>
              </a:ext>
            </a:extLst>
          </p:cNvPr>
          <p:cNvGrpSpPr/>
          <p:nvPr/>
        </p:nvGrpSpPr>
        <p:grpSpPr>
          <a:xfrm>
            <a:off x="1684147" y="2327871"/>
            <a:ext cx="434809" cy="434809"/>
            <a:chOff x="-24787" y="230312"/>
            <a:chExt cx="733425" cy="733426"/>
          </a:xfrm>
        </p:grpSpPr>
        <p:sp>
          <p:nvSpPr>
            <p:cNvPr id="32" name="Shape 21379">
              <a:extLst>
                <a:ext uri="{FF2B5EF4-FFF2-40B4-BE49-F238E27FC236}">
                  <a16:creationId xmlns:a16="http://schemas.microsoft.com/office/drawing/2014/main" id="{6B6FD608-1541-4BB0-A62D-33AE073C0793}"/>
                </a:ext>
              </a:extLst>
            </p:cNvPr>
            <p:cNvSpPr/>
            <p:nvPr/>
          </p:nvSpPr>
          <p:spPr>
            <a:xfrm>
              <a:off x="-24787" y="230312"/>
              <a:ext cx="733425" cy="733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Shape 21380">
              <a:extLst>
                <a:ext uri="{FF2B5EF4-FFF2-40B4-BE49-F238E27FC236}">
                  <a16:creationId xmlns:a16="http://schemas.microsoft.com/office/drawing/2014/main" id="{DA2468F1-5866-47DE-B4FD-4B0492FC94AE}"/>
                </a:ext>
              </a:extLst>
            </p:cNvPr>
            <p:cNvSpPr/>
            <p:nvPr/>
          </p:nvSpPr>
          <p:spPr>
            <a:xfrm>
              <a:off x="101829" y="406807"/>
              <a:ext cx="528048" cy="4251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4" name="Group 21387">
            <a:extLst>
              <a:ext uri="{FF2B5EF4-FFF2-40B4-BE49-F238E27FC236}">
                <a16:creationId xmlns:a16="http://schemas.microsoft.com/office/drawing/2014/main" id="{3335D677-0B9B-4E82-8116-C08724259F15}"/>
              </a:ext>
            </a:extLst>
          </p:cNvPr>
          <p:cNvGrpSpPr/>
          <p:nvPr/>
        </p:nvGrpSpPr>
        <p:grpSpPr>
          <a:xfrm>
            <a:off x="1684146" y="3933096"/>
            <a:ext cx="434809" cy="434809"/>
            <a:chOff x="-24789" y="268851"/>
            <a:chExt cx="733425" cy="733426"/>
          </a:xfrm>
        </p:grpSpPr>
        <p:sp>
          <p:nvSpPr>
            <p:cNvPr id="35" name="Shape 21384">
              <a:extLst>
                <a:ext uri="{FF2B5EF4-FFF2-40B4-BE49-F238E27FC236}">
                  <a16:creationId xmlns:a16="http://schemas.microsoft.com/office/drawing/2014/main" id="{68B48B6D-8FC1-470B-AE5D-D55D1883DB28}"/>
                </a:ext>
              </a:extLst>
            </p:cNvPr>
            <p:cNvSpPr/>
            <p:nvPr/>
          </p:nvSpPr>
          <p:spPr>
            <a:xfrm>
              <a:off x="-24789" y="268851"/>
              <a:ext cx="733425" cy="733426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Shape 21385">
              <a:extLst>
                <a:ext uri="{FF2B5EF4-FFF2-40B4-BE49-F238E27FC236}">
                  <a16:creationId xmlns:a16="http://schemas.microsoft.com/office/drawing/2014/main" id="{F52065F7-4444-4417-A165-19DD41FA1BF4}"/>
                </a:ext>
              </a:extLst>
            </p:cNvPr>
            <p:cNvSpPr/>
            <p:nvPr/>
          </p:nvSpPr>
          <p:spPr>
            <a:xfrm>
              <a:off x="101829" y="426269"/>
              <a:ext cx="528048" cy="4251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37" name="Group 21392">
            <a:extLst>
              <a:ext uri="{FF2B5EF4-FFF2-40B4-BE49-F238E27FC236}">
                <a16:creationId xmlns:a16="http://schemas.microsoft.com/office/drawing/2014/main" id="{3E6BF425-567C-4F24-9122-9441595F92AC}"/>
              </a:ext>
            </a:extLst>
          </p:cNvPr>
          <p:cNvGrpSpPr/>
          <p:nvPr/>
        </p:nvGrpSpPr>
        <p:grpSpPr>
          <a:xfrm>
            <a:off x="5549302" y="3173710"/>
            <a:ext cx="434807" cy="434809"/>
            <a:chOff x="-18605" y="290028"/>
            <a:chExt cx="733425" cy="733425"/>
          </a:xfrm>
        </p:grpSpPr>
        <p:sp>
          <p:nvSpPr>
            <p:cNvPr id="38" name="Shape 21389">
              <a:extLst>
                <a:ext uri="{FF2B5EF4-FFF2-40B4-BE49-F238E27FC236}">
                  <a16:creationId xmlns:a16="http://schemas.microsoft.com/office/drawing/2014/main" id="{7BED4120-6D8F-4581-ADDC-E41F273D9484}"/>
                </a:ext>
              </a:extLst>
            </p:cNvPr>
            <p:cNvSpPr/>
            <p:nvPr/>
          </p:nvSpPr>
          <p:spPr>
            <a:xfrm>
              <a:off x="-18605" y="290028"/>
              <a:ext cx="733425" cy="733425"/>
            </a:xfrm>
            <a:prstGeom prst="roundRect">
              <a:avLst>
                <a:gd name="adj" fmla="val 50000"/>
              </a:avLst>
            </a:pr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Shape 21390">
              <a:extLst>
                <a:ext uri="{FF2B5EF4-FFF2-40B4-BE49-F238E27FC236}">
                  <a16:creationId xmlns:a16="http://schemas.microsoft.com/office/drawing/2014/main" id="{6296C9BB-930E-4B5A-9A11-984D6AA5D990}"/>
                </a:ext>
              </a:extLst>
            </p:cNvPr>
            <p:cNvSpPr/>
            <p:nvPr/>
          </p:nvSpPr>
          <p:spPr>
            <a:xfrm>
              <a:off x="101829" y="444191"/>
              <a:ext cx="528048" cy="4251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0EAE206C-94D3-4D6C-BA97-E5CAD4781EAB}"/>
              </a:ext>
            </a:extLst>
          </p:cNvPr>
          <p:cNvSpPr txBox="1"/>
          <p:nvPr/>
        </p:nvSpPr>
        <p:spPr>
          <a:xfrm>
            <a:off x="1946385" y="273609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5C735C4-D3B9-497B-B15C-47782ECDBF5E}"/>
              </a:ext>
            </a:extLst>
          </p:cNvPr>
          <p:cNvSpPr txBox="1"/>
          <p:nvPr/>
        </p:nvSpPr>
        <p:spPr>
          <a:xfrm>
            <a:off x="1917475" y="389592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461B1D9-F8F5-42F0-983B-3511CB89933C}"/>
              </a:ext>
            </a:extLst>
          </p:cNvPr>
          <p:cNvSpPr txBox="1"/>
          <p:nvPr/>
        </p:nvSpPr>
        <p:spPr>
          <a:xfrm>
            <a:off x="5841324" y="199751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0F37359-AA54-478C-AA68-8485A08BA753}"/>
              </a:ext>
            </a:extLst>
          </p:cNvPr>
          <p:cNvSpPr txBox="1"/>
          <p:nvPr/>
        </p:nvSpPr>
        <p:spPr>
          <a:xfrm>
            <a:off x="5841324" y="346959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372125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8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dvAuto="0"/>
      <p:bldP spid="8" grpId="0" bldLvl="0" animBg="1" advAuto="0"/>
      <p:bldP spid="9" grpId="0" bldLvl="0" animBg="1" advAuto="0"/>
      <p:bldP spid="10" grpId="0" bldLvl="0" animBg="1" advAuto="0"/>
      <p:bldP spid="12" grpId="0" bldLvl="0" animBg="1" advAuto="0"/>
      <p:bldP spid="15" grpId="0" bldLvl="0" animBg="1" advAuto="0"/>
      <p:bldP spid="18" grpId="0" bldLvl="0" animBg="1" advAuto="0"/>
      <p:bldP spid="21" grpId="0" bldLvl="0" animBg="1" advAuto="0"/>
      <p:bldP spid="24" grpId="0" bldLvl="0" advAuto="0"/>
      <p:bldP spid="27" grpId="0" bldLvl="0" animBg="1" advAuto="0"/>
      <p:bldP spid="28" grpId="0" bldLvl="0" animBg="1" advAuto="0"/>
      <p:bldP spid="29" grpId="0" bldLvl="0" animBg="1" advAuto="0"/>
      <p:bldP spid="30" grpId="0" bldLvl="0" animBg="1" advAuto="0"/>
      <p:bldP spid="31" grpId="0" bldLvl="0" advAuto="0"/>
      <p:bldP spid="34" grpId="0" bldLvl="0" advAuto="0"/>
      <p:bldP spid="37" grpId="0" bldLvl="0" advAuto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30">
            <a:extLst>
              <a:ext uri="{FF2B5EF4-FFF2-40B4-BE49-F238E27FC236}">
                <a16:creationId xmlns:a16="http://schemas.microsoft.com/office/drawing/2014/main" id="{C66FF438-43B1-44E4-A7E9-6D678B23B33F}"/>
              </a:ext>
            </a:extLst>
          </p:cNvPr>
          <p:cNvGrpSpPr/>
          <p:nvPr/>
        </p:nvGrpSpPr>
        <p:grpSpPr>
          <a:xfrm>
            <a:off x="5496802" y="1446473"/>
            <a:ext cx="1816284" cy="876300"/>
            <a:chOff x="2908116" y="2647950"/>
            <a:chExt cx="1816284" cy="876300"/>
          </a:xfrm>
        </p:grpSpPr>
        <p:sp>
          <p:nvSpPr>
            <p:cNvPr id="8" name="Arc 13">
              <a:extLst>
                <a:ext uri="{FF2B5EF4-FFF2-40B4-BE49-F238E27FC236}">
                  <a16:creationId xmlns:a16="http://schemas.microsoft.com/office/drawing/2014/main" id="{3AF3D397-F141-4D95-B7A6-2D628B594B8B}"/>
                </a:ext>
              </a:extLst>
            </p:cNvPr>
            <p:cNvSpPr/>
            <p:nvPr/>
          </p:nvSpPr>
          <p:spPr>
            <a:xfrm>
              <a:off x="3377832" y="2647950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" name="Straight Connector 15">
              <a:extLst>
                <a:ext uri="{FF2B5EF4-FFF2-40B4-BE49-F238E27FC236}">
                  <a16:creationId xmlns:a16="http://schemas.microsoft.com/office/drawing/2014/main" id="{C3742BC6-D3B5-4DE8-B226-8C392879FAF8}"/>
                </a:ext>
              </a:extLst>
            </p:cNvPr>
            <p:cNvCxnSpPr>
              <a:stCxn id="8" idx="2"/>
              <a:endCxn id="10" idx="2"/>
            </p:cNvCxnSpPr>
            <p:nvPr/>
          </p:nvCxnSpPr>
          <p:spPr>
            <a:xfrm flipH="1">
              <a:off x="3758831" y="2838450"/>
              <a:ext cx="1" cy="49530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Arc 23">
              <a:extLst>
                <a:ext uri="{FF2B5EF4-FFF2-40B4-BE49-F238E27FC236}">
                  <a16:creationId xmlns:a16="http://schemas.microsoft.com/office/drawing/2014/main" id="{AEA8A482-0BC7-4F4C-86C3-4CABBEBCC4F4}"/>
                </a:ext>
              </a:extLst>
            </p:cNvPr>
            <p:cNvSpPr/>
            <p:nvPr/>
          </p:nvSpPr>
          <p:spPr>
            <a:xfrm flipH="1" flipV="1">
              <a:off x="3758831" y="3143250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Straight Connector 26">
              <a:extLst>
                <a:ext uri="{FF2B5EF4-FFF2-40B4-BE49-F238E27FC236}">
                  <a16:creationId xmlns:a16="http://schemas.microsoft.com/office/drawing/2014/main" id="{DDA2A23C-AD07-4EAB-94A7-BA5F07D4E926}"/>
                </a:ext>
              </a:extLst>
            </p:cNvPr>
            <p:cNvCxnSpPr>
              <a:stCxn id="10" idx="0"/>
            </p:cNvCxnSpPr>
            <p:nvPr/>
          </p:nvCxnSpPr>
          <p:spPr>
            <a:xfrm>
              <a:off x="3949331" y="3524250"/>
              <a:ext cx="775069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8">
              <a:extLst>
                <a:ext uri="{FF2B5EF4-FFF2-40B4-BE49-F238E27FC236}">
                  <a16:creationId xmlns:a16="http://schemas.microsoft.com/office/drawing/2014/main" id="{2ABBC88C-7D44-4F83-9C36-E9979EEC0855}"/>
                </a:ext>
              </a:extLst>
            </p:cNvPr>
            <p:cNvCxnSpPr>
              <a:stCxn id="8" idx="0"/>
            </p:cNvCxnSpPr>
            <p:nvPr/>
          </p:nvCxnSpPr>
          <p:spPr>
            <a:xfrm flipH="1">
              <a:off x="2908116" y="2647950"/>
              <a:ext cx="660216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1">
            <a:extLst>
              <a:ext uri="{FF2B5EF4-FFF2-40B4-BE49-F238E27FC236}">
                <a16:creationId xmlns:a16="http://schemas.microsoft.com/office/drawing/2014/main" id="{F00B2A60-0656-4464-949A-1621F9640AB8}"/>
              </a:ext>
            </a:extLst>
          </p:cNvPr>
          <p:cNvGrpSpPr/>
          <p:nvPr/>
        </p:nvGrpSpPr>
        <p:grpSpPr>
          <a:xfrm flipH="1">
            <a:off x="2084877" y="1446473"/>
            <a:ext cx="1816284" cy="876300"/>
            <a:chOff x="2908116" y="2647950"/>
            <a:chExt cx="1816284" cy="876300"/>
          </a:xfrm>
        </p:grpSpPr>
        <p:sp>
          <p:nvSpPr>
            <p:cNvPr id="14" name="Arc 32">
              <a:extLst>
                <a:ext uri="{FF2B5EF4-FFF2-40B4-BE49-F238E27FC236}">
                  <a16:creationId xmlns:a16="http://schemas.microsoft.com/office/drawing/2014/main" id="{15EE24CE-62CE-4BB4-B45A-15668AF26354}"/>
                </a:ext>
              </a:extLst>
            </p:cNvPr>
            <p:cNvSpPr/>
            <p:nvPr/>
          </p:nvSpPr>
          <p:spPr>
            <a:xfrm>
              <a:off x="3377832" y="2647950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5" name="Straight Connector 33">
              <a:extLst>
                <a:ext uri="{FF2B5EF4-FFF2-40B4-BE49-F238E27FC236}">
                  <a16:creationId xmlns:a16="http://schemas.microsoft.com/office/drawing/2014/main" id="{99D6121A-9F3B-4A9B-AE66-0ECC5ADF2C13}"/>
                </a:ext>
              </a:extLst>
            </p:cNvPr>
            <p:cNvCxnSpPr>
              <a:stCxn id="14" idx="2"/>
              <a:endCxn id="16" idx="2"/>
            </p:cNvCxnSpPr>
            <p:nvPr/>
          </p:nvCxnSpPr>
          <p:spPr>
            <a:xfrm flipH="1">
              <a:off x="3758831" y="2838450"/>
              <a:ext cx="1" cy="49530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c 34">
              <a:extLst>
                <a:ext uri="{FF2B5EF4-FFF2-40B4-BE49-F238E27FC236}">
                  <a16:creationId xmlns:a16="http://schemas.microsoft.com/office/drawing/2014/main" id="{3D9C80DF-C667-4911-AEBB-043253131B15}"/>
                </a:ext>
              </a:extLst>
            </p:cNvPr>
            <p:cNvSpPr/>
            <p:nvPr/>
          </p:nvSpPr>
          <p:spPr>
            <a:xfrm flipH="1" flipV="1">
              <a:off x="3758831" y="3143250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35">
              <a:extLst>
                <a:ext uri="{FF2B5EF4-FFF2-40B4-BE49-F238E27FC236}">
                  <a16:creationId xmlns:a16="http://schemas.microsoft.com/office/drawing/2014/main" id="{631EBF1D-F90A-4A31-A5FC-2551EC2B1242}"/>
                </a:ext>
              </a:extLst>
            </p:cNvPr>
            <p:cNvCxnSpPr>
              <a:stCxn id="16" idx="0"/>
            </p:cNvCxnSpPr>
            <p:nvPr/>
          </p:nvCxnSpPr>
          <p:spPr>
            <a:xfrm>
              <a:off x="3949331" y="3524250"/>
              <a:ext cx="775069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6">
              <a:extLst>
                <a:ext uri="{FF2B5EF4-FFF2-40B4-BE49-F238E27FC236}">
                  <a16:creationId xmlns:a16="http://schemas.microsoft.com/office/drawing/2014/main" id="{DE099566-60F2-4BCA-8FD6-B8FCB1860A1E}"/>
                </a:ext>
              </a:extLst>
            </p:cNvPr>
            <p:cNvCxnSpPr>
              <a:stCxn id="14" idx="0"/>
            </p:cNvCxnSpPr>
            <p:nvPr/>
          </p:nvCxnSpPr>
          <p:spPr>
            <a:xfrm flipH="1">
              <a:off x="2908116" y="2647950"/>
              <a:ext cx="660216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A8ED4FB2-6694-4366-9F78-17B97360A35F}"/>
              </a:ext>
            </a:extLst>
          </p:cNvPr>
          <p:cNvGrpSpPr/>
          <p:nvPr/>
        </p:nvGrpSpPr>
        <p:grpSpPr>
          <a:xfrm>
            <a:off x="3870464" y="1290337"/>
            <a:ext cx="1626338" cy="346637"/>
            <a:chOff x="3758831" y="1657350"/>
            <a:chExt cx="1626338" cy="346637"/>
          </a:xfrm>
          <a:solidFill>
            <a:schemeClr val="bg2">
              <a:lumMod val="10000"/>
            </a:schemeClr>
          </a:solidFill>
        </p:grpSpPr>
        <p:sp>
          <p:nvSpPr>
            <p:cNvPr id="20" name="Rounded Rectangle 37">
              <a:extLst>
                <a:ext uri="{FF2B5EF4-FFF2-40B4-BE49-F238E27FC236}">
                  <a16:creationId xmlns:a16="http://schemas.microsoft.com/office/drawing/2014/main" id="{6001B934-DF54-4ADF-A277-0ED343021E65}"/>
                </a:ext>
              </a:extLst>
            </p:cNvPr>
            <p:cNvSpPr/>
            <p:nvPr/>
          </p:nvSpPr>
          <p:spPr>
            <a:xfrm>
              <a:off x="3789528" y="1657350"/>
              <a:ext cx="1595641" cy="34663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E752AAA8-CC18-4667-B67B-C143A5283ED8}"/>
                </a:ext>
              </a:extLst>
            </p:cNvPr>
            <p:cNvSpPr txBox="1">
              <a:spLocks/>
            </p:cNvSpPr>
            <p:nvPr/>
          </p:nvSpPr>
          <p:spPr>
            <a:xfrm>
              <a:off x="3758831" y="1657350"/>
              <a:ext cx="1626338" cy="312274"/>
            </a:xfrm>
            <a:prstGeom prst="rect">
              <a:avLst/>
            </a:prstGeom>
            <a:grp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 dirty="0">
                  <a:solidFill>
                    <a:srgbClr val="F9F9F9"/>
                  </a:solidFill>
                </a:rPr>
                <a:t>THE PROBLEM</a:t>
              </a:r>
            </a:p>
          </p:txBody>
        </p:sp>
      </p:grpSp>
      <p:grpSp>
        <p:nvGrpSpPr>
          <p:cNvPr id="22" name="Group 2">
            <a:extLst>
              <a:ext uri="{FF2B5EF4-FFF2-40B4-BE49-F238E27FC236}">
                <a16:creationId xmlns:a16="http://schemas.microsoft.com/office/drawing/2014/main" id="{84015C28-FBCD-4887-9116-EBAC4688B71D}"/>
              </a:ext>
            </a:extLst>
          </p:cNvPr>
          <p:cNvGrpSpPr/>
          <p:nvPr/>
        </p:nvGrpSpPr>
        <p:grpSpPr>
          <a:xfrm>
            <a:off x="949834" y="2102926"/>
            <a:ext cx="1773219" cy="795085"/>
            <a:chOff x="838200" y="2469939"/>
            <a:chExt cx="1773219" cy="795085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33962873-4FBE-4B07-8343-2F412C7B80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19" y="2469939"/>
              <a:ext cx="492125" cy="434737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rgbClr val="7B29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878F2F34-3652-4A81-8B8B-74BC15424C0D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Define the Problem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Group 54">
            <a:extLst>
              <a:ext uri="{FF2B5EF4-FFF2-40B4-BE49-F238E27FC236}">
                <a16:creationId xmlns:a16="http://schemas.microsoft.com/office/drawing/2014/main" id="{E7EECDD7-A604-4131-8D9F-2539FB13C39D}"/>
              </a:ext>
            </a:extLst>
          </p:cNvPr>
          <p:cNvGrpSpPr/>
          <p:nvPr/>
        </p:nvGrpSpPr>
        <p:grpSpPr>
          <a:xfrm>
            <a:off x="4010369" y="1636973"/>
            <a:ext cx="381000" cy="685800"/>
            <a:chOff x="4038601" y="1851587"/>
            <a:chExt cx="381000" cy="685800"/>
          </a:xfrm>
        </p:grpSpPr>
        <p:cxnSp>
          <p:nvCxnSpPr>
            <p:cNvPr id="26" name="Straight Connector 51">
              <a:extLst>
                <a:ext uri="{FF2B5EF4-FFF2-40B4-BE49-F238E27FC236}">
                  <a16:creationId xmlns:a16="http://schemas.microsoft.com/office/drawing/2014/main" id="{AD5D8C67-A673-4F0A-9AD5-1A88B93A512B}"/>
                </a:ext>
              </a:extLst>
            </p:cNvPr>
            <p:cNvCxnSpPr>
              <a:endCxn id="27" idx="2"/>
            </p:cNvCxnSpPr>
            <p:nvPr/>
          </p:nvCxnSpPr>
          <p:spPr>
            <a:xfrm>
              <a:off x="4419600" y="1851587"/>
              <a:ext cx="1" cy="49530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 52">
              <a:extLst>
                <a:ext uri="{FF2B5EF4-FFF2-40B4-BE49-F238E27FC236}">
                  <a16:creationId xmlns:a16="http://schemas.microsoft.com/office/drawing/2014/main" id="{D8358E87-6B6E-41B6-A1D8-24166C32043F}"/>
                </a:ext>
              </a:extLst>
            </p:cNvPr>
            <p:cNvSpPr/>
            <p:nvPr/>
          </p:nvSpPr>
          <p:spPr>
            <a:xfrm flipV="1">
              <a:off x="4038601" y="2156387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Straight Connector 53">
              <a:extLst>
                <a:ext uri="{FF2B5EF4-FFF2-40B4-BE49-F238E27FC236}">
                  <a16:creationId xmlns:a16="http://schemas.microsoft.com/office/drawing/2014/main" id="{BDB92B68-AC5A-48B8-8D02-943457F5BF85}"/>
                </a:ext>
              </a:extLst>
            </p:cNvPr>
            <p:cNvCxnSpPr>
              <a:stCxn id="27" idx="0"/>
            </p:cNvCxnSpPr>
            <p:nvPr/>
          </p:nvCxnSpPr>
          <p:spPr>
            <a:xfrm flipH="1">
              <a:off x="4038601" y="2537387"/>
              <a:ext cx="190500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57">
            <a:extLst>
              <a:ext uri="{FF2B5EF4-FFF2-40B4-BE49-F238E27FC236}">
                <a16:creationId xmlns:a16="http://schemas.microsoft.com/office/drawing/2014/main" id="{5CEE5310-3F4A-49C2-B245-92D673F55BCB}"/>
              </a:ext>
            </a:extLst>
          </p:cNvPr>
          <p:cNvGrpSpPr/>
          <p:nvPr/>
        </p:nvGrpSpPr>
        <p:grpSpPr>
          <a:xfrm flipH="1">
            <a:off x="4921481" y="1636973"/>
            <a:ext cx="381000" cy="685800"/>
            <a:chOff x="4038601" y="1851587"/>
            <a:chExt cx="381000" cy="685800"/>
          </a:xfrm>
        </p:grpSpPr>
        <p:cxnSp>
          <p:nvCxnSpPr>
            <p:cNvPr id="30" name="Straight Connector 58">
              <a:extLst>
                <a:ext uri="{FF2B5EF4-FFF2-40B4-BE49-F238E27FC236}">
                  <a16:creationId xmlns:a16="http://schemas.microsoft.com/office/drawing/2014/main" id="{3BC4CAF2-2533-48C3-BF4B-A8EE8C17C797}"/>
                </a:ext>
              </a:extLst>
            </p:cNvPr>
            <p:cNvCxnSpPr>
              <a:endCxn id="31" idx="2"/>
            </p:cNvCxnSpPr>
            <p:nvPr/>
          </p:nvCxnSpPr>
          <p:spPr>
            <a:xfrm>
              <a:off x="4419600" y="1851587"/>
              <a:ext cx="1" cy="49530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Arc 59">
              <a:extLst>
                <a:ext uri="{FF2B5EF4-FFF2-40B4-BE49-F238E27FC236}">
                  <a16:creationId xmlns:a16="http://schemas.microsoft.com/office/drawing/2014/main" id="{B6F4F7BE-C7BA-4985-AFEB-24E8AE51E0BE}"/>
                </a:ext>
              </a:extLst>
            </p:cNvPr>
            <p:cNvSpPr/>
            <p:nvPr/>
          </p:nvSpPr>
          <p:spPr>
            <a:xfrm flipV="1">
              <a:off x="4038601" y="2156387"/>
              <a:ext cx="381000" cy="381000"/>
            </a:xfrm>
            <a:prstGeom prst="arc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2" name="Straight Connector 60">
              <a:extLst>
                <a:ext uri="{FF2B5EF4-FFF2-40B4-BE49-F238E27FC236}">
                  <a16:creationId xmlns:a16="http://schemas.microsoft.com/office/drawing/2014/main" id="{6B22B933-68C4-415B-9AB1-73877BC3B35B}"/>
                </a:ext>
              </a:extLst>
            </p:cNvPr>
            <p:cNvCxnSpPr>
              <a:stCxn id="31" idx="0"/>
            </p:cNvCxnSpPr>
            <p:nvPr/>
          </p:nvCxnSpPr>
          <p:spPr>
            <a:xfrm flipH="1">
              <a:off x="4038601" y="2537387"/>
              <a:ext cx="190500" cy="0"/>
            </a:xfrm>
            <a:prstGeom prst="line">
              <a:avLst/>
            </a:prstGeom>
            <a:ln w="15875" cmpd="sng">
              <a:solidFill>
                <a:schemeClr val="tx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BBC1C7C3-9176-441A-B15B-D40D17C23BAE}"/>
              </a:ext>
            </a:extLst>
          </p:cNvPr>
          <p:cNvGrpSpPr/>
          <p:nvPr/>
        </p:nvGrpSpPr>
        <p:grpSpPr>
          <a:xfrm>
            <a:off x="2834215" y="2160640"/>
            <a:ext cx="1773219" cy="737371"/>
            <a:chOff x="2722581" y="2527653"/>
            <a:chExt cx="1773219" cy="737371"/>
          </a:xfrm>
        </p:grpSpPr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2630A1FF-9958-4508-914C-05037DF8E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293" y="2527653"/>
              <a:ext cx="363538" cy="377023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5" name="Content Placeholder 2">
              <a:extLst>
                <a:ext uri="{FF2B5EF4-FFF2-40B4-BE49-F238E27FC236}">
                  <a16:creationId xmlns:a16="http://schemas.microsoft.com/office/drawing/2014/main" id="{A0BDD3C2-6081-4516-9802-68C0DC8B5E6E}"/>
                </a:ext>
              </a:extLst>
            </p:cNvPr>
            <p:cNvSpPr txBox="1">
              <a:spLocks/>
            </p:cNvSpPr>
            <p:nvPr/>
          </p:nvSpPr>
          <p:spPr>
            <a:xfrm>
              <a:off x="2722581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Pick a Solution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6" name="Group 4">
            <a:extLst>
              <a:ext uri="{FF2B5EF4-FFF2-40B4-BE49-F238E27FC236}">
                <a16:creationId xmlns:a16="http://schemas.microsoft.com/office/drawing/2014/main" id="{2FF4ABB6-DDF1-4CD8-B1BB-628E5B43E4FC}"/>
              </a:ext>
            </a:extLst>
          </p:cNvPr>
          <p:cNvGrpSpPr/>
          <p:nvPr/>
        </p:nvGrpSpPr>
        <p:grpSpPr>
          <a:xfrm>
            <a:off x="4815415" y="2099728"/>
            <a:ext cx="1773219" cy="798282"/>
            <a:chOff x="4703781" y="2466742"/>
            <a:chExt cx="1773219" cy="798282"/>
          </a:xfrm>
        </p:grpSpPr>
        <p:sp>
          <p:nvSpPr>
            <p:cNvPr id="37" name="Content Placeholder 2">
              <a:extLst>
                <a:ext uri="{FF2B5EF4-FFF2-40B4-BE49-F238E27FC236}">
                  <a16:creationId xmlns:a16="http://schemas.microsoft.com/office/drawing/2014/main" id="{628A6CCC-648E-46C4-BD72-C0741DADC3C3}"/>
                </a:ext>
              </a:extLst>
            </p:cNvPr>
            <p:cNvSpPr txBox="1">
              <a:spLocks/>
            </p:cNvSpPr>
            <p:nvPr/>
          </p:nvSpPr>
          <p:spPr>
            <a:xfrm>
              <a:off x="4703781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Implement the Solution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597A1660-19DA-40F4-A3F3-77710A3EF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5193" y="2466742"/>
              <a:ext cx="501122" cy="446089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rgbClr val="7B29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9" name="Group 5">
            <a:extLst>
              <a:ext uri="{FF2B5EF4-FFF2-40B4-BE49-F238E27FC236}">
                <a16:creationId xmlns:a16="http://schemas.microsoft.com/office/drawing/2014/main" id="{EF3DFA54-62C4-4CCC-B067-214B22E3CDA6}"/>
              </a:ext>
            </a:extLst>
          </p:cNvPr>
          <p:cNvGrpSpPr/>
          <p:nvPr/>
        </p:nvGrpSpPr>
        <p:grpSpPr>
          <a:xfrm>
            <a:off x="6670168" y="2102926"/>
            <a:ext cx="1773219" cy="795085"/>
            <a:chOff x="6558534" y="2469939"/>
            <a:chExt cx="1773219" cy="795085"/>
          </a:xfrm>
        </p:grpSpPr>
        <p:sp>
          <p:nvSpPr>
            <p:cNvPr id="40" name="Content Placeholder 2">
              <a:extLst>
                <a:ext uri="{FF2B5EF4-FFF2-40B4-BE49-F238E27FC236}">
                  <a16:creationId xmlns:a16="http://schemas.microsoft.com/office/drawing/2014/main" id="{5DCAF2ED-302A-4F95-921C-3F956C549D91}"/>
                </a:ext>
              </a:extLst>
            </p:cNvPr>
            <p:cNvSpPr txBox="1">
              <a:spLocks/>
            </p:cNvSpPr>
            <p:nvPr/>
          </p:nvSpPr>
          <p:spPr>
            <a:xfrm>
              <a:off x="6558534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Review the Result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DFB8B89B-55B0-4692-9E1E-36D5784E818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239000" y="2469939"/>
              <a:ext cx="439822" cy="438654"/>
            </a:xfrm>
            <a:custGeom>
              <a:avLst/>
              <a:gdLst>
                <a:gd name="T0" fmla="*/ 309 w 319"/>
                <a:gd name="T1" fmla="*/ 267 h 318"/>
                <a:gd name="T2" fmla="*/ 233 w 319"/>
                <a:gd name="T3" fmla="*/ 192 h 318"/>
                <a:gd name="T4" fmla="*/ 251 w 319"/>
                <a:gd name="T5" fmla="*/ 127 h 318"/>
                <a:gd name="T6" fmla="*/ 123 w 319"/>
                <a:gd name="T7" fmla="*/ 0 h 318"/>
                <a:gd name="T8" fmla="*/ 0 w 319"/>
                <a:gd name="T9" fmla="*/ 124 h 318"/>
                <a:gd name="T10" fmla="*/ 127 w 319"/>
                <a:gd name="T11" fmla="*/ 251 h 318"/>
                <a:gd name="T12" fmla="*/ 190 w 319"/>
                <a:gd name="T13" fmla="*/ 234 h 318"/>
                <a:gd name="T14" fmla="*/ 266 w 319"/>
                <a:gd name="T15" fmla="*/ 310 h 318"/>
                <a:gd name="T16" fmla="*/ 293 w 319"/>
                <a:gd name="T17" fmla="*/ 310 h 318"/>
                <a:gd name="T18" fmla="*/ 311 w 319"/>
                <a:gd name="T19" fmla="*/ 291 h 318"/>
                <a:gd name="T20" fmla="*/ 309 w 319"/>
                <a:gd name="T21" fmla="*/ 267 h 318"/>
                <a:gd name="T22" fmla="*/ 38 w 319"/>
                <a:gd name="T23" fmla="*/ 124 h 318"/>
                <a:gd name="T24" fmla="*/ 123 w 319"/>
                <a:gd name="T25" fmla="*/ 38 h 318"/>
                <a:gd name="T26" fmla="*/ 213 w 319"/>
                <a:gd name="T27" fmla="*/ 127 h 318"/>
                <a:gd name="T28" fmla="*/ 127 w 319"/>
                <a:gd name="T29" fmla="*/ 213 h 318"/>
                <a:gd name="T30" fmla="*/ 38 w 319"/>
                <a:gd name="T31" fmla="*/ 1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309" y="267"/>
                  </a:moveTo>
                  <a:cubicBezTo>
                    <a:pt x="233" y="192"/>
                    <a:pt x="233" y="192"/>
                    <a:pt x="233" y="192"/>
                  </a:cubicBezTo>
                  <a:cubicBezTo>
                    <a:pt x="244" y="173"/>
                    <a:pt x="251" y="151"/>
                    <a:pt x="251" y="127"/>
                  </a:cubicBezTo>
                  <a:cubicBezTo>
                    <a:pt x="251" y="59"/>
                    <a:pt x="192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92"/>
                    <a:pt x="59" y="251"/>
                    <a:pt x="127" y="251"/>
                  </a:cubicBezTo>
                  <a:cubicBezTo>
                    <a:pt x="150" y="251"/>
                    <a:pt x="171" y="245"/>
                    <a:pt x="190" y="234"/>
                  </a:cubicBezTo>
                  <a:cubicBezTo>
                    <a:pt x="266" y="310"/>
                    <a:pt x="266" y="310"/>
                    <a:pt x="266" y="310"/>
                  </a:cubicBezTo>
                  <a:cubicBezTo>
                    <a:pt x="273" y="318"/>
                    <a:pt x="285" y="318"/>
                    <a:pt x="293" y="310"/>
                  </a:cubicBezTo>
                  <a:cubicBezTo>
                    <a:pt x="311" y="291"/>
                    <a:pt x="311" y="291"/>
                    <a:pt x="311" y="291"/>
                  </a:cubicBezTo>
                  <a:cubicBezTo>
                    <a:pt x="319" y="284"/>
                    <a:pt x="316" y="275"/>
                    <a:pt x="309" y="267"/>
                  </a:cubicBezTo>
                  <a:close/>
                  <a:moveTo>
                    <a:pt x="38" y="124"/>
                  </a:moveTo>
                  <a:cubicBezTo>
                    <a:pt x="38" y="76"/>
                    <a:pt x="76" y="38"/>
                    <a:pt x="123" y="38"/>
                  </a:cubicBezTo>
                  <a:cubicBezTo>
                    <a:pt x="171" y="38"/>
                    <a:pt x="213" y="80"/>
                    <a:pt x="213" y="127"/>
                  </a:cubicBezTo>
                  <a:cubicBezTo>
                    <a:pt x="213" y="175"/>
                    <a:pt x="175" y="213"/>
                    <a:pt x="127" y="213"/>
                  </a:cubicBezTo>
                  <a:cubicBezTo>
                    <a:pt x="80" y="213"/>
                    <a:pt x="38" y="171"/>
                    <a:pt x="38" y="1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42" name="Straight Connector 83">
            <a:extLst>
              <a:ext uri="{FF2B5EF4-FFF2-40B4-BE49-F238E27FC236}">
                <a16:creationId xmlns:a16="http://schemas.microsoft.com/office/drawing/2014/main" id="{8DD1D79C-6AEF-4035-A667-1732A4BA7A4C}"/>
              </a:ext>
            </a:extLst>
          </p:cNvPr>
          <p:cNvCxnSpPr/>
          <p:nvPr/>
        </p:nvCxnSpPr>
        <p:spPr>
          <a:xfrm flipH="1">
            <a:off x="779524" y="3347736"/>
            <a:ext cx="765507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A3A460DE-D1A7-41FC-9A67-3C6802E6FCF4}"/>
              </a:ext>
            </a:extLst>
          </p:cNvPr>
          <p:cNvSpPr txBox="1"/>
          <p:nvPr/>
        </p:nvSpPr>
        <p:spPr>
          <a:xfrm>
            <a:off x="722917" y="357077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FBA2D14-6F0E-4E9A-8477-7E6BF8AA4681}"/>
              </a:ext>
            </a:extLst>
          </p:cNvPr>
          <p:cNvSpPr txBox="1"/>
          <p:nvPr/>
        </p:nvSpPr>
        <p:spPr>
          <a:xfrm>
            <a:off x="2697264" y="357077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6252608-40DA-4460-8203-DF932B4E3466}"/>
              </a:ext>
            </a:extLst>
          </p:cNvPr>
          <p:cNvSpPr txBox="1"/>
          <p:nvPr/>
        </p:nvSpPr>
        <p:spPr>
          <a:xfrm>
            <a:off x="4624790" y="357077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E81775B-8625-48D3-87FB-C8C2CB0036C0}"/>
              </a:ext>
            </a:extLst>
          </p:cNvPr>
          <p:cNvSpPr txBox="1"/>
          <p:nvPr/>
        </p:nvSpPr>
        <p:spPr>
          <a:xfrm>
            <a:off x="6582785" y="357077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218719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1E6FB6-9860-4EF4-97A2-3352DFCC6DA4}"/>
              </a:ext>
            </a:extLst>
          </p:cNvPr>
          <p:cNvGrpSpPr/>
          <p:nvPr/>
        </p:nvGrpSpPr>
        <p:grpSpPr>
          <a:xfrm>
            <a:off x="552468" y="1374254"/>
            <a:ext cx="7510976" cy="2275045"/>
            <a:chOff x="764923" y="1829592"/>
            <a:chExt cx="10707940" cy="3243393"/>
          </a:xfrm>
        </p:grpSpPr>
        <p:sp>
          <p:nvSpPr>
            <p:cNvPr id="8" name="Freeform: Shape 24">
              <a:extLst>
                <a:ext uri="{FF2B5EF4-FFF2-40B4-BE49-F238E27FC236}">
                  <a16:creationId xmlns:a16="http://schemas.microsoft.com/office/drawing/2014/main" id="{E3743373-7EBA-4AE7-A91F-EC588D79A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566" y="3640833"/>
              <a:ext cx="577881" cy="375268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1"/>
                </a:cxn>
                <a:cxn ang="0">
                  <a:pos x="120" y="0"/>
                </a:cxn>
                <a:cxn ang="0">
                  <a:pos x="17" y="70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0"/>
                  </a:cubicBezTo>
                  <a:cubicBezTo>
                    <a:pt x="10" y="76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25">
              <a:extLst>
                <a:ext uri="{FF2B5EF4-FFF2-40B4-BE49-F238E27FC236}">
                  <a16:creationId xmlns:a16="http://schemas.microsoft.com/office/drawing/2014/main" id="{EA2633FB-7D54-4F51-A841-71BEE33A02DA}"/>
                </a:ext>
              </a:extLst>
            </p:cNvPr>
            <p:cNvGrpSpPr/>
            <p:nvPr/>
          </p:nvGrpSpPr>
          <p:grpSpPr>
            <a:xfrm>
              <a:off x="3709550" y="2476739"/>
              <a:ext cx="886082" cy="1267486"/>
              <a:chOff x="3640900" y="2047391"/>
              <a:chExt cx="571075" cy="913168"/>
            </a:xfrm>
          </p:grpSpPr>
          <p:sp>
            <p:nvSpPr>
              <p:cNvPr id="90" name="Freeform: Shape 30">
                <a:extLst>
                  <a:ext uri="{FF2B5EF4-FFF2-40B4-BE49-F238E27FC236}">
                    <a16:creationId xmlns:a16="http://schemas.microsoft.com/office/drawing/2014/main" id="{98602757-060A-47E5-875F-DADE315B0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825" y="2058426"/>
                <a:ext cx="567226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1"/>
                  </a:cxn>
                  <a:cxn ang="0">
                    <a:pos x="176" y="291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8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8"/>
                  </a:cxn>
                </a:cxnLst>
                <a:rect l="0" t="0" r="r" b="b"/>
                <a:pathLst>
                  <a:path w="186" h="292">
                    <a:moveTo>
                      <a:pt x="186" y="72"/>
                    </a:move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2"/>
                      <a:pt x="10" y="291"/>
                    </a:cubicBezTo>
                    <a:cubicBezTo>
                      <a:pt x="176" y="291"/>
                      <a:pt x="176" y="291"/>
                      <a:pt x="176" y="291"/>
                    </a:cubicBezTo>
                    <a:cubicBezTo>
                      <a:pt x="181" y="292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8"/>
                    </a:moveTo>
                    <a:cubicBezTo>
                      <a:pt x="132" y="278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8"/>
                      <a:pt x="142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31">
                <a:extLst>
                  <a:ext uri="{FF2B5EF4-FFF2-40B4-BE49-F238E27FC236}">
                    <a16:creationId xmlns:a16="http://schemas.microsoft.com/office/drawing/2014/main" id="{AD99E324-62DA-4F77-8D2A-00A4EED20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900" y="2047391"/>
                <a:ext cx="571075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3"/>
                  </a:cxn>
                  <a:cxn ang="0">
                    <a:pos x="176" y="293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9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9"/>
                  </a:cxn>
                </a:cxnLst>
                <a:rect l="0" t="0" r="r" b="b"/>
                <a:pathLst>
                  <a:path w="186" h="293">
                    <a:moveTo>
                      <a:pt x="186" y="72"/>
                    </a:moveTo>
                    <a:cubicBezTo>
                      <a:pt x="186" y="72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3"/>
                      <a:pt x="10" y="293"/>
                    </a:cubicBezTo>
                    <a:cubicBezTo>
                      <a:pt x="176" y="293"/>
                      <a:pt x="176" y="293"/>
                      <a:pt x="176" y="293"/>
                    </a:cubicBezTo>
                    <a:cubicBezTo>
                      <a:pt x="181" y="293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9"/>
                    </a:moveTo>
                    <a:cubicBezTo>
                      <a:pt x="132" y="279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9"/>
                      <a:pt x="142" y="279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5983E887-D73B-4017-AD27-FDFF4C2AFD5C}"/>
                </a:ext>
              </a:extLst>
            </p:cNvPr>
            <p:cNvGrpSpPr/>
            <p:nvPr/>
          </p:nvGrpSpPr>
          <p:grpSpPr>
            <a:xfrm>
              <a:off x="2519560" y="3648498"/>
              <a:ext cx="1887747" cy="1424487"/>
              <a:chOff x="2873949" y="2891588"/>
              <a:chExt cx="1216638" cy="1026279"/>
            </a:xfrm>
          </p:grpSpPr>
          <p:sp>
            <p:nvSpPr>
              <p:cNvPr id="83" name="Freeform: Shape 33">
                <a:extLst>
                  <a:ext uri="{FF2B5EF4-FFF2-40B4-BE49-F238E27FC236}">
                    <a16:creationId xmlns:a16="http://schemas.microsoft.com/office/drawing/2014/main" id="{6181E7DD-C09E-4854-AB48-95CAF1D3B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3318" y="3145399"/>
                <a:ext cx="46901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4" y="0"/>
                      <a:pt x="10" y="1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6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3"/>
                      <a:pt x="13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3"/>
                      <a:pt x="4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34">
                <a:extLst>
                  <a:ext uri="{FF2B5EF4-FFF2-40B4-BE49-F238E27FC236}">
                    <a16:creationId xmlns:a16="http://schemas.microsoft.com/office/drawing/2014/main" id="{D097745B-27B2-4C6F-9770-8A1E2756C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949" y="3059875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6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8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39"/>
                      <a:pt x="264" y="41"/>
                      <a:pt x="270" y="49"/>
                    </a:cubicBezTo>
                    <a:cubicBezTo>
                      <a:pt x="277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35">
                <a:extLst>
                  <a:ext uri="{FF2B5EF4-FFF2-40B4-BE49-F238E27FC236}">
                    <a16:creationId xmlns:a16="http://schemas.microsoft.com/office/drawing/2014/main" id="{DC90B5B5-ED20-4BDC-94E6-06C3E0C2D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6071" y="3197815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7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36">
                <a:extLst>
                  <a:ext uri="{FF2B5EF4-FFF2-40B4-BE49-F238E27FC236}">
                    <a16:creationId xmlns:a16="http://schemas.microsoft.com/office/drawing/2014/main" id="{9833E300-856E-4893-B1FD-5BD15A6A8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518" y="3181263"/>
                <a:ext cx="126905" cy="12690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6" y="32"/>
                  </a:cxn>
                  <a:cxn ang="0">
                    <a:pos x="31" y="35"/>
                  </a:cxn>
                  <a:cxn ang="0">
                    <a:pos x="34" y="10"/>
                  </a:cxn>
                  <a:cxn ang="0">
                    <a:pos x="9" y="7"/>
                  </a:cxn>
                  <a:cxn ang="0">
                    <a:pos x="29" y="31"/>
                  </a:cxn>
                  <a:cxn ang="0">
                    <a:pos x="10" y="29"/>
                  </a:cxn>
                  <a:cxn ang="0">
                    <a:pos x="12" y="10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1">
                    <a:moveTo>
                      <a:pt x="9" y="7"/>
                    </a:moveTo>
                    <a:cubicBezTo>
                      <a:pt x="2" y="13"/>
                      <a:pt x="0" y="24"/>
                      <a:pt x="6" y="32"/>
                    </a:cubicBezTo>
                    <a:cubicBezTo>
                      <a:pt x="12" y="39"/>
                      <a:pt x="24" y="41"/>
                      <a:pt x="31" y="35"/>
                    </a:cubicBezTo>
                    <a:cubicBezTo>
                      <a:pt x="39" y="29"/>
                      <a:pt x="41" y="17"/>
                      <a:pt x="34" y="10"/>
                    </a:cubicBezTo>
                    <a:cubicBezTo>
                      <a:pt x="28" y="2"/>
                      <a:pt x="17" y="0"/>
                      <a:pt x="9" y="7"/>
                    </a:cubicBezTo>
                    <a:close/>
                    <a:moveTo>
                      <a:pt x="29" y="31"/>
                    </a:moveTo>
                    <a:cubicBezTo>
                      <a:pt x="23" y="36"/>
                      <a:pt x="14" y="35"/>
                      <a:pt x="10" y="29"/>
                    </a:cubicBezTo>
                    <a:cubicBezTo>
                      <a:pt x="5" y="23"/>
                      <a:pt x="6" y="15"/>
                      <a:pt x="12" y="10"/>
                    </a:cubicBezTo>
                    <a:cubicBezTo>
                      <a:pt x="18" y="5"/>
                      <a:pt x="26" y="6"/>
                      <a:pt x="31" y="12"/>
                    </a:cubicBezTo>
                    <a:cubicBezTo>
                      <a:pt x="36" y="18"/>
                      <a:pt x="35" y="27"/>
                      <a:pt x="29" y="3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37">
                <a:extLst>
                  <a:ext uri="{FF2B5EF4-FFF2-40B4-BE49-F238E27FC236}">
                    <a16:creationId xmlns:a16="http://schemas.microsoft.com/office/drawing/2014/main" id="{2A34A5CB-E7F9-49BA-809C-D268CBD76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523" y="2891588"/>
                <a:ext cx="411064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5" y="106"/>
                  </a:cxn>
                  <a:cxn ang="0">
                    <a:pos x="5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3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0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3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2" y="22"/>
                      <a:pt x="131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11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09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38">
                <a:extLst>
                  <a:ext uri="{FF2B5EF4-FFF2-40B4-BE49-F238E27FC236}">
                    <a16:creationId xmlns:a16="http://schemas.microsoft.com/office/drawing/2014/main" id="{64D8C3D5-DD53-4AE6-B1EB-D3523D376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523" y="3153674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39">
                <a:extLst>
                  <a:ext uri="{FF2B5EF4-FFF2-40B4-BE49-F238E27FC236}">
                    <a16:creationId xmlns:a16="http://schemas.microsoft.com/office/drawing/2014/main" id="{5464E718-7741-4191-80B2-818FFEBE5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970" y="3186780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8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40">
              <a:extLst>
                <a:ext uri="{FF2B5EF4-FFF2-40B4-BE49-F238E27FC236}">
                  <a16:creationId xmlns:a16="http://schemas.microsoft.com/office/drawing/2014/main" id="{01736BE5-6137-4E80-B680-3B1BA642D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784" y="3614028"/>
              <a:ext cx="577881" cy="375268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1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6D63FE13-BE10-4697-87B4-3BE5905CC6AA}"/>
                </a:ext>
              </a:extLst>
            </p:cNvPr>
            <p:cNvGrpSpPr/>
            <p:nvPr/>
          </p:nvGrpSpPr>
          <p:grpSpPr>
            <a:xfrm>
              <a:off x="5425646" y="2852005"/>
              <a:ext cx="890362" cy="892217"/>
              <a:chOff x="4336121" y="2317754"/>
              <a:chExt cx="573833" cy="642803"/>
            </a:xfrm>
          </p:grpSpPr>
          <p:sp>
            <p:nvSpPr>
              <p:cNvPr id="81" name="Freeform: Shape 42">
                <a:extLst>
                  <a:ext uri="{FF2B5EF4-FFF2-40B4-BE49-F238E27FC236}">
                    <a16:creationId xmlns:a16="http://schemas.microsoft.com/office/drawing/2014/main" id="{3016E31F-E43B-494B-B880-1B036AD7F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8320" y="2326030"/>
                <a:ext cx="569436" cy="634527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6" y="72"/>
                  </a:cxn>
                  <a:cxn ang="0">
                    <a:pos x="185" y="72"/>
                  </a:cxn>
                  <a:cxn ang="0">
                    <a:pos x="178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1" y="82"/>
                  </a:cxn>
                  <a:cxn ang="0">
                    <a:pos x="1" y="196"/>
                  </a:cxn>
                  <a:cxn ang="0">
                    <a:pos x="10" y="204"/>
                  </a:cxn>
                  <a:cxn ang="0">
                    <a:pos x="176" y="204"/>
                  </a:cxn>
                  <a:cxn ang="0">
                    <a:pos x="186" y="196"/>
                  </a:cxn>
                  <a:cxn ang="0">
                    <a:pos x="186" y="82"/>
                  </a:cxn>
                  <a:cxn ang="0">
                    <a:pos x="186" y="73"/>
                  </a:cxn>
                  <a:cxn ang="0">
                    <a:pos x="186" y="72"/>
                  </a:cxn>
                  <a:cxn ang="0">
                    <a:pos x="142" y="191"/>
                  </a:cxn>
                  <a:cxn ang="0">
                    <a:pos x="123" y="172"/>
                  </a:cxn>
                  <a:cxn ang="0">
                    <a:pos x="142" y="153"/>
                  </a:cxn>
                  <a:cxn ang="0">
                    <a:pos x="162" y="172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2"/>
                    </a:move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8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7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3"/>
                      <a:pt x="1" y="77"/>
                      <a:pt x="1" y="82"/>
                    </a:cubicBezTo>
                    <a:cubicBezTo>
                      <a:pt x="1" y="196"/>
                      <a:pt x="1" y="196"/>
                      <a:pt x="1" y="196"/>
                    </a:cubicBezTo>
                    <a:cubicBezTo>
                      <a:pt x="1" y="201"/>
                      <a:pt x="5" y="205"/>
                      <a:pt x="10" y="204"/>
                    </a:cubicBezTo>
                    <a:cubicBezTo>
                      <a:pt x="176" y="204"/>
                      <a:pt x="176" y="204"/>
                      <a:pt x="176" y="204"/>
                    </a:cubicBezTo>
                    <a:cubicBezTo>
                      <a:pt x="181" y="205"/>
                      <a:pt x="186" y="201"/>
                      <a:pt x="186" y="196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7"/>
                      <a:pt x="186" y="73"/>
                      <a:pt x="186" y="73"/>
                    </a:cubicBezTo>
                    <a:cubicBezTo>
                      <a:pt x="186" y="73"/>
                      <a:pt x="186" y="73"/>
                      <a:pt x="186" y="72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3"/>
                      <a:pt x="123" y="172"/>
                    </a:cubicBezTo>
                    <a:cubicBezTo>
                      <a:pt x="123" y="161"/>
                      <a:pt x="132" y="153"/>
                      <a:pt x="142" y="153"/>
                    </a:cubicBezTo>
                    <a:cubicBezTo>
                      <a:pt x="153" y="153"/>
                      <a:pt x="162" y="161"/>
                      <a:pt x="162" y="172"/>
                    </a:cubicBezTo>
                    <a:cubicBezTo>
                      <a:pt x="162" y="183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43">
                <a:extLst>
                  <a:ext uri="{FF2B5EF4-FFF2-40B4-BE49-F238E27FC236}">
                    <a16:creationId xmlns:a16="http://schemas.microsoft.com/office/drawing/2014/main" id="{8306BD58-2D61-4D7F-9407-89F743D22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121" y="2317754"/>
                <a:ext cx="573833" cy="631769"/>
              </a:xfrm>
              <a:custGeom>
                <a:avLst/>
                <a:gdLst/>
                <a:ahLst/>
                <a:cxnLst>
                  <a:cxn ang="0">
                    <a:pos x="186" y="71"/>
                  </a:cxn>
                  <a:cxn ang="0">
                    <a:pos x="186" y="71"/>
                  </a:cxn>
                  <a:cxn ang="0">
                    <a:pos x="185" y="71"/>
                  </a:cxn>
                  <a:cxn ang="0">
                    <a:pos x="178" y="65"/>
                  </a:cxn>
                  <a:cxn ang="0">
                    <a:pos x="147" y="40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0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195"/>
                  </a:cxn>
                  <a:cxn ang="0">
                    <a:pos x="10" y="205"/>
                  </a:cxn>
                  <a:cxn ang="0">
                    <a:pos x="176" y="205"/>
                  </a:cxn>
                  <a:cxn ang="0">
                    <a:pos x="186" y="195"/>
                  </a:cxn>
                  <a:cxn ang="0">
                    <a:pos x="186" y="82"/>
                  </a:cxn>
                  <a:cxn ang="0">
                    <a:pos x="186" y="72"/>
                  </a:cxn>
                  <a:cxn ang="0">
                    <a:pos x="186" y="71"/>
                  </a:cxn>
                  <a:cxn ang="0">
                    <a:pos x="142" y="191"/>
                  </a:cxn>
                  <a:cxn ang="0">
                    <a:pos x="123" y="171"/>
                  </a:cxn>
                  <a:cxn ang="0">
                    <a:pos x="142" y="152"/>
                  </a:cxn>
                  <a:cxn ang="0">
                    <a:pos x="162" y="171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8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3" y="37"/>
                      <a:pt x="136" y="31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7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1"/>
                      <a:pt x="43" y="37"/>
                      <a:pt x="39" y="4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6"/>
                      <a:pt x="1" y="82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1" y="200"/>
                      <a:pt x="5" y="205"/>
                      <a:pt x="10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81" y="205"/>
                      <a:pt x="186" y="200"/>
                      <a:pt x="186" y="19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1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2"/>
                      <a:pt x="123" y="171"/>
                    </a:cubicBezTo>
                    <a:cubicBezTo>
                      <a:pt x="123" y="160"/>
                      <a:pt x="132" y="152"/>
                      <a:pt x="142" y="152"/>
                    </a:cubicBezTo>
                    <a:cubicBezTo>
                      <a:pt x="153" y="152"/>
                      <a:pt x="162" y="160"/>
                      <a:pt x="162" y="171"/>
                    </a:cubicBezTo>
                    <a:cubicBezTo>
                      <a:pt x="162" y="182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>
              <a:extLst>
                <a:ext uri="{FF2B5EF4-FFF2-40B4-BE49-F238E27FC236}">
                  <a16:creationId xmlns:a16="http://schemas.microsoft.com/office/drawing/2014/main" id="{CF92901A-A37B-4385-9C33-4FC7E71ADEC0}"/>
                </a:ext>
              </a:extLst>
            </p:cNvPr>
            <p:cNvGrpSpPr/>
            <p:nvPr/>
          </p:nvGrpSpPr>
          <p:grpSpPr>
            <a:xfrm>
              <a:off x="4248483" y="3621695"/>
              <a:ext cx="1887740" cy="1424489"/>
              <a:chOff x="3577448" y="2872275"/>
              <a:chExt cx="1216638" cy="1026280"/>
            </a:xfrm>
          </p:grpSpPr>
          <p:sp>
            <p:nvSpPr>
              <p:cNvPr id="74" name="Freeform: Shape 45">
                <a:extLst>
                  <a:ext uri="{FF2B5EF4-FFF2-40B4-BE49-F238E27FC236}">
                    <a16:creationId xmlns:a16="http://schemas.microsoft.com/office/drawing/2014/main" id="{40AA278E-DAF7-4CB7-A08A-5A10B390A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6815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6">
                <a:extLst>
                  <a:ext uri="{FF2B5EF4-FFF2-40B4-BE49-F238E27FC236}">
                    <a16:creationId xmlns:a16="http://schemas.microsoft.com/office/drawing/2014/main" id="{8E4ECF5F-2407-476E-BC53-92F9F8F6C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7448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1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1" y="176"/>
                      <a:pt x="11" y="176"/>
                      <a:pt x="11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6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6" name="Freeform: Shape 47">
                <a:extLst>
                  <a:ext uri="{FF2B5EF4-FFF2-40B4-BE49-F238E27FC236}">
                    <a16:creationId xmlns:a16="http://schemas.microsoft.com/office/drawing/2014/main" id="{E2BE71EC-C6EB-42F1-B736-5FCC0551A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68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10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8" y="28"/>
                      <a:pt x="11" y="27"/>
                      <a:pt x="7" y="22"/>
                    </a:cubicBezTo>
                    <a:cubicBezTo>
                      <a:pt x="4" y="18"/>
                      <a:pt x="5" y="11"/>
                      <a:pt x="9" y="7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8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48">
                <a:extLst>
                  <a:ext uri="{FF2B5EF4-FFF2-40B4-BE49-F238E27FC236}">
                    <a16:creationId xmlns:a16="http://schemas.microsoft.com/office/drawing/2014/main" id="{2E313CE6-E571-421F-80E4-7F116EF8C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394" y="3164710"/>
                <a:ext cx="126905" cy="12414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6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49">
                <a:extLst>
                  <a:ext uri="{FF2B5EF4-FFF2-40B4-BE49-F238E27FC236}">
                    <a16:creationId xmlns:a16="http://schemas.microsoft.com/office/drawing/2014/main" id="{D02B01DD-FBBC-4CC8-960F-AEF61F122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8539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9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0">
                <a:extLst>
                  <a:ext uri="{FF2B5EF4-FFF2-40B4-BE49-F238E27FC236}">
                    <a16:creationId xmlns:a16="http://schemas.microsoft.com/office/drawing/2014/main" id="{496CCA86-1568-4337-B508-7963B8E8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5780" y="3134364"/>
                <a:ext cx="35865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1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67">
                <a:extLst>
                  <a:ext uri="{FF2B5EF4-FFF2-40B4-BE49-F238E27FC236}">
                    <a16:creationId xmlns:a16="http://schemas.microsoft.com/office/drawing/2014/main" id="{0C1A1B79-4B97-47B3-B2C2-9C8FCB7C5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1986" y="3170227"/>
                <a:ext cx="1931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68">
              <a:extLst>
                <a:ext uri="{FF2B5EF4-FFF2-40B4-BE49-F238E27FC236}">
                  <a16:creationId xmlns:a16="http://schemas.microsoft.com/office/drawing/2014/main" id="{E8012B00-F02C-40A4-8C4F-1E8BEE1BA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160" y="3614028"/>
              <a:ext cx="577881" cy="375268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4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69">
              <a:extLst>
                <a:ext uri="{FF2B5EF4-FFF2-40B4-BE49-F238E27FC236}">
                  <a16:creationId xmlns:a16="http://schemas.microsoft.com/office/drawing/2014/main" id="{681DA994-31CD-413F-9E30-95D34FF9043C}"/>
                </a:ext>
              </a:extLst>
            </p:cNvPr>
            <p:cNvGrpSpPr/>
            <p:nvPr/>
          </p:nvGrpSpPr>
          <p:grpSpPr>
            <a:xfrm>
              <a:off x="7137466" y="2227836"/>
              <a:ext cx="886082" cy="1516387"/>
              <a:chOff x="4989963" y="1868067"/>
              <a:chExt cx="571075" cy="1092490"/>
            </a:xfrm>
          </p:grpSpPr>
          <p:sp>
            <p:nvSpPr>
              <p:cNvPr id="72" name="Freeform: Shape 70">
                <a:extLst>
                  <a:ext uri="{FF2B5EF4-FFF2-40B4-BE49-F238E27FC236}">
                    <a16:creationId xmlns:a16="http://schemas.microsoft.com/office/drawing/2014/main" id="{E7C70293-F011-4D26-879F-710898498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3160" y="1879102"/>
                <a:ext cx="564678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49"/>
                  </a:cxn>
                  <a:cxn ang="0">
                    <a:pos x="176" y="349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6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6"/>
                  </a:cxn>
                </a:cxnLst>
                <a:rect l="0" t="0" r="r" b="b"/>
                <a:pathLst>
                  <a:path w="186" h="350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0"/>
                      <a:pt x="10" y="349"/>
                    </a:cubicBezTo>
                    <a:cubicBezTo>
                      <a:pt x="176" y="349"/>
                      <a:pt x="176" y="349"/>
                      <a:pt x="176" y="349"/>
                    </a:cubicBezTo>
                    <a:cubicBezTo>
                      <a:pt x="181" y="350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6"/>
                    </a:moveTo>
                    <a:cubicBezTo>
                      <a:pt x="132" y="336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6"/>
                      <a:pt x="142" y="33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71">
                <a:extLst>
                  <a:ext uri="{FF2B5EF4-FFF2-40B4-BE49-F238E27FC236}">
                    <a16:creationId xmlns:a16="http://schemas.microsoft.com/office/drawing/2014/main" id="{4A6DDFAF-DC11-450D-ACFF-60A49E64A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963" y="1868067"/>
                <a:ext cx="571075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51"/>
                  </a:cxn>
                  <a:cxn ang="0">
                    <a:pos x="176" y="351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7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7"/>
                  </a:cxn>
                </a:cxnLst>
                <a:rect l="0" t="0" r="r" b="b"/>
                <a:pathLst>
                  <a:path w="186" h="351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1"/>
                      <a:pt x="10" y="351"/>
                    </a:cubicBezTo>
                    <a:cubicBezTo>
                      <a:pt x="176" y="351"/>
                      <a:pt x="176" y="351"/>
                      <a:pt x="176" y="351"/>
                    </a:cubicBezTo>
                    <a:cubicBezTo>
                      <a:pt x="181" y="351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7"/>
                    </a:moveTo>
                    <a:cubicBezTo>
                      <a:pt x="132" y="337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7"/>
                      <a:pt x="142" y="337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6" name="Group 72">
              <a:extLst>
                <a:ext uri="{FF2B5EF4-FFF2-40B4-BE49-F238E27FC236}">
                  <a16:creationId xmlns:a16="http://schemas.microsoft.com/office/drawing/2014/main" id="{76D2224F-D9E3-4409-92B3-218AED0B3F43}"/>
                </a:ext>
              </a:extLst>
            </p:cNvPr>
            <p:cNvGrpSpPr/>
            <p:nvPr/>
          </p:nvGrpSpPr>
          <p:grpSpPr>
            <a:xfrm>
              <a:off x="5968862" y="3621695"/>
              <a:ext cx="1883461" cy="1424489"/>
              <a:chOff x="4236804" y="2872275"/>
              <a:chExt cx="1213880" cy="1026280"/>
            </a:xfrm>
          </p:grpSpPr>
          <p:sp>
            <p:nvSpPr>
              <p:cNvPr id="65" name="Freeform: Shape 73">
                <a:extLst>
                  <a:ext uri="{FF2B5EF4-FFF2-40B4-BE49-F238E27FC236}">
                    <a16:creationId xmlns:a16="http://schemas.microsoft.com/office/drawing/2014/main" id="{D2987219-4226-4879-96C8-4D33E12A6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413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1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74">
                <a:extLst>
                  <a:ext uri="{FF2B5EF4-FFF2-40B4-BE49-F238E27FC236}">
                    <a16:creationId xmlns:a16="http://schemas.microsoft.com/office/drawing/2014/main" id="{A1248999-50FC-4E52-8AF6-B6A17775C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804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75">
                <a:extLst>
                  <a:ext uri="{FF2B5EF4-FFF2-40B4-BE49-F238E27FC236}">
                    <a16:creationId xmlns:a16="http://schemas.microsoft.com/office/drawing/2014/main" id="{AAFB9950-C9C3-4899-BC6E-53E531106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8926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3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76">
                <a:extLst>
                  <a:ext uri="{FF2B5EF4-FFF2-40B4-BE49-F238E27FC236}">
                    <a16:creationId xmlns:a16="http://schemas.microsoft.com/office/drawing/2014/main" id="{2B53F47F-7E04-467E-B308-03ECC401C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131" y="3164710"/>
                <a:ext cx="121388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4" y="40"/>
                      <a:pt x="31" y="34"/>
                    </a:cubicBezTo>
                    <a:cubicBezTo>
                      <a:pt x="39" y="28"/>
                      <a:pt x="40" y="16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6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77">
                <a:extLst>
                  <a:ext uri="{FF2B5EF4-FFF2-40B4-BE49-F238E27FC236}">
                    <a16:creationId xmlns:a16="http://schemas.microsoft.com/office/drawing/2014/main" id="{97E997EE-4417-402A-8FC1-EDCBE2E50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137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2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1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12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10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78">
                <a:extLst>
                  <a:ext uri="{FF2B5EF4-FFF2-40B4-BE49-F238E27FC236}">
                    <a16:creationId xmlns:a16="http://schemas.microsoft.com/office/drawing/2014/main" id="{35AA9F58-5EE6-4B6E-B764-AA1D7A2B8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137" y="3134364"/>
                <a:ext cx="33106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79">
                <a:extLst>
                  <a:ext uri="{FF2B5EF4-FFF2-40B4-BE49-F238E27FC236}">
                    <a16:creationId xmlns:a16="http://schemas.microsoft.com/office/drawing/2014/main" id="{5305BC84-3049-4EDD-8B5E-9E9D9C439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8584" y="3170227"/>
                <a:ext cx="22071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80">
              <a:extLst>
                <a:ext uri="{FF2B5EF4-FFF2-40B4-BE49-F238E27FC236}">
                  <a16:creationId xmlns:a16="http://schemas.microsoft.com/office/drawing/2014/main" id="{9CF92A02-80B2-44F2-9EB6-B4F1D08DC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7699" y="3606369"/>
              <a:ext cx="577881" cy="375268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2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81">
              <a:extLst>
                <a:ext uri="{FF2B5EF4-FFF2-40B4-BE49-F238E27FC236}">
                  <a16:creationId xmlns:a16="http://schemas.microsoft.com/office/drawing/2014/main" id="{C7FE92AD-C464-4B13-B261-C50B28F5E678}"/>
                </a:ext>
              </a:extLst>
            </p:cNvPr>
            <p:cNvGrpSpPr/>
            <p:nvPr/>
          </p:nvGrpSpPr>
          <p:grpSpPr>
            <a:xfrm>
              <a:off x="8857842" y="1967445"/>
              <a:ext cx="886082" cy="1776778"/>
              <a:chOff x="5704493" y="1680467"/>
              <a:chExt cx="571075" cy="1280091"/>
            </a:xfrm>
          </p:grpSpPr>
          <p:sp>
            <p:nvSpPr>
              <p:cNvPr id="63" name="Freeform: Shape 82">
                <a:extLst>
                  <a:ext uri="{FF2B5EF4-FFF2-40B4-BE49-F238E27FC236}">
                    <a16:creationId xmlns:a16="http://schemas.microsoft.com/office/drawing/2014/main" id="{FD99C299-88D9-459B-B4E4-1F8743B5F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7849" y="1691503"/>
                <a:ext cx="564364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0"/>
                  </a:cxn>
                  <a:cxn ang="0">
                    <a:pos x="176" y="410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7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7"/>
                  </a:cxn>
                </a:cxnLst>
                <a:rect l="0" t="0" r="r" b="b"/>
                <a:pathLst>
                  <a:path w="186" h="411">
                    <a:moveTo>
                      <a:pt x="186" y="72"/>
                    </a:moveTo>
                    <a:cubicBezTo>
                      <a:pt x="186" y="72"/>
                      <a:pt x="185" y="72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1"/>
                      <a:pt x="10" y="410"/>
                    </a:cubicBezTo>
                    <a:cubicBezTo>
                      <a:pt x="176" y="410"/>
                      <a:pt x="176" y="410"/>
                      <a:pt x="176" y="410"/>
                    </a:cubicBezTo>
                    <a:cubicBezTo>
                      <a:pt x="181" y="411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7"/>
                    </a:moveTo>
                    <a:cubicBezTo>
                      <a:pt x="132" y="397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7"/>
                      <a:pt x="142" y="39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3">
                <a:extLst>
                  <a:ext uri="{FF2B5EF4-FFF2-40B4-BE49-F238E27FC236}">
                    <a16:creationId xmlns:a16="http://schemas.microsoft.com/office/drawing/2014/main" id="{C796AE62-C9AC-4E9F-A489-D97E0E91B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4493" y="1680467"/>
                <a:ext cx="571075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2"/>
                  </a:cxn>
                  <a:cxn ang="0">
                    <a:pos x="176" y="412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8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8"/>
                  </a:cxn>
                </a:cxnLst>
                <a:rect l="0" t="0" r="r" b="b"/>
                <a:pathLst>
                  <a:path w="186" h="412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2"/>
                      <a:pt x="10" y="412"/>
                    </a:cubicBezTo>
                    <a:cubicBezTo>
                      <a:pt x="176" y="412"/>
                      <a:pt x="176" y="412"/>
                      <a:pt x="176" y="412"/>
                    </a:cubicBezTo>
                    <a:cubicBezTo>
                      <a:pt x="181" y="412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8"/>
                    </a:moveTo>
                    <a:cubicBezTo>
                      <a:pt x="132" y="398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8"/>
                      <a:pt x="142" y="398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9" name="Group 84">
              <a:extLst>
                <a:ext uri="{FF2B5EF4-FFF2-40B4-BE49-F238E27FC236}">
                  <a16:creationId xmlns:a16="http://schemas.microsoft.com/office/drawing/2014/main" id="{68F8A1ED-865B-4077-A405-EB261338C895}"/>
                </a:ext>
              </a:extLst>
            </p:cNvPr>
            <p:cNvGrpSpPr/>
            <p:nvPr/>
          </p:nvGrpSpPr>
          <p:grpSpPr>
            <a:xfrm>
              <a:off x="7676398" y="3614036"/>
              <a:ext cx="1887742" cy="1424489"/>
              <a:chOff x="4943060" y="2866758"/>
              <a:chExt cx="1216639" cy="1026280"/>
            </a:xfrm>
          </p:grpSpPr>
          <p:sp>
            <p:nvSpPr>
              <p:cNvPr id="56" name="Freeform: Shape 85">
                <a:extLst>
                  <a:ext uri="{FF2B5EF4-FFF2-40B4-BE49-F238E27FC236}">
                    <a16:creationId xmlns:a16="http://schemas.microsoft.com/office/drawing/2014/main" id="{23B8ADBA-4F03-4BCE-B593-2A5796BE0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2429" y="3120569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86">
                <a:extLst>
                  <a:ext uri="{FF2B5EF4-FFF2-40B4-BE49-F238E27FC236}">
                    <a16:creationId xmlns:a16="http://schemas.microsoft.com/office/drawing/2014/main" id="{B61FE964-DCBF-4CBA-8060-C70DA2BC3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060" y="3035046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5" y="68"/>
                      <a:pt x="268" y="74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87">
                <a:extLst>
                  <a:ext uri="{FF2B5EF4-FFF2-40B4-BE49-F238E27FC236}">
                    <a16:creationId xmlns:a16="http://schemas.microsoft.com/office/drawing/2014/main" id="{145FAB81-E46B-4979-B8FD-54AD31729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5182" y="3172987"/>
                <a:ext cx="96559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7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8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7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8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7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88">
                <a:extLst>
                  <a:ext uri="{FF2B5EF4-FFF2-40B4-BE49-F238E27FC236}">
                    <a16:creationId xmlns:a16="http://schemas.microsoft.com/office/drawing/2014/main" id="{37CA7068-78F3-4D76-97FC-AE9848F8E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629" y="3159192"/>
                <a:ext cx="126905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9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9" y="6"/>
                    </a:moveTo>
                    <a:cubicBezTo>
                      <a:pt x="2" y="12"/>
                      <a:pt x="0" y="23"/>
                      <a:pt x="6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39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9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89">
                <a:extLst>
                  <a:ext uri="{FF2B5EF4-FFF2-40B4-BE49-F238E27FC236}">
                    <a16:creationId xmlns:a16="http://schemas.microsoft.com/office/drawing/2014/main" id="{71679D56-1948-472F-88DD-1CE278303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4152" y="2866758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7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8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90">
                <a:extLst>
                  <a:ext uri="{FF2B5EF4-FFF2-40B4-BE49-F238E27FC236}">
                    <a16:creationId xmlns:a16="http://schemas.microsoft.com/office/drawing/2014/main" id="{D5EBDC7D-3213-43FE-808E-AB40BDAD6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8634" y="3128846"/>
                <a:ext cx="35865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4" y="9"/>
                      <a:pt x="8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91">
                <a:extLst>
                  <a:ext uri="{FF2B5EF4-FFF2-40B4-BE49-F238E27FC236}">
                    <a16:creationId xmlns:a16="http://schemas.microsoft.com/office/drawing/2014/main" id="{F5A297F8-434F-4C4B-892C-860647536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599" y="3161952"/>
                <a:ext cx="19313" cy="3862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1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Freeform: Shape 92">
              <a:extLst>
                <a:ext uri="{FF2B5EF4-FFF2-40B4-BE49-F238E27FC236}">
                  <a16:creationId xmlns:a16="http://schemas.microsoft.com/office/drawing/2014/main" id="{ABC5E729-879F-49B6-8FC8-DF2DDDE80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3796" y="3606369"/>
              <a:ext cx="577881" cy="375268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8" y="64"/>
                </a:cxn>
              </a:cxnLst>
              <a:rect l="0" t="0" r="r" b="b"/>
              <a:pathLst>
                <a:path w="121" h="88">
                  <a:moveTo>
                    <a:pt x="28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1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3"/>
                    <a:pt x="28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93">
              <a:extLst>
                <a:ext uri="{FF2B5EF4-FFF2-40B4-BE49-F238E27FC236}">
                  <a16:creationId xmlns:a16="http://schemas.microsoft.com/office/drawing/2014/main" id="{93ADCC9A-5D1C-43A4-8DDE-68CF1E529BBD}"/>
                </a:ext>
              </a:extLst>
            </p:cNvPr>
            <p:cNvGrpSpPr/>
            <p:nvPr/>
          </p:nvGrpSpPr>
          <p:grpSpPr>
            <a:xfrm>
              <a:off x="10582501" y="2484397"/>
              <a:ext cx="890362" cy="1255475"/>
              <a:chOff x="6407992" y="2052908"/>
              <a:chExt cx="573833" cy="904515"/>
            </a:xfrm>
          </p:grpSpPr>
          <p:sp>
            <p:nvSpPr>
              <p:cNvPr id="54" name="Freeform: Shape 94">
                <a:extLst>
                  <a:ext uri="{FF2B5EF4-FFF2-40B4-BE49-F238E27FC236}">
                    <a16:creationId xmlns:a16="http://schemas.microsoft.com/office/drawing/2014/main" id="{17B84390-37BE-40B8-BDE5-76C068020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0374" y="2060807"/>
                <a:ext cx="569070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6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6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6"/>
                    </a:moveTo>
                    <a:cubicBezTo>
                      <a:pt x="131" y="276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6"/>
                      <a:pt x="142" y="2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95">
                <a:extLst>
                  <a:ext uri="{FF2B5EF4-FFF2-40B4-BE49-F238E27FC236}">
                    <a16:creationId xmlns:a16="http://schemas.microsoft.com/office/drawing/2014/main" id="{086B4F08-F692-4FD2-9E0E-37DFA644D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7992" y="2052908"/>
                <a:ext cx="573833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7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7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7"/>
                    </a:moveTo>
                    <a:cubicBezTo>
                      <a:pt x="131" y="277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7"/>
                      <a:pt x="142" y="277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96">
              <a:extLst>
                <a:ext uri="{FF2B5EF4-FFF2-40B4-BE49-F238E27FC236}">
                  <a16:creationId xmlns:a16="http://schemas.microsoft.com/office/drawing/2014/main" id="{F12E2380-156F-41F9-A4C3-D6ADE411F3B4}"/>
                </a:ext>
              </a:extLst>
            </p:cNvPr>
            <p:cNvGrpSpPr/>
            <p:nvPr/>
          </p:nvGrpSpPr>
          <p:grpSpPr>
            <a:xfrm>
              <a:off x="9396738" y="3614014"/>
              <a:ext cx="1883454" cy="1424478"/>
              <a:chOff x="5643881" y="2866774"/>
              <a:chExt cx="1213898" cy="1026284"/>
            </a:xfrm>
          </p:grpSpPr>
          <p:sp>
            <p:nvSpPr>
              <p:cNvPr id="47" name="Freeform: Shape 97">
                <a:extLst>
                  <a:ext uri="{FF2B5EF4-FFF2-40B4-BE49-F238E27FC236}">
                    <a16:creationId xmlns:a16="http://schemas.microsoft.com/office/drawing/2014/main" id="{62326804-3E39-4FBA-BFCB-651AC3290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0502" y="3120585"/>
                <a:ext cx="52419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0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98">
                <a:extLst>
                  <a:ext uri="{FF2B5EF4-FFF2-40B4-BE49-F238E27FC236}">
                    <a16:creationId xmlns:a16="http://schemas.microsoft.com/office/drawing/2014/main" id="{39A3E2CF-B83C-497D-A74C-0543E2DC5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881" y="3035061"/>
                <a:ext cx="957324" cy="857997"/>
              </a:xfrm>
              <a:custGeom>
                <a:avLst/>
                <a:gdLst/>
                <a:ahLst/>
                <a:cxnLst>
                  <a:cxn ang="0">
                    <a:pos x="225" y="7"/>
                  </a:cxn>
                  <a:cxn ang="0">
                    <a:pos x="10" y="176"/>
                  </a:cxn>
                  <a:cxn ang="0">
                    <a:pos x="6" y="204"/>
                  </a:cxn>
                  <a:cxn ang="0">
                    <a:pos x="56" y="268"/>
                  </a:cxn>
                  <a:cxn ang="0">
                    <a:pos x="84" y="271"/>
                  </a:cxn>
                  <a:cxn ang="0">
                    <a:pos x="300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5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0" h="278">
                    <a:moveTo>
                      <a:pt x="225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6" y="204"/>
                    </a:cubicBezTo>
                    <a:cubicBezTo>
                      <a:pt x="56" y="268"/>
                      <a:pt x="56" y="268"/>
                      <a:pt x="56" y="268"/>
                    </a:cubicBezTo>
                    <a:cubicBezTo>
                      <a:pt x="63" y="277"/>
                      <a:pt x="76" y="278"/>
                      <a:pt x="84" y="271"/>
                    </a:cubicBezTo>
                    <a:cubicBezTo>
                      <a:pt x="300" y="102"/>
                      <a:pt x="300" y="102"/>
                      <a:pt x="300" y="102"/>
                    </a:cubicBezTo>
                    <a:cubicBezTo>
                      <a:pt x="309" y="95"/>
                      <a:pt x="310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4" y="0"/>
                      <a:pt x="225" y="7"/>
                    </a:cubicBezTo>
                    <a:close/>
                    <a:moveTo>
                      <a:pt x="267" y="74"/>
                    </a:moveTo>
                    <a:cubicBezTo>
                      <a:pt x="259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7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99">
                <a:extLst>
                  <a:ext uri="{FF2B5EF4-FFF2-40B4-BE49-F238E27FC236}">
                    <a16:creationId xmlns:a16="http://schemas.microsoft.com/office/drawing/2014/main" id="{B407B464-E5B2-4C35-B642-9F57A8F81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772" y="3173003"/>
                <a:ext cx="91043" cy="938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4" y="24"/>
                  </a:cxn>
                  <a:cxn ang="0">
                    <a:pos x="23" y="27"/>
                  </a:cxn>
                  <a:cxn ang="0">
                    <a:pos x="26" y="7"/>
                  </a:cxn>
                  <a:cxn ang="0">
                    <a:pos x="6" y="5"/>
                  </a:cxn>
                  <a:cxn ang="0">
                    <a:pos x="21" y="24"/>
                  </a:cxn>
                  <a:cxn ang="0">
                    <a:pos x="7" y="22"/>
                  </a:cxn>
                  <a:cxn ang="0">
                    <a:pos x="8" y="8"/>
                  </a:cxn>
                  <a:cxn ang="0">
                    <a:pos x="23" y="9"/>
                  </a:cxn>
                  <a:cxn ang="0">
                    <a:pos x="21" y="24"/>
                  </a:cxn>
                </a:cxnLst>
                <a:rect l="0" t="0" r="r" b="b"/>
                <a:pathLst>
                  <a:path w="30" h="31">
                    <a:moveTo>
                      <a:pt x="6" y="5"/>
                    </a:moveTo>
                    <a:cubicBezTo>
                      <a:pt x="1" y="10"/>
                      <a:pt x="0" y="18"/>
                      <a:pt x="4" y="24"/>
                    </a:cubicBezTo>
                    <a:cubicBezTo>
                      <a:pt x="9" y="30"/>
                      <a:pt x="17" y="31"/>
                      <a:pt x="23" y="27"/>
                    </a:cubicBezTo>
                    <a:cubicBezTo>
                      <a:pt x="29" y="22"/>
                      <a:pt x="30" y="13"/>
                      <a:pt x="26" y="7"/>
                    </a:cubicBezTo>
                    <a:cubicBezTo>
                      <a:pt x="21" y="1"/>
                      <a:pt x="12" y="0"/>
                      <a:pt x="6" y="5"/>
                    </a:cubicBezTo>
                    <a:close/>
                    <a:moveTo>
                      <a:pt x="21" y="24"/>
                    </a:moveTo>
                    <a:cubicBezTo>
                      <a:pt x="17" y="28"/>
                      <a:pt x="10" y="27"/>
                      <a:pt x="7" y="22"/>
                    </a:cubicBezTo>
                    <a:cubicBezTo>
                      <a:pt x="3" y="18"/>
                      <a:pt x="4" y="11"/>
                      <a:pt x="8" y="8"/>
                    </a:cubicBezTo>
                    <a:cubicBezTo>
                      <a:pt x="13" y="4"/>
                      <a:pt x="20" y="5"/>
                      <a:pt x="23" y="9"/>
                    </a:cubicBezTo>
                    <a:cubicBezTo>
                      <a:pt x="27" y="14"/>
                      <a:pt x="26" y="20"/>
                      <a:pt x="21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00">
                <a:extLst>
                  <a:ext uri="{FF2B5EF4-FFF2-40B4-BE49-F238E27FC236}">
                    <a16:creationId xmlns:a16="http://schemas.microsoft.com/office/drawing/2014/main" id="{077E1A02-2908-4E32-9DA7-7F23A042F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2221" y="3159208"/>
                <a:ext cx="124150" cy="12414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8" y="31"/>
                  </a:cxn>
                  <a:cxn ang="0">
                    <a:pos x="9" y="28"/>
                  </a:cxn>
                  <a:cxn ang="0">
                    <a:pos x="11" y="9"/>
                  </a:cxn>
                  <a:cxn ang="0">
                    <a:pos x="31" y="11"/>
                  </a:cxn>
                  <a:cxn ang="0">
                    <a:pos x="28" y="31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3" y="40"/>
                      <a:pt x="31" y="34"/>
                    </a:cubicBezTo>
                    <a:cubicBezTo>
                      <a:pt x="39" y="28"/>
                      <a:pt x="40" y="17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8" y="31"/>
                    </a:moveTo>
                    <a:cubicBezTo>
                      <a:pt x="22" y="35"/>
                      <a:pt x="14" y="34"/>
                      <a:pt x="9" y="28"/>
                    </a:cubicBezTo>
                    <a:cubicBezTo>
                      <a:pt x="5" y="22"/>
                      <a:pt x="6" y="14"/>
                      <a:pt x="11" y="9"/>
                    </a:cubicBezTo>
                    <a:cubicBezTo>
                      <a:pt x="17" y="4"/>
                      <a:pt x="26" y="5"/>
                      <a:pt x="31" y="11"/>
                    </a:cubicBezTo>
                    <a:cubicBezTo>
                      <a:pt x="35" y="17"/>
                      <a:pt x="34" y="26"/>
                      <a:pt x="28" y="3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01">
                <a:extLst>
                  <a:ext uri="{FF2B5EF4-FFF2-40B4-BE49-F238E27FC236}">
                    <a16:creationId xmlns:a16="http://schemas.microsoft.com/office/drawing/2014/main" id="{9B20E0A3-028D-4EB8-B647-8DF4C0EB9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2226" y="2866774"/>
                <a:ext cx="405553" cy="361408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5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4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02">
                <a:extLst>
                  <a:ext uri="{FF2B5EF4-FFF2-40B4-BE49-F238E27FC236}">
                    <a16:creationId xmlns:a16="http://schemas.microsoft.com/office/drawing/2014/main" id="{E89B1701-8257-4FEA-9E59-0EA2A7331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2220" y="3128851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0" y="11"/>
                      <a:pt x="1" y="12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03">
                <a:extLst>
                  <a:ext uri="{FF2B5EF4-FFF2-40B4-BE49-F238E27FC236}">
                    <a16:creationId xmlns:a16="http://schemas.microsoft.com/office/drawing/2014/main" id="{82F9849D-1899-42E8-A70A-EB1A76219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5580" y="3161952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3" y="2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104">
              <a:extLst>
                <a:ext uri="{FF2B5EF4-FFF2-40B4-BE49-F238E27FC236}">
                  <a16:creationId xmlns:a16="http://schemas.microsoft.com/office/drawing/2014/main" id="{B0EC77CA-2AB3-488A-90D0-70A55E201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1944" y="3621686"/>
              <a:ext cx="577881" cy="379099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2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4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105">
              <a:extLst>
                <a:ext uri="{FF2B5EF4-FFF2-40B4-BE49-F238E27FC236}">
                  <a16:creationId xmlns:a16="http://schemas.microsoft.com/office/drawing/2014/main" id="{2EC320E6-29C0-4C5E-ABB5-510A7A479255}"/>
                </a:ext>
              </a:extLst>
            </p:cNvPr>
            <p:cNvGrpSpPr/>
            <p:nvPr/>
          </p:nvGrpSpPr>
          <p:grpSpPr>
            <a:xfrm>
              <a:off x="1980610" y="1829592"/>
              <a:ext cx="886082" cy="1914630"/>
              <a:chOff x="2945678" y="1581150"/>
              <a:chExt cx="571075" cy="1379407"/>
            </a:xfrm>
          </p:grpSpPr>
          <p:sp>
            <p:nvSpPr>
              <p:cNvPr id="45" name="Freeform: Shape 106">
                <a:extLst>
                  <a:ext uri="{FF2B5EF4-FFF2-40B4-BE49-F238E27FC236}">
                    <a16:creationId xmlns:a16="http://schemas.microsoft.com/office/drawing/2014/main" id="{B2572B8F-32B2-427D-92DE-4080F8901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678" y="1592185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0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0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2"/>
                  </a:cxn>
                  <a:cxn ang="0">
                    <a:pos x="175" y="442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29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29"/>
                  </a:cxn>
                </a:cxnLst>
                <a:rect l="0" t="0" r="r" b="b"/>
                <a:pathLst>
                  <a:path w="185" h="443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0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3"/>
                      <a:pt x="10" y="442"/>
                    </a:cubicBezTo>
                    <a:cubicBezTo>
                      <a:pt x="175" y="442"/>
                      <a:pt x="175" y="442"/>
                      <a:pt x="175" y="442"/>
                    </a:cubicBezTo>
                    <a:cubicBezTo>
                      <a:pt x="181" y="443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29"/>
                    </a:moveTo>
                    <a:cubicBezTo>
                      <a:pt x="131" y="429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29"/>
                      <a:pt x="142" y="4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07">
                <a:extLst>
                  <a:ext uri="{FF2B5EF4-FFF2-40B4-BE49-F238E27FC236}">
                    <a16:creationId xmlns:a16="http://schemas.microsoft.com/office/drawing/2014/main" id="{6ECCF0A3-490B-43F0-9738-68DB59385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678" y="1581150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1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4"/>
                  </a:cxn>
                  <a:cxn ang="0">
                    <a:pos x="175" y="444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30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30"/>
                  </a:cxn>
                </a:cxnLst>
                <a:rect l="0" t="0" r="r" b="b"/>
                <a:pathLst>
                  <a:path w="185" h="444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4"/>
                      <a:pt x="10" y="444"/>
                    </a:cubicBezTo>
                    <a:cubicBezTo>
                      <a:pt x="175" y="444"/>
                      <a:pt x="175" y="444"/>
                      <a:pt x="175" y="444"/>
                    </a:cubicBezTo>
                    <a:cubicBezTo>
                      <a:pt x="181" y="444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30"/>
                    </a:moveTo>
                    <a:cubicBezTo>
                      <a:pt x="131" y="430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30"/>
                      <a:pt x="142" y="430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25" name="Group 108">
              <a:extLst>
                <a:ext uri="{FF2B5EF4-FFF2-40B4-BE49-F238E27FC236}">
                  <a16:creationId xmlns:a16="http://schemas.microsoft.com/office/drawing/2014/main" id="{7E375A1B-79A9-4E74-9C16-5214D11506E1}"/>
                </a:ext>
              </a:extLst>
            </p:cNvPr>
            <p:cNvGrpSpPr/>
            <p:nvPr/>
          </p:nvGrpSpPr>
          <p:grpSpPr>
            <a:xfrm>
              <a:off x="764923" y="3629356"/>
              <a:ext cx="1887742" cy="1428319"/>
              <a:chOff x="2162175" y="2877793"/>
              <a:chExt cx="1216639" cy="1029038"/>
            </a:xfrm>
          </p:grpSpPr>
          <p:sp>
            <p:nvSpPr>
              <p:cNvPr id="38" name="Freeform: Shape 109">
                <a:extLst>
                  <a:ext uri="{FF2B5EF4-FFF2-40B4-BE49-F238E27FC236}">
                    <a16:creationId xmlns:a16="http://schemas.microsoft.com/office/drawing/2014/main" id="{83FF7C05-C51F-4DED-8D6C-AF4E95E44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544" y="3134364"/>
                <a:ext cx="52418" cy="5793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3" y="1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"/>
                  </a:cxn>
                </a:cxnLst>
                <a:rect l="0" t="0" r="r" b="b"/>
                <a:pathLst>
                  <a:path w="17" h="19">
                    <a:moveTo>
                      <a:pt x="0" y="2"/>
                    </a:moveTo>
                    <a:cubicBezTo>
                      <a:pt x="4" y="0"/>
                      <a:pt x="10" y="1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6" y="8"/>
                      <a:pt x="17" y="13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3"/>
                      <a:pt x="14" y="9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4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0">
                <a:extLst>
                  <a:ext uri="{FF2B5EF4-FFF2-40B4-BE49-F238E27FC236}">
                    <a16:creationId xmlns:a16="http://schemas.microsoft.com/office/drawing/2014/main" id="{A672A89D-FCE4-44EC-999B-8E2CCDE3A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2175" y="3048839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6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2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rgbClr val="7B293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11">
                <a:extLst>
                  <a:ext uri="{FF2B5EF4-FFF2-40B4-BE49-F238E27FC236}">
                    <a16:creationId xmlns:a16="http://schemas.microsoft.com/office/drawing/2014/main" id="{854D7AA5-9C1D-42A7-9D5F-B4A713228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297" y="3186780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5" y="23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4"/>
                  </a:cxn>
                  <a:cxn ang="0">
                    <a:pos x="22" y="23"/>
                  </a:cxn>
                  <a:cxn ang="0">
                    <a:pos x="7" y="21"/>
                  </a:cxn>
                  <a:cxn ang="0">
                    <a:pos x="9" y="7"/>
                  </a:cxn>
                  <a:cxn ang="0">
                    <a:pos x="24" y="8"/>
                  </a:cxn>
                  <a:cxn ang="0">
                    <a:pos x="22" y="23"/>
                  </a:cxn>
                </a:cxnLst>
                <a:rect l="0" t="0" r="r" b="b"/>
                <a:pathLst>
                  <a:path w="31" h="30">
                    <a:moveTo>
                      <a:pt x="7" y="4"/>
                    </a:moveTo>
                    <a:cubicBezTo>
                      <a:pt x="1" y="9"/>
                      <a:pt x="0" y="17"/>
                      <a:pt x="5" y="23"/>
                    </a:cubicBezTo>
                    <a:cubicBezTo>
                      <a:pt x="10" y="29"/>
                      <a:pt x="18" y="30"/>
                      <a:pt x="24" y="26"/>
                    </a:cubicBezTo>
                    <a:cubicBezTo>
                      <a:pt x="30" y="21"/>
                      <a:pt x="31" y="12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lose/>
                    <a:moveTo>
                      <a:pt x="22" y="23"/>
                    </a:moveTo>
                    <a:cubicBezTo>
                      <a:pt x="18" y="27"/>
                      <a:pt x="11" y="26"/>
                      <a:pt x="7" y="21"/>
                    </a:cubicBezTo>
                    <a:cubicBezTo>
                      <a:pt x="4" y="17"/>
                      <a:pt x="5" y="10"/>
                      <a:pt x="9" y="7"/>
                    </a:cubicBezTo>
                    <a:cubicBezTo>
                      <a:pt x="14" y="3"/>
                      <a:pt x="20" y="4"/>
                      <a:pt x="24" y="8"/>
                    </a:cubicBezTo>
                    <a:cubicBezTo>
                      <a:pt x="28" y="13"/>
                      <a:pt x="27" y="20"/>
                      <a:pt x="22" y="2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12">
                <a:extLst>
                  <a:ext uri="{FF2B5EF4-FFF2-40B4-BE49-F238E27FC236}">
                    <a16:creationId xmlns:a16="http://schemas.microsoft.com/office/drawing/2014/main" id="{7EA1EB76-41D2-411C-A14D-26916D15A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744" y="3172987"/>
                <a:ext cx="126905" cy="12138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5"/>
                      <a:pt x="27" y="6"/>
                      <a:pt x="31" y="12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13">
                <a:extLst>
                  <a:ext uri="{FF2B5EF4-FFF2-40B4-BE49-F238E27FC236}">
                    <a16:creationId xmlns:a16="http://schemas.microsoft.com/office/drawing/2014/main" id="{3EC8B3D4-790F-4E10-B499-7237B38C8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509" y="2877793"/>
                <a:ext cx="408305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5"/>
                  </a:cxn>
                  <a:cxn ang="0">
                    <a:pos x="108" y="35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5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1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81" y="55"/>
                      <a:pt x="38" y="76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8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5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14">
                <a:extLst>
                  <a:ext uri="{FF2B5EF4-FFF2-40B4-BE49-F238E27FC236}">
                    <a16:creationId xmlns:a16="http://schemas.microsoft.com/office/drawing/2014/main" id="{B17160C2-81FE-4936-BC80-0DCCC33EB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749" y="3139881"/>
                <a:ext cx="38623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5">
                <a:extLst>
                  <a:ext uri="{FF2B5EF4-FFF2-40B4-BE49-F238E27FC236}">
                    <a16:creationId xmlns:a16="http://schemas.microsoft.com/office/drawing/2014/main" id="{7276F1DF-02D4-46C4-AA05-DE7B2BA46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6714" y="3175745"/>
                <a:ext cx="1655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134">
              <a:extLst>
                <a:ext uri="{FF2B5EF4-FFF2-40B4-BE49-F238E27FC236}">
                  <a16:creationId xmlns:a16="http://schemas.microsoft.com/office/drawing/2014/main" id="{A66CB4B6-E2DD-4617-9AEE-0D5D8E96455C}"/>
                </a:ext>
              </a:extLst>
            </p:cNvPr>
            <p:cNvSpPr txBox="1"/>
            <p:nvPr/>
          </p:nvSpPr>
          <p:spPr>
            <a:xfrm rot="19338731">
              <a:off x="983608" y="4373873"/>
              <a:ext cx="958917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TextBox 135">
              <a:extLst>
                <a:ext uri="{FF2B5EF4-FFF2-40B4-BE49-F238E27FC236}">
                  <a16:creationId xmlns:a16="http://schemas.microsoft.com/office/drawing/2014/main" id="{911040D7-2C21-4CF0-9062-05A902CC16BC}"/>
                </a:ext>
              </a:extLst>
            </p:cNvPr>
            <p:cNvSpPr txBox="1"/>
            <p:nvPr/>
          </p:nvSpPr>
          <p:spPr>
            <a:xfrm rot="19338731">
              <a:off x="2733464" y="4373872"/>
              <a:ext cx="958918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TextBox 136">
              <a:extLst>
                <a:ext uri="{FF2B5EF4-FFF2-40B4-BE49-F238E27FC236}">
                  <a16:creationId xmlns:a16="http://schemas.microsoft.com/office/drawing/2014/main" id="{85DAFF38-373F-4FC3-92E8-21C1DACBF33E}"/>
                </a:ext>
              </a:extLst>
            </p:cNvPr>
            <p:cNvSpPr txBox="1"/>
            <p:nvPr/>
          </p:nvSpPr>
          <p:spPr>
            <a:xfrm rot="19338731">
              <a:off x="4450236" y="4373870"/>
              <a:ext cx="954107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9" name="TextBox 137">
              <a:extLst>
                <a:ext uri="{FF2B5EF4-FFF2-40B4-BE49-F238E27FC236}">
                  <a16:creationId xmlns:a16="http://schemas.microsoft.com/office/drawing/2014/main" id="{8B3A7D50-DCF1-4BA7-8282-A151E9884A09}"/>
                </a:ext>
              </a:extLst>
            </p:cNvPr>
            <p:cNvSpPr txBox="1"/>
            <p:nvPr/>
          </p:nvSpPr>
          <p:spPr>
            <a:xfrm rot="19338731">
              <a:off x="6181903" y="4373870"/>
              <a:ext cx="958917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TextBox 138">
              <a:extLst>
                <a:ext uri="{FF2B5EF4-FFF2-40B4-BE49-F238E27FC236}">
                  <a16:creationId xmlns:a16="http://schemas.microsoft.com/office/drawing/2014/main" id="{A9288958-2EA2-475D-A39D-671012F0ED41}"/>
                </a:ext>
              </a:extLst>
            </p:cNvPr>
            <p:cNvSpPr txBox="1"/>
            <p:nvPr/>
          </p:nvSpPr>
          <p:spPr>
            <a:xfrm rot="19338731">
              <a:off x="7866713" y="4373870"/>
              <a:ext cx="958917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1" name="TextBox 139">
              <a:extLst>
                <a:ext uri="{FF2B5EF4-FFF2-40B4-BE49-F238E27FC236}">
                  <a16:creationId xmlns:a16="http://schemas.microsoft.com/office/drawing/2014/main" id="{D7E58E52-4967-461E-9FAD-8DC35834339B}"/>
                </a:ext>
              </a:extLst>
            </p:cNvPr>
            <p:cNvSpPr txBox="1"/>
            <p:nvPr/>
          </p:nvSpPr>
          <p:spPr>
            <a:xfrm rot="19338731">
              <a:off x="9590931" y="4373870"/>
              <a:ext cx="958917" cy="246221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2" name="TextBox 140">
              <a:extLst>
                <a:ext uri="{FF2B5EF4-FFF2-40B4-BE49-F238E27FC236}">
                  <a16:creationId xmlns:a16="http://schemas.microsoft.com/office/drawing/2014/main" id="{8E4CADA8-78DF-4B73-A70F-080B735FA39E}"/>
                </a:ext>
              </a:extLst>
            </p:cNvPr>
            <p:cNvSpPr txBox="1"/>
            <p:nvPr/>
          </p:nvSpPr>
          <p:spPr>
            <a:xfrm>
              <a:off x="2098734" y="2522491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33" name="TextBox 141">
              <a:extLst>
                <a:ext uri="{FF2B5EF4-FFF2-40B4-BE49-F238E27FC236}">
                  <a16:creationId xmlns:a16="http://schemas.microsoft.com/office/drawing/2014/main" id="{801B63CF-1148-417D-91D3-DDD4F633E785}"/>
                </a:ext>
              </a:extLst>
            </p:cNvPr>
            <p:cNvSpPr txBox="1"/>
            <p:nvPr/>
          </p:nvSpPr>
          <p:spPr>
            <a:xfrm>
              <a:off x="3827674" y="2883859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35%</a:t>
              </a:r>
            </a:p>
          </p:txBody>
        </p:sp>
        <p:sp>
          <p:nvSpPr>
            <p:cNvPr id="34" name="TextBox 142">
              <a:extLst>
                <a:ext uri="{FF2B5EF4-FFF2-40B4-BE49-F238E27FC236}">
                  <a16:creationId xmlns:a16="http://schemas.microsoft.com/office/drawing/2014/main" id="{FA781DA9-6267-4EF6-BB23-6930649FCAED}"/>
                </a:ext>
              </a:extLst>
            </p:cNvPr>
            <p:cNvSpPr txBox="1"/>
            <p:nvPr/>
          </p:nvSpPr>
          <p:spPr>
            <a:xfrm>
              <a:off x="5545910" y="3033694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15%</a:t>
              </a:r>
            </a:p>
          </p:txBody>
        </p:sp>
        <p:sp>
          <p:nvSpPr>
            <p:cNvPr id="35" name="TextBox 143">
              <a:extLst>
                <a:ext uri="{FF2B5EF4-FFF2-40B4-BE49-F238E27FC236}">
                  <a16:creationId xmlns:a16="http://schemas.microsoft.com/office/drawing/2014/main" id="{FB7EFB7C-EC02-4358-9BA4-12741F2098A8}"/>
                </a:ext>
              </a:extLst>
            </p:cNvPr>
            <p:cNvSpPr txBox="1"/>
            <p:nvPr/>
          </p:nvSpPr>
          <p:spPr>
            <a:xfrm>
              <a:off x="7255587" y="2786906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36" name="TextBox 144">
              <a:extLst>
                <a:ext uri="{FF2B5EF4-FFF2-40B4-BE49-F238E27FC236}">
                  <a16:creationId xmlns:a16="http://schemas.microsoft.com/office/drawing/2014/main" id="{FEA1E081-C7AF-4EA4-8228-CFAD86C27830}"/>
                </a:ext>
              </a:extLst>
            </p:cNvPr>
            <p:cNvSpPr txBox="1"/>
            <p:nvPr/>
          </p:nvSpPr>
          <p:spPr>
            <a:xfrm>
              <a:off x="8975965" y="2591418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37" name="TextBox 145">
              <a:extLst>
                <a:ext uri="{FF2B5EF4-FFF2-40B4-BE49-F238E27FC236}">
                  <a16:creationId xmlns:a16="http://schemas.microsoft.com/office/drawing/2014/main" id="{4CEC20EE-9AC4-4638-8566-312622CF93C3}"/>
                </a:ext>
              </a:extLst>
            </p:cNvPr>
            <p:cNvSpPr txBox="1"/>
            <p:nvPr/>
          </p:nvSpPr>
          <p:spPr>
            <a:xfrm>
              <a:off x="10702765" y="2847718"/>
              <a:ext cx="649834" cy="5288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50%</a:t>
              </a: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93C89BC3-41E8-4D34-9C3B-B4CE7D5C9538}"/>
              </a:ext>
            </a:extLst>
          </p:cNvPr>
          <p:cNvSpPr txBox="1"/>
          <p:nvPr/>
        </p:nvSpPr>
        <p:spPr>
          <a:xfrm>
            <a:off x="195996" y="399494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2579FB6-E6A1-46E5-B743-05512F04F20E}"/>
              </a:ext>
            </a:extLst>
          </p:cNvPr>
          <p:cNvSpPr txBox="1"/>
          <p:nvPr/>
        </p:nvSpPr>
        <p:spPr>
          <a:xfrm>
            <a:off x="1976527" y="39739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8CB02A8-73BB-4C66-95AE-1E3713616669}"/>
              </a:ext>
            </a:extLst>
          </p:cNvPr>
          <p:cNvSpPr txBox="1"/>
          <p:nvPr/>
        </p:nvSpPr>
        <p:spPr>
          <a:xfrm>
            <a:off x="3748714" y="39739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91CBF6-EA03-4B66-99AB-FC2EDA60E11F}"/>
              </a:ext>
            </a:extLst>
          </p:cNvPr>
          <p:cNvSpPr txBox="1"/>
          <p:nvPr/>
        </p:nvSpPr>
        <p:spPr>
          <a:xfrm>
            <a:off x="5394894" y="398384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72E83C9B-2CCC-4360-9DAB-C28CA6D2EA9C}"/>
              </a:ext>
            </a:extLst>
          </p:cNvPr>
          <p:cNvSpPr txBox="1"/>
          <p:nvPr/>
        </p:nvSpPr>
        <p:spPr>
          <a:xfrm>
            <a:off x="6983768" y="39846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76283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0E90C1-6C60-4A12-97B3-0B77368B2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46" y="0"/>
            <a:ext cx="7150354" cy="52197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803DB0-4905-46EE-B660-FD670521E787}"/>
              </a:ext>
            </a:extLst>
          </p:cNvPr>
          <p:cNvSpPr/>
          <p:nvPr/>
        </p:nvSpPr>
        <p:spPr>
          <a:xfrm>
            <a:off x="0" y="0"/>
            <a:ext cx="4520485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98B950-D440-4DA4-9A5A-D2AB9264CCB1}"/>
              </a:ext>
            </a:extLst>
          </p:cNvPr>
          <p:cNvSpPr/>
          <p:nvPr/>
        </p:nvSpPr>
        <p:spPr>
          <a:xfrm>
            <a:off x="399752" y="2363629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6" name="îŝḷîḓé-矩形: 圆角 70">
            <a:extLst>
              <a:ext uri="{FF2B5EF4-FFF2-40B4-BE49-F238E27FC236}">
                <a16:creationId xmlns:a16="http://schemas.microsoft.com/office/drawing/2014/main" id="{C0FFF2E4-3B72-4853-ACD8-645CEC79E319}"/>
              </a:ext>
            </a:extLst>
          </p:cNvPr>
          <p:cNvSpPr/>
          <p:nvPr/>
        </p:nvSpPr>
        <p:spPr>
          <a:xfrm>
            <a:off x="412079" y="3585366"/>
            <a:ext cx="1015012" cy="319369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BEAC7D63-0E78-404C-AE6F-A6C43A3A64F6}"/>
              </a:ext>
            </a:extLst>
          </p:cNvPr>
          <p:cNvSpPr txBox="1"/>
          <p:nvPr/>
        </p:nvSpPr>
        <p:spPr>
          <a:xfrm>
            <a:off x="399752" y="2521216"/>
            <a:ext cx="4028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00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involved. Entrepreneurship ranges in scale from solo.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670457-ADE1-4887-A367-75F17657C09E}"/>
              </a:ext>
            </a:extLst>
          </p:cNvPr>
          <p:cNvSpPr txBox="1"/>
          <p:nvPr/>
        </p:nvSpPr>
        <p:spPr>
          <a:xfrm>
            <a:off x="399752" y="1834092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心 得</a:t>
            </a:r>
          </a:p>
        </p:txBody>
      </p:sp>
    </p:spTree>
    <p:extLst>
      <p:ext uri="{BB962C8B-B14F-4D97-AF65-F5344CB8AC3E}">
        <p14:creationId xmlns:p14="http://schemas.microsoft.com/office/powerpoint/2010/main" val="405630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직선 연결선 56">
            <a:extLst>
              <a:ext uri="{FF2B5EF4-FFF2-40B4-BE49-F238E27FC236}">
                <a16:creationId xmlns:a16="http://schemas.microsoft.com/office/drawing/2014/main" id="{F6FB00E6-37E0-4E85-B03F-76EF8A0A6FB2}"/>
              </a:ext>
            </a:extLst>
          </p:cNvPr>
          <p:cNvCxnSpPr/>
          <p:nvPr/>
        </p:nvCxnSpPr>
        <p:spPr>
          <a:xfrm>
            <a:off x="3105062" y="2100752"/>
            <a:ext cx="0" cy="409878"/>
          </a:xfrm>
          <a:prstGeom prst="line">
            <a:avLst/>
          </a:prstGeom>
          <a:ln w="31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">
            <a:extLst>
              <a:ext uri="{FF2B5EF4-FFF2-40B4-BE49-F238E27FC236}">
                <a16:creationId xmlns:a16="http://schemas.microsoft.com/office/drawing/2014/main" id="{D26598E2-ED9B-420C-B28B-E29A1EB72B6B}"/>
              </a:ext>
            </a:extLst>
          </p:cNvPr>
          <p:cNvCxnSpPr/>
          <p:nvPr/>
        </p:nvCxnSpPr>
        <p:spPr>
          <a:xfrm>
            <a:off x="1500884" y="2118494"/>
            <a:ext cx="1604178" cy="0"/>
          </a:xfrm>
          <a:prstGeom prst="line">
            <a:avLst/>
          </a:prstGeom>
          <a:ln w="57150" cmpd="thickThin">
            <a:solidFill>
              <a:schemeClr val="bg2">
                <a:lumMod val="10000"/>
              </a:schemeClr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타원 132">
            <a:extLst>
              <a:ext uri="{FF2B5EF4-FFF2-40B4-BE49-F238E27FC236}">
                <a16:creationId xmlns:a16="http://schemas.microsoft.com/office/drawing/2014/main" id="{BEF578F9-7948-4FC1-9167-610321B3B427}"/>
              </a:ext>
            </a:extLst>
          </p:cNvPr>
          <p:cNvSpPr/>
          <p:nvPr/>
        </p:nvSpPr>
        <p:spPr>
          <a:xfrm>
            <a:off x="1926051" y="1744274"/>
            <a:ext cx="730854" cy="730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225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4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月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+mj-ea"/>
              <a:cs typeface="Roboto Light" charset="0"/>
            </a:endParaRPr>
          </a:p>
        </p:txBody>
      </p:sp>
      <p:sp>
        <p:nvSpPr>
          <p:cNvPr id="10" name="타원 132">
            <a:extLst>
              <a:ext uri="{FF2B5EF4-FFF2-40B4-BE49-F238E27FC236}">
                <a16:creationId xmlns:a16="http://schemas.microsoft.com/office/drawing/2014/main" id="{E3112914-3B92-4243-AAAD-9CAE44537970}"/>
              </a:ext>
            </a:extLst>
          </p:cNvPr>
          <p:cNvSpPr/>
          <p:nvPr/>
        </p:nvSpPr>
        <p:spPr>
          <a:xfrm>
            <a:off x="770030" y="1760564"/>
            <a:ext cx="730854" cy="730852"/>
          </a:xfrm>
          <a:prstGeom prst="ellipse">
            <a:avLst/>
          </a:prstGeom>
          <a:solidFill>
            <a:srgbClr val="7B293B"/>
          </a:solidFill>
          <a:ln w="1270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225"/>
              </a:spcAft>
            </a:pPr>
            <a:r>
              <a:rPr lang="en-US" altLang="ko-KR" sz="1500" dirty="0">
                <a:solidFill>
                  <a:srgbClr val="FFFFFF"/>
                </a:solidFill>
                <a:latin typeface="Roboto Medium" charset="0"/>
                <a:ea typeface="Roboto Medium" charset="0"/>
                <a:cs typeface="Roboto Medium" charset="0"/>
              </a:rPr>
              <a:t>Start</a:t>
            </a:r>
            <a:endParaRPr lang="ko-KR" altLang="en-US" sz="1500" dirty="0">
              <a:solidFill>
                <a:srgbClr val="FFFFFF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cxnSp>
        <p:nvCxnSpPr>
          <p:cNvPr id="11" name="Straight Connector 6">
            <a:extLst>
              <a:ext uri="{FF2B5EF4-FFF2-40B4-BE49-F238E27FC236}">
                <a16:creationId xmlns:a16="http://schemas.microsoft.com/office/drawing/2014/main" id="{7833B4CB-A370-4978-BED5-7C8B2B8C6BCE}"/>
              </a:ext>
            </a:extLst>
          </p:cNvPr>
          <p:cNvCxnSpPr/>
          <p:nvPr/>
        </p:nvCxnSpPr>
        <p:spPr>
          <a:xfrm>
            <a:off x="3105062" y="2491415"/>
            <a:ext cx="1604178" cy="0"/>
          </a:xfrm>
          <a:prstGeom prst="line">
            <a:avLst/>
          </a:prstGeom>
          <a:ln w="57150" cmpd="thickThin">
            <a:solidFill>
              <a:schemeClr val="bg2">
                <a:lumMod val="10000"/>
              </a:schemeClr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3">
            <a:extLst>
              <a:ext uri="{FF2B5EF4-FFF2-40B4-BE49-F238E27FC236}">
                <a16:creationId xmlns:a16="http://schemas.microsoft.com/office/drawing/2014/main" id="{87CF81F8-E349-4FF5-96AF-5F06D4DBF3FC}"/>
              </a:ext>
            </a:extLst>
          </p:cNvPr>
          <p:cNvCxnSpPr/>
          <p:nvPr/>
        </p:nvCxnSpPr>
        <p:spPr>
          <a:xfrm>
            <a:off x="4714332" y="1878311"/>
            <a:ext cx="1604178" cy="0"/>
          </a:xfrm>
          <a:prstGeom prst="line">
            <a:avLst/>
          </a:prstGeom>
          <a:ln w="57150" cmpd="thickThin">
            <a:solidFill>
              <a:schemeClr val="bg2">
                <a:lumMod val="10000"/>
              </a:schemeClr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직선 연결선 56">
            <a:extLst>
              <a:ext uri="{FF2B5EF4-FFF2-40B4-BE49-F238E27FC236}">
                <a16:creationId xmlns:a16="http://schemas.microsoft.com/office/drawing/2014/main" id="{BE153CF0-E9CB-4E0A-BE1D-A8521F2D40B2}"/>
              </a:ext>
            </a:extLst>
          </p:cNvPr>
          <p:cNvCxnSpPr/>
          <p:nvPr/>
        </p:nvCxnSpPr>
        <p:spPr>
          <a:xfrm>
            <a:off x="4709240" y="1860109"/>
            <a:ext cx="0" cy="650522"/>
          </a:xfrm>
          <a:prstGeom prst="line">
            <a:avLst/>
          </a:prstGeom>
          <a:ln w="31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8">
            <a:extLst>
              <a:ext uri="{FF2B5EF4-FFF2-40B4-BE49-F238E27FC236}">
                <a16:creationId xmlns:a16="http://schemas.microsoft.com/office/drawing/2014/main" id="{98496918-9C5A-4CC1-B6EE-E1631A5EA9F1}"/>
              </a:ext>
            </a:extLst>
          </p:cNvPr>
          <p:cNvCxnSpPr/>
          <p:nvPr/>
        </p:nvCxnSpPr>
        <p:spPr>
          <a:xfrm>
            <a:off x="6325584" y="2243729"/>
            <a:ext cx="2818416" cy="0"/>
          </a:xfrm>
          <a:prstGeom prst="line">
            <a:avLst/>
          </a:prstGeom>
          <a:ln w="57150" cmpd="thickThin">
            <a:solidFill>
              <a:schemeClr val="bg2">
                <a:lumMod val="10000"/>
              </a:schemeClr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직선 연결선 56">
            <a:extLst>
              <a:ext uri="{FF2B5EF4-FFF2-40B4-BE49-F238E27FC236}">
                <a16:creationId xmlns:a16="http://schemas.microsoft.com/office/drawing/2014/main" id="{F175033F-8064-4512-9CF6-413131ABD6A2}"/>
              </a:ext>
            </a:extLst>
          </p:cNvPr>
          <p:cNvCxnSpPr/>
          <p:nvPr/>
        </p:nvCxnSpPr>
        <p:spPr>
          <a:xfrm>
            <a:off x="6325584" y="1849201"/>
            <a:ext cx="0" cy="409878"/>
          </a:xfrm>
          <a:prstGeom prst="line">
            <a:avLst/>
          </a:prstGeom>
          <a:ln w="31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타원 132">
            <a:extLst>
              <a:ext uri="{FF2B5EF4-FFF2-40B4-BE49-F238E27FC236}">
                <a16:creationId xmlns:a16="http://schemas.microsoft.com/office/drawing/2014/main" id="{0FA0FB88-DB6F-409E-B0E3-0C85A9A7EF0B}"/>
              </a:ext>
            </a:extLst>
          </p:cNvPr>
          <p:cNvSpPr/>
          <p:nvPr/>
        </p:nvSpPr>
        <p:spPr>
          <a:xfrm>
            <a:off x="6759177" y="1877568"/>
            <a:ext cx="730854" cy="730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225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7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月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Roboto Light" charset="0"/>
            </a:endParaRPr>
          </a:p>
        </p:txBody>
      </p:sp>
      <p:sp>
        <p:nvSpPr>
          <p:cNvPr id="17" name="타원 132">
            <a:extLst>
              <a:ext uri="{FF2B5EF4-FFF2-40B4-BE49-F238E27FC236}">
                <a16:creationId xmlns:a16="http://schemas.microsoft.com/office/drawing/2014/main" id="{1994B09A-1912-4413-BEE4-55FCA9C11F3B}"/>
              </a:ext>
            </a:extLst>
          </p:cNvPr>
          <p:cNvSpPr/>
          <p:nvPr/>
        </p:nvSpPr>
        <p:spPr>
          <a:xfrm>
            <a:off x="5181392" y="1510953"/>
            <a:ext cx="730854" cy="730850"/>
          </a:xfrm>
          <a:prstGeom prst="ellipse">
            <a:avLst/>
          </a:prstGeom>
          <a:solidFill>
            <a:srgbClr val="7B293B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225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月</a:t>
            </a:r>
            <a:endParaRPr lang="ko-KR" altLang="en-US" sz="1400" b="1" dirty="0">
              <a:solidFill>
                <a:schemeClr val="bg1"/>
              </a:solidFill>
              <a:latin typeface="微软雅黑" panose="020B0503020204020204" pitchFamily="34" charset="-122"/>
              <a:cs typeface="Roboto Light" charset="0"/>
            </a:endParaRPr>
          </a:p>
        </p:txBody>
      </p:sp>
      <p:sp>
        <p:nvSpPr>
          <p:cNvPr id="18" name="타원 132">
            <a:extLst>
              <a:ext uri="{FF2B5EF4-FFF2-40B4-BE49-F238E27FC236}">
                <a16:creationId xmlns:a16="http://schemas.microsoft.com/office/drawing/2014/main" id="{7ADB050B-518E-44AF-9EF6-8380B87ADF39}"/>
              </a:ext>
            </a:extLst>
          </p:cNvPr>
          <p:cNvSpPr/>
          <p:nvPr/>
        </p:nvSpPr>
        <p:spPr>
          <a:xfrm>
            <a:off x="3541724" y="2130764"/>
            <a:ext cx="730854" cy="7308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225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 charset="0"/>
              </a:rPr>
              <a:t>月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Roboto Light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B24925F-5B0E-40E7-B2E5-43FBBC92A2C2}"/>
              </a:ext>
            </a:extLst>
          </p:cNvPr>
          <p:cNvSpPr txBox="1"/>
          <p:nvPr/>
        </p:nvSpPr>
        <p:spPr>
          <a:xfrm>
            <a:off x="1353779" y="34747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896B66E8-DEAE-4CBE-93FB-8871977C2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1363" y="31929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5BB37E-4E84-45FD-8BF7-933F23C04D74}"/>
              </a:ext>
            </a:extLst>
          </p:cNvPr>
          <p:cNvSpPr txBox="1"/>
          <p:nvPr/>
        </p:nvSpPr>
        <p:spPr>
          <a:xfrm>
            <a:off x="2950986" y="34747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E91A6EA3-810A-4E2A-83B2-35990E019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8570" y="31929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D990AC1-9097-43BE-8404-4926E48EF7B1}"/>
              </a:ext>
            </a:extLst>
          </p:cNvPr>
          <p:cNvSpPr txBox="1"/>
          <p:nvPr/>
        </p:nvSpPr>
        <p:spPr>
          <a:xfrm>
            <a:off x="4626556" y="34747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19D5FBBB-07D1-4773-8E76-123D8D942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4140" y="31929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4F4E340-C734-49E2-AB31-18130DE0E40E}"/>
              </a:ext>
            </a:extLst>
          </p:cNvPr>
          <p:cNvSpPr txBox="1"/>
          <p:nvPr/>
        </p:nvSpPr>
        <p:spPr>
          <a:xfrm>
            <a:off x="6223116" y="34747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72786E56-89FA-4EFE-BEB3-35D36C83B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700" y="31929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19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2CB11070-0CF9-4D76-84D9-105E32A16AD5}"/>
              </a:ext>
            </a:extLst>
          </p:cNvPr>
          <p:cNvGrpSpPr/>
          <p:nvPr/>
        </p:nvGrpSpPr>
        <p:grpSpPr>
          <a:xfrm>
            <a:off x="3690407" y="1363469"/>
            <a:ext cx="1910046" cy="3150658"/>
            <a:chOff x="10045700" y="3086100"/>
            <a:chExt cx="5276850" cy="8704263"/>
          </a:xfrm>
        </p:grpSpPr>
        <p:sp>
          <p:nvSpPr>
            <p:cNvPr id="8" name="Freeform: Shape 14">
              <a:extLst>
                <a:ext uri="{FF2B5EF4-FFF2-40B4-BE49-F238E27FC236}">
                  <a16:creationId xmlns:a16="http://schemas.microsoft.com/office/drawing/2014/main" id="{FD418748-878B-4B6A-81FD-CA702D08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5250" y="9926638"/>
              <a:ext cx="2286000" cy="1863725"/>
            </a:xfrm>
            <a:custGeom>
              <a:avLst/>
              <a:gdLst>
                <a:gd name="T0" fmla="*/ 1143000 w 21600"/>
                <a:gd name="T1" fmla="*/ 931863 h 21600"/>
                <a:gd name="T2" fmla="*/ 1143000 w 21600"/>
                <a:gd name="T3" fmla="*/ 931863 h 21600"/>
                <a:gd name="T4" fmla="*/ 1143000 w 21600"/>
                <a:gd name="T5" fmla="*/ 931863 h 21600"/>
                <a:gd name="T6" fmla="*/ 1143000 w 21600"/>
                <a:gd name="T7" fmla="*/ 931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29" y="0"/>
                  </a:moveTo>
                  <a:cubicBezTo>
                    <a:pt x="405" y="0"/>
                    <a:pt x="0" y="539"/>
                    <a:pt x="0" y="1200"/>
                  </a:cubicBezTo>
                  <a:cubicBezTo>
                    <a:pt x="0" y="1894"/>
                    <a:pt x="405" y="2446"/>
                    <a:pt x="929" y="2446"/>
                  </a:cubicBezTo>
                  <a:cubicBezTo>
                    <a:pt x="929" y="2446"/>
                    <a:pt x="931" y="2446"/>
                    <a:pt x="20666" y="2446"/>
                  </a:cubicBezTo>
                  <a:cubicBezTo>
                    <a:pt x="21183" y="2446"/>
                    <a:pt x="21600" y="1894"/>
                    <a:pt x="21600" y="1200"/>
                  </a:cubicBezTo>
                  <a:cubicBezTo>
                    <a:pt x="21599" y="540"/>
                    <a:pt x="21183" y="0"/>
                    <a:pt x="20666" y="0"/>
                  </a:cubicBezTo>
                  <a:cubicBezTo>
                    <a:pt x="20666" y="0"/>
                    <a:pt x="20664" y="0"/>
                    <a:pt x="929" y="0"/>
                  </a:cubicBezTo>
                  <a:close/>
                  <a:moveTo>
                    <a:pt x="1060" y="3701"/>
                  </a:moveTo>
                  <a:cubicBezTo>
                    <a:pt x="572" y="3701"/>
                    <a:pt x="157" y="4235"/>
                    <a:pt x="157" y="4888"/>
                  </a:cubicBezTo>
                  <a:cubicBezTo>
                    <a:pt x="157" y="5541"/>
                    <a:pt x="572" y="6065"/>
                    <a:pt x="1060" y="6065"/>
                  </a:cubicBezTo>
                  <a:cubicBezTo>
                    <a:pt x="1060" y="6065"/>
                    <a:pt x="1061" y="6065"/>
                    <a:pt x="20512" y="6065"/>
                  </a:cubicBezTo>
                  <a:cubicBezTo>
                    <a:pt x="20993" y="6065"/>
                    <a:pt x="21408" y="5541"/>
                    <a:pt x="21408" y="4888"/>
                  </a:cubicBezTo>
                  <a:cubicBezTo>
                    <a:pt x="21408" y="4235"/>
                    <a:pt x="20993" y="3701"/>
                    <a:pt x="20512" y="3701"/>
                  </a:cubicBezTo>
                  <a:cubicBezTo>
                    <a:pt x="20512" y="3701"/>
                    <a:pt x="20512" y="3701"/>
                    <a:pt x="1060" y="3701"/>
                  </a:cubicBezTo>
                  <a:close/>
                  <a:moveTo>
                    <a:pt x="1060" y="7357"/>
                  </a:moveTo>
                  <a:cubicBezTo>
                    <a:pt x="572" y="7357"/>
                    <a:pt x="157" y="7899"/>
                    <a:pt x="157" y="8553"/>
                  </a:cubicBezTo>
                  <a:cubicBezTo>
                    <a:pt x="157" y="9224"/>
                    <a:pt x="572" y="9804"/>
                    <a:pt x="1060" y="9804"/>
                  </a:cubicBezTo>
                  <a:cubicBezTo>
                    <a:pt x="1060" y="9804"/>
                    <a:pt x="1061" y="9804"/>
                    <a:pt x="20512" y="9804"/>
                  </a:cubicBezTo>
                  <a:cubicBezTo>
                    <a:pt x="20993" y="9804"/>
                    <a:pt x="21408" y="9224"/>
                    <a:pt x="21408" y="8553"/>
                  </a:cubicBezTo>
                  <a:cubicBezTo>
                    <a:pt x="21408" y="7899"/>
                    <a:pt x="20993" y="7357"/>
                    <a:pt x="20512" y="7357"/>
                  </a:cubicBezTo>
                  <a:cubicBezTo>
                    <a:pt x="20512" y="7357"/>
                    <a:pt x="20512" y="7357"/>
                    <a:pt x="1060" y="7357"/>
                  </a:cubicBezTo>
                  <a:close/>
                  <a:moveTo>
                    <a:pt x="1060" y="11018"/>
                  </a:moveTo>
                  <a:cubicBezTo>
                    <a:pt x="572" y="11018"/>
                    <a:pt x="157" y="11559"/>
                    <a:pt x="157" y="12264"/>
                  </a:cubicBezTo>
                  <a:cubicBezTo>
                    <a:pt x="157" y="12927"/>
                    <a:pt x="572" y="13460"/>
                    <a:pt x="1060" y="13460"/>
                  </a:cubicBezTo>
                  <a:cubicBezTo>
                    <a:pt x="1060" y="13460"/>
                    <a:pt x="1061" y="13460"/>
                    <a:pt x="20512" y="13460"/>
                  </a:cubicBezTo>
                  <a:cubicBezTo>
                    <a:pt x="20993" y="13460"/>
                    <a:pt x="21408" y="12927"/>
                    <a:pt x="21408" y="12264"/>
                  </a:cubicBezTo>
                  <a:cubicBezTo>
                    <a:pt x="21408" y="11559"/>
                    <a:pt x="20993" y="11018"/>
                    <a:pt x="20512" y="11018"/>
                  </a:cubicBezTo>
                  <a:cubicBezTo>
                    <a:pt x="20512" y="11018"/>
                    <a:pt x="20512" y="11018"/>
                    <a:pt x="1060" y="11018"/>
                  </a:cubicBezTo>
                  <a:close/>
                  <a:moveTo>
                    <a:pt x="1060" y="14288"/>
                  </a:moveTo>
                  <a:cubicBezTo>
                    <a:pt x="537" y="14288"/>
                    <a:pt x="157" y="14653"/>
                    <a:pt x="157" y="15060"/>
                  </a:cubicBezTo>
                  <a:cubicBezTo>
                    <a:pt x="157" y="15419"/>
                    <a:pt x="448" y="15691"/>
                    <a:pt x="862" y="15764"/>
                  </a:cubicBezTo>
                  <a:cubicBezTo>
                    <a:pt x="890" y="15838"/>
                    <a:pt x="913" y="15920"/>
                    <a:pt x="967" y="15985"/>
                  </a:cubicBezTo>
                  <a:cubicBezTo>
                    <a:pt x="1168" y="16270"/>
                    <a:pt x="3031" y="18643"/>
                    <a:pt x="3512" y="19222"/>
                  </a:cubicBezTo>
                  <a:cubicBezTo>
                    <a:pt x="4048" y="19222"/>
                    <a:pt x="3551" y="19222"/>
                    <a:pt x="4048" y="19222"/>
                  </a:cubicBezTo>
                  <a:cubicBezTo>
                    <a:pt x="4040" y="19300"/>
                    <a:pt x="4029" y="19377"/>
                    <a:pt x="4029" y="19457"/>
                  </a:cubicBezTo>
                  <a:cubicBezTo>
                    <a:pt x="4029" y="20631"/>
                    <a:pt x="4887" y="21599"/>
                    <a:pt x="5919" y="21599"/>
                  </a:cubicBezTo>
                  <a:cubicBezTo>
                    <a:pt x="5919" y="21599"/>
                    <a:pt x="5918" y="21599"/>
                    <a:pt x="15512" y="21599"/>
                  </a:cubicBezTo>
                  <a:cubicBezTo>
                    <a:pt x="16543" y="21599"/>
                    <a:pt x="17412" y="20631"/>
                    <a:pt x="17412" y="19457"/>
                  </a:cubicBezTo>
                  <a:cubicBezTo>
                    <a:pt x="17412" y="19377"/>
                    <a:pt x="17398" y="19300"/>
                    <a:pt x="17390" y="19222"/>
                  </a:cubicBezTo>
                  <a:cubicBezTo>
                    <a:pt x="17391" y="19222"/>
                    <a:pt x="17956" y="19222"/>
                    <a:pt x="17956" y="19222"/>
                  </a:cubicBezTo>
                  <a:cubicBezTo>
                    <a:pt x="18164" y="18971"/>
                    <a:pt x="18505" y="18557"/>
                    <a:pt x="19129" y="17806"/>
                  </a:cubicBezTo>
                  <a:cubicBezTo>
                    <a:pt x="19887" y="16852"/>
                    <a:pt x="20351" y="16215"/>
                    <a:pt x="20572" y="15759"/>
                  </a:cubicBezTo>
                  <a:cubicBezTo>
                    <a:pt x="20965" y="15672"/>
                    <a:pt x="21251" y="15404"/>
                    <a:pt x="21251" y="15060"/>
                  </a:cubicBezTo>
                  <a:cubicBezTo>
                    <a:pt x="21251" y="14653"/>
                    <a:pt x="20841" y="14288"/>
                    <a:pt x="20317" y="14288"/>
                  </a:cubicBezTo>
                  <a:cubicBezTo>
                    <a:pt x="20317" y="14288"/>
                    <a:pt x="20319" y="14288"/>
                    <a:pt x="1060" y="14288"/>
                  </a:cubicBezTo>
                  <a:close/>
                </a:path>
              </a:pathLst>
            </a:custGeom>
            <a:solidFill>
              <a:srgbClr val="D9D9D9"/>
            </a:solidFill>
            <a:ln w="9525" cap="flat" cmpd="sng">
              <a:solidFill>
                <a:srgbClr val="F2F2F2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Freeform: Shape 15">
              <a:extLst>
                <a:ext uri="{FF2B5EF4-FFF2-40B4-BE49-F238E27FC236}">
                  <a16:creationId xmlns:a16="http://schemas.microsoft.com/office/drawing/2014/main" id="{E7F6B14F-80DA-4693-9BAF-33DD81E62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42750" y="3086100"/>
              <a:ext cx="3479800" cy="2195513"/>
            </a:xfrm>
            <a:custGeom>
              <a:avLst/>
              <a:gdLst>
                <a:gd name="T0" fmla="*/ 1739900 w 21600"/>
                <a:gd name="T1" fmla="*/ 1097757 h 21600"/>
                <a:gd name="T2" fmla="*/ 1739900 w 21600"/>
                <a:gd name="T3" fmla="*/ 1097757 h 21600"/>
                <a:gd name="T4" fmla="*/ 1739900 w 21600"/>
                <a:gd name="T5" fmla="*/ 1097757 h 21600"/>
                <a:gd name="T6" fmla="*/ 1739900 w 21600"/>
                <a:gd name="T7" fmla="*/ 10977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21599"/>
                  </a:lnTo>
                  <a:lnTo>
                    <a:pt x="17459" y="7583"/>
                  </a:lnTo>
                  <a:lnTo>
                    <a:pt x="8049" y="0"/>
                  </a:lnTo>
                  <a:lnTo>
                    <a:pt x="0" y="0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Freeform: Shape 16">
              <a:extLst>
                <a:ext uri="{FF2B5EF4-FFF2-40B4-BE49-F238E27FC236}">
                  <a16:creationId xmlns:a16="http://schemas.microsoft.com/office/drawing/2014/main" id="{8D7A7E7B-2301-41B1-A790-15F4EB4D6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5700" y="4883150"/>
              <a:ext cx="5276850" cy="1550988"/>
            </a:xfrm>
            <a:custGeom>
              <a:avLst/>
              <a:gdLst>
                <a:gd name="T0" fmla="*/ 2638425 w 21600"/>
                <a:gd name="T1" fmla="*/ 775494 h 21600"/>
                <a:gd name="T2" fmla="*/ 2638425 w 21600"/>
                <a:gd name="T3" fmla="*/ 775494 h 21600"/>
                <a:gd name="T4" fmla="*/ 2638425 w 21600"/>
                <a:gd name="T5" fmla="*/ 775494 h 21600"/>
                <a:gd name="T6" fmla="*/ 2638425 w 21600"/>
                <a:gd name="T7" fmla="*/ 775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9248"/>
                  </a:lnTo>
                  <a:lnTo>
                    <a:pt x="21372" y="19161"/>
                  </a:lnTo>
                  <a:lnTo>
                    <a:pt x="15" y="21599"/>
                  </a:lnTo>
                  <a:lnTo>
                    <a:pt x="0" y="0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17">
              <a:extLst>
                <a:ext uri="{FF2B5EF4-FFF2-40B4-BE49-F238E27FC236}">
                  <a16:creationId xmlns:a16="http://schemas.microsoft.com/office/drawing/2014/main" id="{D221EB8E-65D2-4816-A950-124AC5DF9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2100" y="3859213"/>
              <a:ext cx="4870450" cy="3825875"/>
            </a:xfrm>
            <a:custGeom>
              <a:avLst/>
              <a:gdLst>
                <a:gd name="T0" fmla="*/ 2435225 w 21600"/>
                <a:gd name="T1" fmla="*/ 1912937 h 21600"/>
                <a:gd name="T2" fmla="*/ 2435225 w 21600"/>
                <a:gd name="T3" fmla="*/ 1912937 h 21600"/>
                <a:gd name="T4" fmla="*/ 2435225 w 21600"/>
                <a:gd name="T5" fmla="*/ 1912937 h 21600"/>
                <a:gd name="T6" fmla="*/ 2435225 w 21600"/>
                <a:gd name="T7" fmla="*/ 1912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40" y="0"/>
                  </a:moveTo>
                  <a:lnTo>
                    <a:pt x="0" y="19721"/>
                  </a:lnTo>
                  <a:lnTo>
                    <a:pt x="830" y="21599"/>
                  </a:lnTo>
                  <a:lnTo>
                    <a:pt x="21599" y="8054"/>
                  </a:lnTo>
                  <a:lnTo>
                    <a:pt x="18640" y="0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2" name="Freeform: Shape 18">
              <a:extLst>
                <a:ext uri="{FF2B5EF4-FFF2-40B4-BE49-F238E27FC236}">
                  <a16:creationId xmlns:a16="http://schemas.microsoft.com/office/drawing/2014/main" id="{80EF2E56-65D8-4358-84BB-256854C8C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2100" y="7362825"/>
              <a:ext cx="3924300" cy="1557338"/>
            </a:xfrm>
            <a:custGeom>
              <a:avLst/>
              <a:gdLst>
                <a:gd name="T0" fmla="*/ 1962150 w 21600"/>
                <a:gd name="T1" fmla="*/ 778669 h 21600"/>
                <a:gd name="T2" fmla="*/ 1962150 w 21600"/>
                <a:gd name="T3" fmla="*/ 778669 h 21600"/>
                <a:gd name="T4" fmla="*/ 1962150 w 21600"/>
                <a:gd name="T5" fmla="*/ 778669 h 21600"/>
                <a:gd name="T6" fmla="*/ 1962150 w 21600"/>
                <a:gd name="T7" fmla="*/ 7786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1535"/>
                  </a:lnTo>
                  <a:lnTo>
                    <a:pt x="20330" y="21599"/>
                  </a:lnTo>
                  <a:lnTo>
                    <a:pt x="1030" y="4601"/>
                  </a:lnTo>
                  <a:lnTo>
                    <a:pt x="0" y="0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3" name="Freeform: Shape 19">
              <a:extLst>
                <a:ext uri="{FF2B5EF4-FFF2-40B4-BE49-F238E27FC236}">
                  <a16:creationId xmlns:a16="http://schemas.microsoft.com/office/drawing/2014/main" id="{546D96C6-5B87-4E57-821D-C553F20B2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0263" y="5548313"/>
              <a:ext cx="4329112" cy="3151187"/>
            </a:xfrm>
            <a:custGeom>
              <a:avLst/>
              <a:gdLst>
                <a:gd name="T0" fmla="*/ 2164556 w 21600"/>
                <a:gd name="T1" fmla="*/ 1575594 h 21600"/>
                <a:gd name="T2" fmla="*/ 2164556 w 21600"/>
                <a:gd name="T3" fmla="*/ 1575594 h 21600"/>
                <a:gd name="T4" fmla="*/ 2164556 w 21600"/>
                <a:gd name="T5" fmla="*/ 1575594 h 21600"/>
                <a:gd name="T6" fmla="*/ 2164556 w 21600"/>
                <a:gd name="T7" fmla="*/ 1575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9114"/>
                  </a:lnTo>
                  <a:lnTo>
                    <a:pt x="512" y="21600"/>
                  </a:lnTo>
                  <a:lnTo>
                    <a:pt x="21322" y="4893"/>
                  </a:lnTo>
                  <a:lnTo>
                    <a:pt x="21599" y="0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4" name="Freeform: Shape 20">
              <a:extLst>
                <a:ext uri="{FF2B5EF4-FFF2-40B4-BE49-F238E27FC236}">
                  <a16:creationId xmlns:a16="http://schemas.microsoft.com/office/drawing/2014/main" id="{DE9F40FB-99D0-4803-9EC0-3E1264747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0263" y="8343900"/>
              <a:ext cx="2962275" cy="1376363"/>
            </a:xfrm>
            <a:custGeom>
              <a:avLst/>
              <a:gdLst>
                <a:gd name="T0" fmla="*/ 1481138 w 21600"/>
                <a:gd name="T1" fmla="*/ 688182 h 21600"/>
                <a:gd name="T2" fmla="*/ 1481138 w 21600"/>
                <a:gd name="T3" fmla="*/ 688182 h 21600"/>
                <a:gd name="T4" fmla="*/ 1481138 w 21600"/>
                <a:gd name="T5" fmla="*/ 688182 h 21600"/>
                <a:gd name="T6" fmla="*/ 1481138 w 21600"/>
                <a:gd name="T7" fmla="*/ 6881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8339"/>
                  </a:lnTo>
                  <a:lnTo>
                    <a:pt x="20424" y="21600"/>
                  </a:lnTo>
                  <a:lnTo>
                    <a:pt x="748" y="5676"/>
                  </a:lnTo>
                  <a:lnTo>
                    <a:pt x="0" y="0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5" name="Freeform: Shape 21">
              <a:extLst>
                <a:ext uri="{FF2B5EF4-FFF2-40B4-BE49-F238E27FC236}">
                  <a16:creationId xmlns:a16="http://schemas.microsoft.com/office/drawing/2014/main" id="{3C05BB02-B3EB-4A78-AE11-3F39C1C7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5700" y="3086100"/>
              <a:ext cx="3090863" cy="3344863"/>
            </a:xfrm>
            <a:custGeom>
              <a:avLst/>
              <a:gdLst>
                <a:gd name="T0" fmla="*/ 1545432 w 21600"/>
                <a:gd name="T1" fmla="*/ 1672432 h 21600"/>
                <a:gd name="T2" fmla="*/ 1545432 w 21600"/>
                <a:gd name="T3" fmla="*/ 1672432 h 21600"/>
                <a:gd name="T4" fmla="*/ 1545432 w 21600"/>
                <a:gd name="T5" fmla="*/ 1672432 h 21600"/>
                <a:gd name="T6" fmla="*/ 1545432 w 21600"/>
                <a:gd name="T7" fmla="*/ 1672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537" y="0"/>
                  </a:moveTo>
                  <a:lnTo>
                    <a:pt x="0" y="11569"/>
                  </a:lnTo>
                  <a:lnTo>
                    <a:pt x="26" y="21600"/>
                  </a:lnTo>
                  <a:lnTo>
                    <a:pt x="21600" y="0"/>
                  </a:lnTo>
                  <a:lnTo>
                    <a:pt x="12537" y="0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6" name="Freeform: Shape 22">
              <a:extLst>
                <a:ext uri="{FF2B5EF4-FFF2-40B4-BE49-F238E27FC236}">
                  <a16:creationId xmlns:a16="http://schemas.microsoft.com/office/drawing/2014/main" id="{3B41AE1C-E1CC-4ED7-BF0F-D26F36D78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3963" y="8196263"/>
              <a:ext cx="2987675" cy="1520825"/>
            </a:xfrm>
            <a:custGeom>
              <a:avLst/>
              <a:gdLst>
                <a:gd name="T0" fmla="*/ 1493838 w 21600"/>
                <a:gd name="T1" fmla="*/ 760413 h 21600"/>
                <a:gd name="T2" fmla="*/ 1493838 w 21600"/>
                <a:gd name="T3" fmla="*/ 760413 h 21600"/>
                <a:gd name="T4" fmla="*/ 1493838 w 21600"/>
                <a:gd name="T5" fmla="*/ 760413 h 21600"/>
                <a:gd name="T6" fmla="*/ 1493838 w 21600"/>
                <a:gd name="T7" fmla="*/ 7604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67" y="21600"/>
                  </a:moveTo>
                  <a:lnTo>
                    <a:pt x="19935" y="10310"/>
                  </a:lnTo>
                  <a:lnTo>
                    <a:pt x="21600" y="0"/>
                  </a:lnTo>
                  <a:lnTo>
                    <a:pt x="0" y="19113"/>
                  </a:lnTo>
                  <a:lnTo>
                    <a:pt x="1367" y="21600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7" name="Freeform: Shape 23">
              <a:extLst>
                <a:ext uri="{FF2B5EF4-FFF2-40B4-BE49-F238E27FC236}">
                  <a16:creationId xmlns:a16="http://schemas.microsoft.com/office/drawing/2014/main" id="{6774A0EF-B988-44D2-A4CF-EFF8823C6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3963" y="9515475"/>
              <a:ext cx="2568575" cy="201613"/>
            </a:xfrm>
            <a:custGeom>
              <a:avLst/>
              <a:gdLst>
                <a:gd name="T0" fmla="*/ 1284288 w 21600"/>
                <a:gd name="T1" fmla="*/ 100807 h 21600"/>
                <a:gd name="T2" fmla="*/ 1284288 w 21600"/>
                <a:gd name="T3" fmla="*/ 100807 h 21600"/>
                <a:gd name="T4" fmla="*/ 1284288 w 21600"/>
                <a:gd name="T5" fmla="*/ 100807 h 21600"/>
                <a:gd name="T6" fmla="*/ 1284288 w 21600"/>
                <a:gd name="T7" fmla="*/ 1008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389"/>
                  </a:moveTo>
                  <a:lnTo>
                    <a:pt x="21599" y="0"/>
                  </a:lnTo>
                  <a:lnTo>
                    <a:pt x="20245" y="21600"/>
                  </a:lnTo>
                  <a:lnTo>
                    <a:pt x="1591" y="21600"/>
                  </a:lnTo>
                  <a:lnTo>
                    <a:pt x="0" y="3389"/>
                  </a:lnTo>
                </a:path>
              </a:pathLst>
            </a:custGeom>
            <a:solidFill>
              <a:srgbClr val="7B293B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A754BB1B-47B6-4BBF-B0E6-C3A2525B092C}"/>
              </a:ext>
            </a:extLst>
          </p:cNvPr>
          <p:cNvSpPr txBox="1"/>
          <p:nvPr/>
        </p:nvSpPr>
        <p:spPr>
          <a:xfrm>
            <a:off x="920556" y="19058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1D63173D-867D-4479-AD87-AE673FCD3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0413" y="1699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1A5C653-865A-4BC9-AE55-5DB15DF0EA43}"/>
              </a:ext>
            </a:extLst>
          </p:cNvPr>
          <p:cNvSpPr txBox="1"/>
          <p:nvPr/>
        </p:nvSpPr>
        <p:spPr>
          <a:xfrm>
            <a:off x="6153397" y="19058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91B8C308-2DCD-456E-96DE-077DE96B8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254" y="1699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65D2AA-F2DF-49A1-A8CF-F4F891C37B5E}"/>
              </a:ext>
            </a:extLst>
          </p:cNvPr>
          <p:cNvSpPr txBox="1"/>
          <p:nvPr/>
        </p:nvSpPr>
        <p:spPr>
          <a:xfrm>
            <a:off x="6153397" y="371037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A2A9B8A6-7D02-45A0-B627-E5329343E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254" y="350403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899930-60E3-4784-96CD-4F1D4F7FB5D7}"/>
              </a:ext>
            </a:extLst>
          </p:cNvPr>
          <p:cNvSpPr txBox="1"/>
          <p:nvPr/>
        </p:nvSpPr>
        <p:spPr>
          <a:xfrm>
            <a:off x="920556" y="36101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C1DC59-098A-4F56-A582-DE16CD969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0413" y="34038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3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D231F4CE-D6BA-4802-AF6C-AF36FB124A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7341466"/>
              </p:ext>
            </p:extLst>
          </p:nvPr>
        </p:nvGraphicFramePr>
        <p:xfrm>
          <a:off x="4252858" y="2861573"/>
          <a:ext cx="3951571" cy="166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2D4EDF57-85A6-4D58-A18E-E3F82136B425}"/>
              </a:ext>
            </a:extLst>
          </p:cNvPr>
          <p:cNvSpPr/>
          <p:nvPr/>
        </p:nvSpPr>
        <p:spPr>
          <a:xfrm>
            <a:off x="1919886" y="286157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id="{B771B7FB-D429-4D1C-B679-0660E088D80A}"/>
              </a:ext>
            </a:extLst>
          </p:cNvPr>
          <p:cNvGrpSpPr>
            <a:grpSpLocks/>
          </p:cNvGrpSpPr>
          <p:nvPr/>
        </p:nvGrpSpPr>
        <p:grpSpPr bwMode="auto">
          <a:xfrm>
            <a:off x="4799749" y="1071800"/>
            <a:ext cx="2634646" cy="981975"/>
            <a:chOff x="2989865" y="607026"/>
            <a:chExt cx="2633526" cy="982116"/>
          </a:xfrm>
        </p:grpSpPr>
        <p:sp>
          <p:nvSpPr>
            <p:cNvPr id="10" name="文本框 66">
              <a:extLst>
                <a:ext uri="{FF2B5EF4-FFF2-40B4-BE49-F238E27FC236}">
                  <a16:creationId xmlns:a16="http://schemas.microsoft.com/office/drawing/2014/main" id="{5101B523-32FB-4D22-B341-E00CBC1818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21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9D2CD7E-A385-4965-AB2F-F823BF2F0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71618" cy="26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2" name="文本框 66">
              <a:extLst>
                <a:ext uri="{FF2B5EF4-FFF2-40B4-BE49-F238E27FC236}">
                  <a16:creationId xmlns:a16="http://schemas.microsoft.com/office/drawing/2014/main" id="{824C471F-38BA-45A1-8385-00441BEC74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261196" cy="26164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TITLE HERE</a:t>
              </a:r>
              <a:endPara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28">
              <a:extLst>
                <a:ext uri="{FF2B5EF4-FFF2-40B4-BE49-F238E27FC236}">
                  <a16:creationId xmlns:a16="http://schemas.microsoft.com/office/drawing/2014/main" id="{A46E8E0F-9C62-4285-8A62-E22B5A52EABF}"/>
                </a:ext>
              </a:extLst>
            </p:cNvPr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720200B-7876-4E51-AFE6-181E50B9D161}"/>
              </a:ext>
            </a:extLst>
          </p:cNvPr>
          <p:cNvSpPr txBox="1"/>
          <p:nvPr/>
        </p:nvSpPr>
        <p:spPr>
          <a:xfrm>
            <a:off x="4801578" y="1770678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11650C-FF0B-402C-B78F-D1E65DE75E8B}"/>
              </a:ext>
            </a:extLst>
          </p:cNvPr>
          <p:cNvSpPr/>
          <p:nvPr/>
        </p:nvSpPr>
        <p:spPr>
          <a:xfrm>
            <a:off x="3939923" y="842562"/>
            <a:ext cx="4370700" cy="402799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493CD2-6CBA-4430-9FA9-9A3EF6D1E7EA}"/>
              </a:ext>
            </a:extLst>
          </p:cNvPr>
          <p:cNvGrpSpPr/>
          <p:nvPr/>
        </p:nvGrpSpPr>
        <p:grpSpPr>
          <a:xfrm>
            <a:off x="1310677" y="1851252"/>
            <a:ext cx="2195585" cy="1967576"/>
            <a:chOff x="-845017" y="3158911"/>
            <a:chExt cx="2111166" cy="1707551"/>
          </a:xfrm>
          <a:solidFill>
            <a:srgbClr val="3C609E"/>
          </a:solidFill>
        </p:grpSpPr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id="{CAAA553A-4D6A-4B42-8BE9-DB376BACD125}"/>
                </a:ext>
              </a:extLst>
            </p:cNvPr>
            <p:cNvSpPr/>
            <p:nvPr/>
          </p:nvSpPr>
          <p:spPr>
            <a:xfrm rot="8100000">
              <a:off x="-427112" y="3173200"/>
              <a:ext cx="1693261" cy="1693262"/>
            </a:xfrm>
            <a:prstGeom prst="halfFrame">
              <a:avLst>
                <a:gd name="adj1" fmla="val 12361"/>
                <a:gd name="adj2" fmla="val 11455"/>
              </a:avLst>
            </a:prstGeom>
            <a:solidFill>
              <a:srgbClr val="7B2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半闭框 17">
              <a:extLst>
                <a:ext uri="{FF2B5EF4-FFF2-40B4-BE49-F238E27FC236}">
                  <a16:creationId xmlns:a16="http://schemas.microsoft.com/office/drawing/2014/main" id="{9892A247-AA82-490B-A2F7-8B71DF1F45C4}"/>
                </a:ext>
              </a:extLst>
            </p:cNvPr>
            <p:cNvSpPr/>
            <p:nvPr/>
          </p:nvSpPr>
          <p:spPr>
            <a:xfrm rot="8100000">
              <a:off x="-845017" y="3158911"/>
              <a:ext cx="1693261" cy="1693262"/>
            </a:xfrm>
            <a:prstGeom prst="halfFrame">
              <a:avLst>
                <a:gd name="adj1" fmla="val 11665"/>
                <a:gd name="adj2" fmla="val 11057"/>
              </a:avLst>
            </a:prstGeom>
            <a:solidFill>
              <a:srgbClr val="7B2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B32061-C3BB-48B9-976E-5ED7C5442F3A}"/>
              </a:ext>
            </a:extLst>
          </p:cNvPr>
          <p:cNvGrpSpPr/>
          <p:nvPr/>
        </p:nvGrpSpPr>
        <p:grpSpPr>
          <a:xfrm>
            <a:off x="1537515" y="2378215"/>
            <a:ext cx="1074036" cy="1074036"/>
            <a:chOff x="6406936" y="2433233"/>
            <a:chExt cx="794145" cy="794145"/>
          </a:xfrm>
        </p:grpSpPr>
        <p:sp>
          <p:nvSpPr>
            <p:cNvPr id="20" name="Oval 9">
              <a:extLst>
                <a:ext uri="{FF2B5EF4-FFF2-40B4-BE49-F238E27FC236}">
                  <a16:creationId xmlns:a16="http://schemas.microsoft.com/office/drawing/2014/main" id="{BCADC39A-528A-4315-8AA7-17AE73593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6936" y="2433233"/>
              <a:ext cx="794145" cy="79414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8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Oval 92">
              <a:extLst>
                <a:ext uri="{FF2B5EF4-FFF2-40B4-BE49-F238E27FC236}">
                  <a16:creationId xmlns:a16="http://schemas.microsoft.com/office/drawing/2014/main" id="{193B3A6D-A673-402A-B1D9-EDD78658C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6936" y="2433233"/>
              <a:ext cx="794145" cy="79414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8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62">
              <a:extLst>
                <a:ext uri="{FF2B5EF4-FFF2-40B4-BE49-F238E27FC236}">
                  <a16:creationId xmlns:a16="http://schemas.microsoft.com/office/drawing/2014/main" id="{174D8ECA-731B-4949-8F66-10B541B47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5898" y="2614991"/>
              <a:ext cx="436220" cy="430628"/>
            </a:xfrm>
            <a:custGeom>
              <a:avLst/>
              <a:gdLst>
                <a:gd name="T0" fmla="*/ 132 w 132"/>
                <a:gd name="T1" fmla="*/ 39 h 130"/>
                <a:gd name="T2" fmla="*/ 132 w 132"/>
                <a:gd name="T3" fmla="*/ 96 h 130"/>
                <a:gd name="T4" fmla="*/ 105 w 132"/>
                <a:gd name="T5" fmla="*/ 61 h 130"/>
                <a:gd name="T6" fmla="*/ 98 w 132"/>
                <a:gd name="T7" fmla="*/ 58 h 130"/>
                <a:gd name="T8" fmla="*/ 44 w 132"/>
                <a:gd name="T9" fmla="*/ 58 h 130"/>
                <a:gd name="T10" fmla="*/ 44 w 132"/>
                <a:gd name="T11" fmla="*/ 55 h 130"/>
                <a:gd name="T12" fmla="*/ 59 w 132"/>
                <a:gd name="T13" fmla="*/ 36 h 130"/>
                <a:gd name="T14" fmla="*/ 130 w 132"/>
                <a:gd name="T15" fmla="*/ 36 h 130"/>
                <a:gd name="T16" fmla="*/ 132 w 132"/>
                <a:gd name="T17" fmla="*/ 39 h 130"/>
                <a:gd name="T18" fmla="*/ 130 w 132"/>
                <a:gd name="T19" fmla="*/ 101 h 130"/>
                <a:gd name="T20" fmla="*/ 131 w 132"/>
                <a:gd name="T21" fmla="*/ 103 h 130"/>
                <a:gd name="T22" fmla="*/ 110 w 132"/>
                <a:gd name="T23" fmla="*/ 128 h 130"/>
                <a:gd name="T24" fmla="*/ 106 w 132"/>
                <a:gd name="T25" fmla="*/ 130 h 130"/>
                <a:gd name="T26" fmla="*/ 16 w 132"/>
                <a:gd name="T27" fmla="*/ 130 h 130"/>
                <a:gd name="T28" fmla="*/ 15 w 132"/>
                <a:gd name="T29" fmla="*/ 128 h 130"/>
                <a:gd name="T30" fmla="*/ 42 w 132"/>
                <a:gd name="T31" fmla="*/ 103 h 130"/>
                <a:gd name="T32" fmla="*/ 46 w 132"/>
                <a:gd name="T33" fmla="*/ 101 h 130"/>
                <a:gd name="T34" fmla="*/ 42 w 132"/>
                <a:gd name="T35" fmla="*/ 99 h 130"/>
                <a:gd name="T36" fmla="*/ 7 w 132"/>
                <a:gd name="T37" fmla="*/ 63 h 130"/>
                <a:gd name="T38" fmla="*/ 8 w 132"/>
                <a:gd name="T39" fmla="*/ 61 h 130"/>
                <a:gd name="T40" fmla="*/ 98 w 132"/>
                <a:gd name="T41" fmla="*/ 61 h 130"/>
                <a:gd name="T42" fmla="*/ 102 w 132"/>
                <a:gd name="T43" fmla="*/ 63 h 130"/>
                <a:gd name="T44" fmla="*/ 131 w 132"/>
                <a:gd name="T45" fmla="*/ 99 h 130"/>
                <a:gd name="T46" fmla="*/ 130 w 132"/>
                <a:gd name="T47" fmla="*/ 101 h 130"/>
                <a:gd name="T48" fmla="*/ 126 w 132"/>
                <a:gd name="T49" fmla="*/ 98 h 130"/>
                <a:gd name="T50" fmla="*/ 101 w 132"/>
                <a:gd name="T51" fmla="*/ 65 h 130"/>
                <a:gd name="T52" fmla="*/ 97 w 132"/>
                <a:gd name="T53" fmla="*/ 63 h 130"/>
                <a:gd name="T54" fmla="*/ 13 w 132"/>
                <a:gd name="T55" fmla="*/ 63 h 130"/>
                <a:gd name="T56" fmla="*/ 13 w 132"/>
                <a:gd name="T57" fmla="*/ 65 h 130"/>
                <a:gd name="T58" fmla="*/ 45 w 132"/>
                <a:gd name="T59" fmla="*/ 98 h 130"/>
                <a:gd name="T60" fmla="*/ 48 w 132"/>
                <a:gd name="T61" fmla="*/ 100 h 130"/>
                <a:gd name="T62" fmla="*/ 126 w 132"/>
                <a:gd name="T63" fmla="*/ 100 h 130"/>
                <a:gd name="T64" fmla="*/ 126 w 132"/>
                <a:gd name="T65" fmla="*/ 98 h 130"/>
                <a:gd name="T66" fmla="*/ 9 w 132"/>
                <a:gd name="T67" fmla="*/ 49 h 130"/>
                <a:gd name="T68" fmla="*/ 0 w 132"/>
                <a:gd name="T69" fmla="*/ 29 h 130"/>
                <a:gd name="T70" fmla="*/ 9 w 132"/>
                <a:gd name="T71" fmla="*/ 9 h 130"/>
                <a:gd name="T72" fmla="*/ 29 w 132"/>
                <a:gd name="T73" fmla="*/ 0 h 130"/>
                <a:gd name="T74" fmla="*/ 49 w 132"/>
                <a:gd name="T75" fmla="*/ 9 h 130"/>
                <a:gd name="T76" fmla="*/ 57 w 132"/>
                <a:gd name="T77" fmla="*/ 29 h 130"/>
                <a:gd name="T78" fmla="*/ 49 w 132"/>
                <a:gd name="T79" fmla="*/ 49 h 130"/>
                <a:gd name="T80" fmla="*/ 29 w 132"/>
                <a:gd name="T81" fmla="*/ 57 h 130"/>
                <a:gd name="T82" fmla="*/ 9 w 132"/>
                <a:gd name="T83" fmla="*/ 49 h 130"/>
                <a:gd name="T84" fmla="*/ 32 w 132"/>
                <a:gd name="T85" fmla="*/ 34 h 130"/>
                <a:gd name="T86" fmla="*/ 28 w 132"/>
                <a:gd name="T87" fmla="*/ 37 h 130"/>
                <a:gd name="T88" fmla="*/ 20 w 132"/>
                <a:gd name="T89" fmla="*/ 35 h 130"/>
                <a:gd name="T90" fmla="*/ 19 w 132"/>
                <a:gd name="T91" fmla="*/ 40 h 130"/>
                <a:gd name="T92" fmla="*/ 26 w 132"/>
                <a:gd name="T93" fmla="*/ 42 h 130"/>
                <a:gd name="T94" fmla="*/ 26 w 132"/>
                <a:gd name="T95" fmla="*/ 46 h 130"/>
                <a:gd name="T96" fmla="*/ 31 w 132"/>
                <a:gd name="T97" fmla="*/ 46 h 130"/>
                <a:gd name="T98" fmla="*/ 31 w 132"/>
                <a:gd name="T99" fmla="*/ 42 h 130"/>
                <a:gd name="T100" fmla="*/ 39 w 132"/>
                <a:gd name="T101" fmla="*/ 34 h 130"/>
                <a:gd name="T102" fmla="*/ 31 w 132"/>
                <a:gd name="T103" fmla="*/ 25 h 130"/>
                <a:gd name="T104" fmla="*/ 26 w 132"/>
                <a:gd name="T105" fmla="*/ 21 h 130"/>
                <a:gd name="T106" fmla="*/ 30 w 132"/>
                <a:gd name="T107" fmla="*/ 19 h 130"/>
                <a:gd name="T108" fmla="*/ 36 w 132"/>
                <a:gd name="T109" fmla="*/ 20 h 130"/>
                <a:gd name="T110" fmla="*/ 38 w 132"/>
                <a:gd name="T111" fmla="*/ 15 h 130"/>
                <a:gd name="T112" fmla="*/ 31 w 132"/>
                <a:gd name="T113" fmla="*/ 14 h 130"/>
                <a:gd name="T114" fmla="*/ 31 w 132"/>
                <a:gd name="T115" fmla="*/ 10 h 130"/>
                <a:gd name="T116" fmla="*/ 27 w 132"/>
                <a:gd name="T117" fmla="*/ 10 h 130"/>
                <a:gd name="T118" fmla="*/ 27 w 132"/>
                <a:gd name="T119" fmla="*/ 14 h 130"/>
                <a:gd name="T120" fmla="*/ 19 w 132"/>
                <a:gd name="T121" fmla="*/ 22 h 130"/>
                <a:gd name="T122" fmla="*/ 27 w 132"/>
                <a:gd name="T123" fmla="*/ 30 h 130"/>
                <a:gd name="T124" fmla="*/ 32 w 132"/>
                <a:gd name="T125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130">
                  <a:moveTo>
                    <a:pt x="132" y="39"/>
                  </a:moveTo>
                  <a:cubicBezTo>
                    <a:pt x="132" y="96"/>
                    <a:pt x="132" y="96"/>
                    <a:pt x="132" y="96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9"/>
                    <a:pt x="101" y="58"/>
                    <a:pt x="98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1"/>
                    <a:pt x="57" y="44"/>
                    <a:pt x="59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2" y="37"/>
                    <a:pt x="132" y="39"/>
                  </a:cubicBezTo>
                  <a:close/>
                  <a:moveTo>
                    <a:pt x="130" y="101"/>
                  </a:moveTo>
                  <a:cubicBezTo>
                    <a:pt x="131" y="101"/>
                    <a:pt x="132" y="102"/>
                    <a:pt x="131" y="103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9"/>
                    <a:pt x="108" y="130"/>
                    <a:pt x="10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29"/>
                    <a:pt x="15" y="128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3" y="102"/>
                    <a:pt x="45" y="101"/>
                    <a:pt x="46" y="101"/>
                  </a:cubicBezTo>
                  <a:cubicBezTo>
                    <a:pt x="45" y="101"/>
                    <a:pt x="43" y="100"/>
                    <a:pt x="42" y="99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2"/>
                    <a:pt x="6" y="61"/>
                    <a:pt x="8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100" y="61"/>
                    <a:pt x="101" y="62"/>
                    <a:pt x="102" y="63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1" y="101"/>
                    <a:pt x="130" y="101"/>
                  </a:cubicBezTo>
                  <a:close/>
                  <a:moveTo>
                    <a:pt x="126" y="98"/>
                  </a:moveTo>
                  <a:cubicBezTo>
                    <a:pt x="101" y="65"/>
                    <a:pt x="101" y="65"/>
                    <a:pt x="101" y="65"/>
                  </a:cubicBezTo>
                  <a:cubicBezTo>
                    <a:pt x="100" y="64"/>
                    <a:pt x="98" y="63"/>
                    <a:pt x="97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3"/>
                    <a:pt x="12" y="64"/>
                    <a:pt x="13" y="6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9"/>
                    <a:pt x="47" y="100"/>
                    <a:pt x="48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7" y="100"/>
                    <a:pt x="127" y="99"/>
                    <a:pt x="126" y="98"/>
                  </a:cubicBezTo>
                  <a:close/>
                  <a:moveTo>
                    <a:pt x="9" y="49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cubicBezTo>
                    <a:pt x="36" y="0"/>
                    <a:pt x="43" y="4"/>
                    <a:pt x="49" y="9"/>
                  </a:cubicBezTo>
                  <a:cubicBezTo>
                    <a:pt x="54" y="14"/>
                    <a:pt x="57" y="21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4"/>
                    <a:pt x="36" y="57"/>
                    <a:pt x="29" y="57"/>
                  </a:cubicBezTo>
                  <a:cubicBezTo>
                    <a:pt x="21" y="57"/>
                    <a:pt x="14" y="54"/>
                    <a:pt x="9" y="49"/>
                  </a:cubicBezTo>
                  <a:close/>
                  <a:moveTo>
                    <a:pt x="32" y="34"/>
                  </a:moveTo>
                  <a:cubicBezTo>
                    <a:pt x="32" y="36"/>
                    <a:pt x="30" y="37"/>
                    <a:pt x="28" y="37"/>
                  </a:cubicBezTo>
                  <a:cubicBezTo>
                    <a:pt x="25" y="37"/>
                    <a:pt x="22" y="36"/>
                    <a:pt x="20" y="3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6" y="41"/>
                    <a:pt x="39" y="37"/>
                    <a:pt x="39" y="34"/>
                  </a:cubicBezTo>
                  <a:cubicBezTo>
                    <a:pt x="39" y="29"/>
                    <a:pt x="37" y="27"/>
                    <a:pt x="31" y="25"/>
                  </a:cubicBezTo>
                  <a:cubicBezTo>
                    <a:pt x="28" y="24"/>
                    <a:pt x="26" y="23"/>
                    <a:pt x="26" y="21"/>
                  </a:cubicBezTo>
                  <a:cubicBezTo>
                    <a:pt x="26" y="20"/>
                    <a:pt x="27" y="19"/>
                    <a:pt x="30" y="19"/>
                  </a:cubicBezTo>
                  <a:cubicBezTo>
                    <a:pt x="33" y="19"/>
                    <a:pt x="35" y="20"/>
                    <a:pt x="36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15"/>
                    <a:pt x="34" y="14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2" y="15"/>
                    <a:pt x="19" y="18"/>
                    <a:pt x="19" y="22"/>
                  </a:cubicBezTo>
                  <a:cubicBezTo>
                    <a:pt x="19" y="26"/>
                    <a:pt x="22" y="29"/>
                    <a:pt x="27" y="30"/>
                  </a:cubicBezTo>
                  <a:cubicBezTo>
                    <a:pt x="31" y="31"/>
                    <a:pt x="32" y="32"/>
                    <a:pt x="3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018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60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20865">
            <a:extLst>
              <a:ext uri="{FF2B5EF4-FFF2-40B4-BE49-F238E27FC236}">
                <a16:creationId xmlns:a16="http://schemas.microsoft.com/office/drawing/2014/main" id="{521F3DD3-D2D6-4671-9888-34872A09F57C}"/>
              </a:ext>
            </a:extLst>
          </p:cNvPr>
          <p:cNvGrpSpPr/>
          <p:nvPr/>
        </p:nvGrpSpPr>
        <p:grpSpPr>
          <a:xfrm>
            <a:off x="2963447" y="1437888"/>
            <a:ext cx="3225662" cy="2907202"/>
            <a:chOff x="-3386" y="-1"/>
            <a:chExt cx="8601744" cy="7752535"/>
          </a:xfrm>
        </p:grpSpPr>
        <p:sp>
          <p:nvSpPr>
            <p:cNvPr id="8" name="Shape 20857">
              <a:extLst>
                <a:ext uri="{FF2B5EF4-FFF2-40B4-BE49-F238E27FC236}">
                  <a16:creationId xmlns:a16="http://schemas.microsoft.com/office/drawing/2014/main" id="{9997394A-9825-4D73-98DE-509885830032}"/>
                </a:ext>
              </a:extLst>
            </p:cNvPr>
            <p:cNvSpPr/>
            <p:nvPr/>
          </p:nvSpPr>
          <p:spPr>
            <a:xfrm>
              <a:off x="3117171" y="4432228"/>
              <a:ext cx="2287481" cy="507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586" extrusionOk="0">
                  <a:moveTo>
                    <a:pt x="10791" y="21578"/>
                  </a:moveTo>
                  <a:cubicBezTo>
                    <a:pt x="7777" y="21581"/>
                    <a:pt x="4764" y="21596"/>
                    <a:pt x="1750" y="21574"/>
                  </a:cubicBezTo>
                  <a:cubicBezTo>
                    <a:pt x="427" y="21564"/>
                    <a:pt x="17" y="19711"/>
                    <a:pt x="4" y="13827"/>
                  </a:cubicBezTo>
                  <a:cubicBezTo>
                    <a:pt x="-27" y="286"/>
                    <a:pt x="38" y="-3"/>
                    <a:pt x="3046" y="0"/>
                  </a:cubicBezTo>
                  <a:cubicBezTo>
                    <a:pt x="8553" y="4"/>
                    <a:pt x="14061" y="-4"/>
                    <a:pt x="19568" y="6"/>
                  </a:cubicBezTo>
                  <a:cubicBezTo>
                    <a:pt x="21187" y="9"/>
                    <a:pt x="21572" y="1783"/>
                    <a:pt x="21572" y="9125"/>
                  </a:cubicBezTo>
                  <a:cubicBezTo>
                    <a:pt x="21573" y="21570"/>
                    <a:pt x="21573" y="21572"/>
                    <a:pt x="18793" y="21575"/>
                  </a:cubicBezTo>
                  <a:cubicBezTo>
                    <a:pt x="16125" y="21578"/>
                    <a:pt x="13458" y="21576"/>
                    <a:pt x="10791" y="2157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Shape 20858">
              <a:extLst>
                <a:ext uri="{FF2B5EF4-FFF2-40B4-BE49-F238E27FC236}">
                  <a16:creationId xmlns:a16="http://schemas.microsoft.com/office/drawing/2014/main" id="{498EFACA-A52F-458F-A1F2-7D0FE9525F5E}"/>
                </a:ext>
              </a:extLst>
            </p:cNvPr>
            <p:cNvSpPr/>
            <p:nvPr/>
          </p:nvSpPr>
          <p:spPr>
            <a:xfrm>
              <a:off x="3190230" y="5041051"/>
              <a:ext cx="2113106" cy="467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7" h="21580" extrusionOk="0">
                  <a:moveTo>
                    <a:pt x="10785" y="5"/>
                  </a:moveTo>
                  <a:cubicBezTo>
                    <a:pt x="13786" y="7"/>
                    <a:pt x="16787" y="-13"/>
                    <a:pt x="19788" y="15"/>
                  </a:cubicBezTo>
                  <a:cubicBezTo>
                    <a:pt x="21168" y="28"/>
                    <a:pt x="21561" y="1885"/>
                    <a:pt x="21573" y="8257"/>
                  </a:cubicBezTo>
                  <a:cubicBezTo>
                    <a:pt x="21600" y="21583"/>
                    <a:pt x="21600" y="21580"/>
                    <a:pt x="18666" y="21578"/>
                  </a:cubicBezTo>
                  <a:cubicBezTo>
                    <a:pt x="13114" y="21575"/>
                    <a:pt x="7563" y="21587"/>
                    <a:pt x="2011" y="21570"/>
                  </a:cubicBezTo>
                  <a:cubicBezTo>
                    <a:pt x="279" y="21565"/>
                    <a:pt x="5" y="20278"/>
                    <a:pt x="1" y="12350"/>
                  </a:cubicBezTo>
                  <a:cubicBezTo>
                    <a:pt x="0" y="11162"/>
                    <a:pt x="0" y="9974"/>
                    <a:pt x="1" y="8785"/>
                  </a:cubicBezTo>
                  <a:cubicBezTo>
                    <a:pt x="7" y="1715"/>
                    <a:pt x="370" y="16"/>
                    <a:pt x="1895" y="8"/>
                  </a:cubicBezTo>
                  <a:cubicBezTo>
                    <a:pt x="4858" y="-7"/>
                    <a:pt x="7822" y="3"/>
                    <a:pt x="10785" y="5"/>
                  </a:cubicBez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Shape 20859">
              <a:extLst>
                <a:ext uri="{FF2B5EF4-FFF2-40B4-BE49-F238E27FC236}">
                  <a16:creationId xmlns:a16="http://schemas.microsoft.com/office/drawing/2014/main" id="{D59656AD-5AF8-486B-BA18-D646DEC34732}"/>
                </a:ext>
              </a:extLst>
            </p:cNvPr>
            <p:cNvSpPr/>
            <p:nvPr/>
          </p:nvSpPr>
          <p:spPr>
            <a:xfrm>
              <a:off x="3628582" y="5576815"/>
              <a:ext cx="1267570" cy="521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83" extrusionOk="0">
                  <a:moveTo>
                    <a:pt x="21600" y="0"/>
                  </a:moveTo>
                  <a:cubicBezTo>
                    <a:pt x="19642" y="13790"/>
                    <a:pt x="15118" y="21600"/>
                    <a:pt x="9491" y="21165"/>
                  </a:cubicBezTo>
                  <a:cubicBezTo>
                    <a:pt x="5284" y="20841"/>
                    <a:pt x="1258" y="11943"/>
                    <a:pt x="0" y="0"/>
                  </a:cubicBezTo>
                  <a:cubicBezTo>
                    <a:pt x="7174" y="0"/>
                    <a:pt x="14324" y="0"/>
                    <a:pt x="2160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Shape 20861">
              <a:extLst>
                <a:ext uri="{FF2B5EF4-FFF2-40B4-BE49-F238E27FC236}">
                  <a16:creationId xmlns:a16="http://schemas.microsoft.com/office/drawing/2014/main" id="{AC50E0A1-B511-407F-B95C-975DD6D90AE6}"/>
                </a:ext>
              </a:extLst>
            </p:cNvPr>
            <p:cNvSpPr/>
            <p:nvPr/>
          </p:nvSpPr>
          <p:spPr>
            <a:xfrm>
              <a:off x="2363171" y="-1"/>
              <a:ext cx="6235187" cy="7752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8" h="21507" extrusionOk="0">
                  <a:moveTo>
                    <a:pt x="21000" y="11075"/>
                  </a:moveTo>
                  <a:cubicBezTo>
                    <a:pt x="20729" y="10821"/>
                    <a:pt x="20450" y="10565"/>
                    <a:pt x="20128" y="10357"/>
                  </a:cubicBezTo>
                  <a:cubicBezTo>
                    <a:pt x="19289" y="9811"/>
                    <a:pt x="19114" y="9081"/>
                    <a:pt x="19276" y="8292"/>
                  </a:cubicBezTo>
                  <a:cubicBezTo>
                    <a:pt x="19423" y="7580"/>
                    <a:pt x="19421" y="6879"/>
                    <a:pt x="19333" y="6166"/>
                  </a:cubicBezTo>
                  <a:cubicBezTo>
                    <a:pt x="19176" y="4884"/>
                    <a:pt x="18556" y="3775"/>
                    <a:pt x="17492" y="2830"/>
                  </a:cubicBezTo>
                  <a:lnTo>
                    <a:pt x="16976" y="2343"/>
                  </a:lnTo>
                  <a:cubicBezTo>
                    <a:pt x="16233" y="1757"/>
                    <a:pt x="15402" y="1272"/>
                    <a:pt x="14468" y="901"/>
                  </a:cubicBezTo>
                  <a:cubicBezTo>
                    <a:pt x="13292" y="434"/>
                    <a:pt x="12042" y="227"/>
                    <a:pt x="10752" y="87"/>
                  </a:cubicBezTo>
                  <a:cubicBezTo>
                    <a:pt x="9128" y="-89"/>
                    <a:pt x="7533" y="-7"/>
                    <a:pt x="6004" y="428"/>
                  </a:cubicBezTo>
                  <a:cubicBezTo>
                    <a:pt x="4668" y="807"/>
                    <a:pt x="3516" y="1439"/>
                    <a:pt x="2583" y="2347"/>
                  </a:cubicBezTo>
                  <a:cubicBezTo>
                    <a:pt x="1672" y="3232"/>
                    <a:pt x="888" y="4157"/>
                    <a:pt x="418" y="5253"/>
                  </a:cubicBezTo>
                  <a:cubicBezTo>
                    <a:pt x="305" y="5375"/>
                    <a:pt x="82" y="5971"/>
                    <a:pt x="24" y="6848"/>
                  </a:cubicBezTo>
                  <a:cubicBezTo>
                    <a:pt x="-20" y="7279"/>
                    <a:pt x="-3" y="7704"/>
                    <a:pt x="64" y="8125"/>
                  </a:cubicBezTo>
                  <a:cubicBezTo>
                    <a:pt x="211" y="9293"/>
                    <a:pt x="689" y="10691"/>
                    <a:pt x="1845" y="12079"/>
                  </a:cubicBezTo>
                  <a:lnTo>
                    <a:pt x="3314" y="12079"/>
                  </a:lnTo>
                  <a:lnTo>
                    <a:pt x="4747" y="12079"/>
                  </a:lnTo>
                  <a:cubicBezTo>
                    <a:pt x="4189" y="11772"/>
                    <a:pt x="3753" y="11220"/>
                    <a:pt x="3433" y="10556"/>
                  </a:cubicBezTo>
                  <a:cubicBezTo>
                    <a:pt x="2868" y="9731"/>
                    <a:pt x="2545" y="8776"/>
                    <a:pt x="2545" y="7759"/>
                  </a:cubicBezTo>
                  <a:cubicBezTo>
                    <a:pt x="2545" y="4629"/>
                    <a:pt x="5602" y="2092"/>
                    <a:pt x="9374" y="2092"/>
                  </a:cubicBezTo>
                  <a:cubicBezTo>
                    <a:pt x="9850" y="2092"/>
                    <a:pt x="10314" y="2132"/>
                    <a:pt x="10762" y="2209"/>
                  </a:cubicBezTo>
                  <a:cubicBezTo>
                    <a:pt x="11484" y="2295"/>
                    <a:pt x="12164" y="2517"/>
                    <a:pt x="12773" y="2843"/>
                  </a:cubicBezTo>
                  <a:cubicBezTo>
                    <a:pt x="13108" y="3002"/>
                    <a:pt x="13424" y="3185"/>
                    <a:pt x="13719" y="3387"/>
                  </a:cubicBezTo>
                  <a:cubicBezTo>
                    <a:pt x="15179" y="4365"/>
                    <a:pt x="16215" y="5829"/>
                    <a:pt x="16533" y="7513"/>
                  </a:cubicBezTo>
                  <a:cubicBezTo>
                    <a:pt x="16776" y="8535"/>
                    <a:pt x="16748" y="9596"/>
                    <a:pt x="16436" y="10700"/>
                  </a:cubicBezTo>
                  <a:lnTo>
                    <a:pt x="15760" y="12178"/>
                  </a:lnTo>
                  <a:cubicBezTo>
                    <a:pt x="15074" y="13296"/>
                    <a:pt x="14155" y="14267"/>
                    <a:pt x="13029" y="15113"/>
                  </a:cubicBezTo>
                  <a:lnTo>
                    <a:pt x="12273" y="15638"/>
                  </a:lnTo>
                  <a:cubicBezTo>
                    <a:pt x="11060" y="16451"/>
                    <a:pt x="9693" y="17028"/>
                    <a:pt x="8167" y="17378"/>
                  </a:cubicBezTo>
                  <a:cubicBezTo>
                    <a:pt x="7516" y="17527"/>
                    <a:pt x="6839" y="17745"/>
                    <a:pt x="6312" y="18076"/>
                  </a:cubicBezTo>
                  <a:cubicBezTo>
                    <a:pt x="5108" y="18832"/>
                    <a:pt x="4609" y="19905"/>
                    <a:pt x="4548" y="21126"/>
                  </a:cubicBezTo>
                  <a:cubicBezTo>
                    <a:pt x="4533" y="21421"/>
                    <a:pt x="4660" y="21511"/>
                    <a:pt x="5023" y="21507"/>
                  </a:cubicBezTo>
                  <a:cubicBezTo>
                    <a:pt x="7410" y="21481"/>
                    <a:pt x="9798" y="21470"/>
                    <a:pt x="12185" y="21454"/>
                  </a:cubicBezTo>
                  <a:cubicBezTo>
                    <a:pt x="12198" y="21454"/>
                    <a:pt x="12210" y="21455"/>
                    <a:pt x="12223" y="21454"/>
                  </a:cubicBezTo>
                  <a:cubicBezTo>
                    <a:pt x="12319" y="21444"/>
                    <a:pt x="12415" y="21434"/>
                    <a:pt x="12541" y="21420"/>
                  </a:cubicBezTo>
                  <a:cubicBezTo>
                    <a:pt x="12541" y="20844"/>
                    <a:pt x="12500" y="20285"/>
                    <a:pt x="12551" y="19731"/>
                  </a:cubicBezTo>
                  <a:cubicBezTo>
                    <a:pt x="12607" y="19128"/>
                    <a:pt x="12912" y="18587"/>
                    <a:pt x="13430" y="18144"/>
                  </a:cubicBezTo>
                  <a:cubicBezTo>
                    <a:pt x="13669" y="17939"/>
                    <a:pt x="13922" y="17760"/>
                    <a:pt x="14343" y="17836"/>
                  </a:cubicBezTo>
                  <a:cubicBezTo>
                    <a:pt x="15014" y="17957"/>
                    <a:pt x="15694" y="18049"/>
                    <a:pt x="16376" y="18123"/>
                  </a:cubicBezTo>
                  <a:cubicBezTo>
                    <a:pt x="16953" y="18186"/>
                    <a:pt x="17532" y="18162"/>
                    <a:pt x="18072" y="17955"/>
                  </a:cubicBezTo>
                  <a:cubicBezTo>
                    <a:pt x="18526" y="17782"/>
                    <a:pt x="18728" y="17356"/>
                    <a:pt x="18525" y="17039"/>
                  </a:cubicBezTo>
                  <a:cubicBezTo>
                    <a:pt x="18161" y="16471"/>
                    <a:pt x="18215" y="16240"/>
                    <a:pt x="18749" y="15765"/>
                  </a:cubicBezTo>
                  <a:cubicBezTo>
                    <a:pt x="18888" y="15641"/>
                    <a:pt x="19043" y="15428"/>
                    <a:pt x="19000" y="15297"/>
                  </a:cubicBezTo>
                  <a:cubicBezTo>
                    <a:pt x="18938" y="15108"/>
                    <a:pt x="18702" y="14956"/>
                    <a:pt x="18544" y="14793"/>
                  </a:cubicBezTo>
                  <a:cubicBezTo>
                    <a:pt x="18618" y="14764"/>
                    <a:pt x="18803" y="14728"/>
                    <a:pt x="18917" y="14635"/>
                  </a:cubicBezTo>
                  <a:cubicBezTo>
                    <a:pt x="19007" y="14562"/>
                    <a:pt x="19074" y="14404"/>
                    <a:pt x="19043" y="14307"/>
                  </a:cubicBezTo>
                  <a:cubicBezTo>
                    <a:pt x="18644" y="13091"/>
                    <a:pt x="19086" y="12594"/>
                    <a:pt x="20295" y="12330"/>
                  </a:cubicBezTo>
                  <a:cubicBezTo>
                    <a:pt x="20368" y="12314"/>
                    <a:pt x="20440" y="12297"/>
                    <a:pt x="20513" y="12283"/>
                  </a:cubicBezTo>
                  <a:cubicBezTo>
                    <a:pt x="21374" y="12112"/>
                    <a:pt x="21580" y="11618"/>
                    <a:pt x="21000" y="11075"/>
                  </a:cubicBez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Shape 20863">
              <a:extLst>
                <a:ext uri="{FF2B5EF4-FFF2-40B4-BE49-F238E27FC236}">
                  <a16:creationId xmlns:a16="http://schemas.microsoft.com/office/drawing/2014/main" id="{BCC91A66-F2E5-46EA-9C0D-69DD91B99A01}"/>
                </a:ext>
              </a:extLst>
            </p:cNvPr>
            <p:cNvSpPr/>
            <p:nvPr/>
          </p:nvSpPr>
          <p:spPr>
            <a:xfrm>
              <a:off x="-3386" y="-1"/>
              <a:ext cx="6235177" cy="7752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8" h="21507" extrusionOk="0">
                  <a:moveTo>
                    <a:pt x="328" y="11075"/>
                  </a:moveTo>
                  <a:cubicBezTo>
                    <a:pt x="599" y="10821"/>
                    <a:pt x="878" y="10565"/>
                    <a:pt x="1200" y="10357"/>
                  </a:cubicBezTo>
                  <a:cubicBezTo>
                    <a:pt x="2039" y="9811"/>
                    <a:pt x="2214" y="9081"/>
                    <a:pt x="2052" y="8292"/>
                  </a:cubicBezTo>
                  <a:cubicBezTo>
                    <a:pt x="1905" y="7580"/>
                    <a:pt x="1907" y="6879"/>
                    <a:pt x="1995" y="6166"/>
                  </a:cubicBezTo>
                  <a:cubicBezTo>
                    <a:pt x="2152" y="4884"/>
                    <a:pt x="2771" y="3775"/>
                    <a:pt x="3836" y="2830"/>
                  </a:cubicBezTo>
                  <a:lnTo>
                    <a:pt x="4352" y="2343"/>
                  </a:lnTo>
                  <a:cubicBezTo>
                    <a:pt x="5095" y="1757"/>
                    <a:pt x="5926" y="1272"/>
                    <a:pt x="6860" y="901"/>
                  </a:cubicBezTo>
                  <a:cubicBezTo>
                    <a:pt x="8036" y="434"/>
                    <a:pt x="9286" y="227"/>
                    <a:pt x="10576" y="87"/>
                  </a:cubicBezTo>
                  <a:cubicBezTo>
                    <a:pt x="12200" y="-89"/>
                    <a:pt x="13795" y="-7"/>
                    <a:pt x="15324" y="428"/>
                  </a:cubicBezTo>
                  <a:cubicBezTo>
                    <a:pt x="16660" y="807"/>
                    <a:pt x="17812" y="1439"/>
                    <a:pt x="18745" y="2347"/>
                  </a:cubicBezTo>
                  <a:cubicBezTo>
                    <a:pt x="19656" y="3232"/>
                    <a:pt x="20440" y="4157"/>
                    <a:pt x="20910" y="5253"/>
                  </a:cubicBezTo>
                  <a:cubicBezTo>
                    <a:pt x="21023" y="5375"/>
                    <a:pt x="21247" y="5971"/>
                    <a:pt x="21304" y="6848"/>
                  </a:cubicBezTo>
                  <a:cubicBezTo>
                    <a:pt x="21348" y="7279"/>
                    <a:pt x="21331" y="7704"/>
                    <a:pt x="21264" y="8125"/>
                  </a:cubicBezTo>
                  <a:cubicBezTo>
                    <a:pt x="21117" y="9293"/>
                    <a:pt x="20639" y="10691"/>
                    <a:pt x="19483" y="12079"/>
                  </a:cubicBezTo>
                  <a:lnTo>
                    <a:pt x="18014" y="12079"/>
                  </a:lnTo>
                  <a:lnTo>
                    <a:pt x="16581" y="12079"/>
                  </a:lnTo>
                  <a:cubicBezTo>
                    <a:pt x="17139" y="11772"/>
                    <a:pt x="17575" y="11220"/>
                    <a:pt x="17895" y="10556"/>
                  </a:cubicBezTo>
                  <a:cubicBezTo>
                    <a:pt x="18460" y="9731"/>
                    <a:pt x="18783" y="8776"/>
                    <a:pt x="18783" y="7759"/>
                  </a:cubicBezTo>
                  <a:cubicBezTo>
                    <a:pt x="18783" y="4629"/>
                    <a:pt x="15726" y="2092"/>
                    <a:pt x="11954" y="2092"/>
                  </a:cubicBezTo>
                  <a:cubicBezTo>
                    <a:pt x="11478" y="2092"/>
                    <a:pt x="11014" y="2132"/>
                    <a:pt x="10566" y="2209"/>
                  </a:cubicBezTo>
                  <a:cubicBezTo>
                    <a:pt x="9844" y="2295"/>
                    <a:pt x="9164" y="2517"/>
                    <a:pt x="8555" y="2843"/>
                  </a:cubicBezTo>
                  <a:cubicBezTo>
                    <a:pt x="8220" y="3002"/>
                    <a:pt x="7904" y="3185"/>
                    <a:pt x="7609" y="3387"/>
                  </a:cubicBezTo>
                  <a:cubicBezTo>
                    <a:pt x="6149" y="4365"/>
                    <a:pt x="5113" y="5829"/>
                    <a:pt x="4795" y="7513"/>
                  </a:cubicBezTo>
                  <a:cubicBezTo>
                    <a:pt x="4552" y="8535"/>
                    <a:pt x="4580" y="9596"/>
                    <a:pt x="4892" y="10700"/>
                  </a:cubicBezTo>
                  <a:lnTo>
                    <a:pt x="5568" y="12178"/>
                  </a:lnTo>
                  <a:cubicBezTo>
                    <a:pt x="6254" y="13296"/>
                    <a:pt x="7173" y="14267"/>
                    <a:pt x="8299" y="15113"/>
                  </a:cubicBezTo>
                  <a:lnTo>
                    <a:pt x="9055" y="15638"/>
                  </a:lnTo>
                  <a:cubicBezTo>
                    <a:pt x="10268" y="16451"/>
                    <a:pt x="11635" y="17028"/>
                    <a:pt x="13161" y="17378"/>
                  </a:cubicBezTo>
                  <a:cubicBezTo>
                    <a:pt x="13812" y="17527"/>
                    <a:pt x="14489" y="17745"/>
                    <a:pt x="15016" y="18076"/>
                  </a:cubicBezTo>
                  <a:cubicBezTo>
                    <a:pt x="16220" y="18832"/>
                    <a:pt x="16719" y="19905"/>
                    <a:pt x="16780" y="21126"/>
                  </a:cubicBezTo>
                  <a:cubicBezTo>
                    <a:pt x="16795" y="21421"/>
                    <a:pt x="16668" y="21511"/>
                    <a:pt x="16305" y="21507"/>
                  </a:cubicBezTo>
                  <a:cubicBezTo>
                    <a:pt x="13918" y="21481"/>
                    <a:pt x="11530" y="21470"/>
                    <a:pt x="9143" y="21454"/>
                  </a:cubicBezTo>
                  <a:cubicBezTo>
                    <a:pt x="9130" y="21454"/>
                    <a:pt x="9118" y="21455"/>
                    <a:pt x="9105" y="21454"/>
                  </a:cubicBezTo>
                  <a:cubicBezTo>
                    <a:pt x="9009" y="21444"/>
                    <a:pt x="8913" y="21434"/>
                    <a:pt x="8787" y="21420"/>
                  </a:cubicBezTo>
                  <a:cubicBezTo>
                    <a:pt x="8787" y="20844"/>
                    <a:pt x="8828" y="20285"/>
                    <a:pt x="8777" y="19731"/>
                  </a:cubicBezTo>
                  <a:cubicBezTo>
                    <a:pt x="8721" y="19128"/>
                    <a:pt x="8416" y="18587"/>
                    <a:pt x="7898" y="18144"/>
                  </a:cubicBezTo>
                  <a:cubicBezTo>
                    <a:pt x="7659" y="17939"/>
                    <a:pt x="7406" y="17760"/>
                    <a:pt x="6985" y="17836"/>
                  </a:cubicBezTo>
                  <a:cubicBezTo>
                    <a:pt x="6314" y="17957"/>
                    <a:pt x="5634" y="18049"/>
                    <a:pt x="4952" y="18123"/>
                  </a:cubicBezTo>
                  <a:cubicBezTo>
                    <a:pt x="4375" y="18186"/>
                    <a:pt x="3796" y="18162"/>
                    <a:pt x="3256" y="17955"/>
                  </a:cubicBezTo>
                  <a:cubicBezTo>
                    <a:pt x="2802" y="17782"/>
                    <a:pt x="2600" y="17356"/>
                    <a:pt x="2803" y="17039"/>
                  </a:cubicBezTo>
                  <a:cubicBezTo>
                    <a:pt x="3167" y="16471"/>
                    <a:pt x="3113" y="16240"/>
                    <a:pt x="2579" y="15765"/>
                  </a:cubicBezTo>
                  <a:cubicBezTo>
                    <a:pt x="2440" y="15641"/>
                    <a:pt x="2285" y="15428"/>
                    <a:pt x="2328" y="15297"/>
                  </a:cubicBezTo>
                  <a:cubicBezTo>
                    <a:pt x="2390" y="15108"/>
                    <a:pt x="2626" y="14956"/>
                    <a:pt x="2784" y="14793"/>
                  </a:cubicBezTo>
                  <a:cubicBezTo>
                    <a:pt x="2710" y="14764"/>
                    <a:pt x="2525" y="14728"/>
                    <a:pt x="2411" y="14635"/>
                  </a:cubicBezTo>
                  <a:cubicBezTo>
                    <a:pt x="2321" y="14562"/>
                    <a:pt x="2254" y="14404"/>
                    <a:pt x="2285" y="14307"/>
                  </a:cubicBezTo>
                  <a:cubicBezTo>
                    <a:pt x="2684" y="13091"/>
                    <a:pt x="2242" y="12594"/>
                    <a:pt x="1033" y="12330"/>
                  </a:cubicBezTo>
                  <a:cubicBezTo>
                    <a:pt x="960" y="12314"/>
                    <a:pt x="888" y="12297"/>
                    <a:pt x="815" y="12283"/>
                  </a:cubicBezTo>
                  <a:cubicBezTo>
                    <a:pt x="-46" y="12112"/>
                    <a:pt x="-252" y="11618"/>
                    <a:pt x="328" y="1107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Shape 20864">
              <a:extLst>
                <a:ext uri="{FF2B5EF4-FFF2-40B4-BE49-F238E27FC236}">
                  <a16:creationId xmlns:a16="http://schemas.microsoft.com/office/drawing/2014/main" id="{EB7FC526-25FD-4DED-8314-6ECDF386D6D5}"/>
                </a:ext>
              </a:extLst>
            </p:cNvPr>
            <p:cNvSpPr/>
            <p:nvPr/>
          </p:nvSpPr>
          <p:spPr>
            <a:xfrm>
              <a:off x="3677288" y="6453520"/>
              <a:ext cx="1222630" cy="1295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600" extrusionOk="0">
                  <a:moveTo>
                    <a:pt x="21502" y="19403"/>
                  </a:moveTo>
                  <a:cubicBezTo>
                    <a:pt x="21184" y="12071"/>
                    <a:pt x="18620" y="5619"/>
                    <a:pt x="12429" y="1081"/>
                  </a:cubicBezTo>
                  <a:cubicBezTo>
                    <a:pt x="11900" y="693"/>
                    <a:pt x="11335" y="338"/>
                    <a:pt x="10754" y="0"/>
                  </a:cubicBezTo>
                  <a:cubicBezTo>
                    <a:pt x="10173" y="338"/>
                    <a:pt x="9608" y="693"/>
                    <a:pt x="9079" y="1081"/>
                  </a:cubicBezTo>
                  <a:cubicBezTo>
                    <a:pt x="2888" y="5619"/>
                    <a:pt x="324" y="12071"/>
                    <a:pt x="6" y="19403"/>
                  </a:cubicBezTo>
                  <a:cubicBezTo>
                    <a:pt x="-46" y="20602"/>
                    <a:pt x="237" y="21236"/>
                    <a:pt x="1000" y="21514"/>
                  </a:cubicBezTo>
                  <a:cubicBezTo>
                    <a:pt x="4251" y="21539"/>
                    <a:pt x="7503" y="21568"/>
                    <a:pt x="10754" y="21600"/>
                  </a:cubicBezTo>
                  <a:cubicBezTo>
                    <a:pt x="14005" y="21568"/>
                    <a:pt x="17257" y="21539"/>
                    <a:pt x="20508" y="21514"/>
                  </a:cubicBezTo>
                  <a:cubicBezTo>
                    <a:pt x="21271" y="21236"/>
                    <a:pt x="21554" y="20602"/>
                    <a:pt x="21502" y="19403"/>
                  </a:cubicBez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2858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20875">
            <a:extLst>
              <a:ext uri="{FF2B5EF4-FFF2-40B4-BE49-F238E27FC236}">
                <a16:creationId xmlns:a16="http://schemas.microsoft.com/office/drawing/2014/main" id="{4FEE0DBE-F06A-4CDB-8B6A-B8E3F99C130D}"/>
              </a:ext>
            </a:extLst>
          </p:cNvPr>
          <p:cNvGrpSpPr/>
          <p:nvPr/>
        </p:nvGrpSpPr>
        <p:grpSpPr>
          <a:xfrm>
            <a:off x="1363079" y="3905176"/>
            <a:ext cx="763451" cy="365910"/>
            <a:chOff x="0" y="2381"/>
            <a:chExt cx="2035865" cy="975759"/>
          </a:xfrm>
        </p:grpSpPr>
        <p:sp>
          <p:nvSpPr>
            <p:cNvPr id="15" name="Shape 20873">
              <a:extLst>
                <a:ext uri="{FF2B5EF4-FFF2-40B4-BE49-F238E27FC236}">
                  <a16:creationId xmlns:a16="http://schemas.microsoft.com/office/drawing/2014/main" id="{687DD253-5AB4-4F2E-8C13-DF67D3BCCF83}"/>
                </a:ext>
              </a:extLst>
            </p:cNvPr>
            <p:cNvSpPr/>
            <p:nvPr/>
          </p:nvSpPr>
          <p:spPr>
            <a:xfrm>
              <a:off x="0" y="25719"/>
              <a:ext cx="283712" cy="76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30000"/>
                </a:lnSpc>
                <a:defRPr sz="1800">
                  <a:solidFill>
                    <a:srgbClr val="FFFFFF"/>
                  </a:solidFill>
                </a:defRPr>
              </a:pPr>
              <a:endParaRPr sz="70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Shape 20874">
              <a:extLst>
                <a:ext uri="{FF2B5EF4-FFF2-40B4-BE49-F238E27FC236}">
                  <a16:creationId xmlns:a16="http://schemas.microsoft.com/office/drawing/2014/main" id="{05740220-2762-4B0D-9D0D-F850846C1592}"/>
                </a:ext>
              </a:extLst>
            </p:cNvPr>
            <p:cNvSpPr/>
            <p:nvPr/>
          </p:nvSpPr>
          <p:spPr>
            <a:xfrm rot="10594">
              <a:off x="487996" y="2381"/>
              <a:ext cx="1547869" cy="975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30000"/>
                </a:lnSpc>
                <a:spcBef>
                  <a:spcPts val="169"/>
                </a:spcBef>
                <a:defRPr sz="1800"/>
              </a:pPr>
              <a:r>
                <a:rPr sz="1500" dirty="0">
                  <a:latin typeface="微软雅黑" panose="020B0503020204020204" charset="-122"/>
                  <a:ea typeface="微软雅黑" panose="020B0503020204020204" charset="-122"/>
                  <a:cs typeface="Roboto Bold"/>
                  <a:sym typeface="Roboto Bold"/>
                </a:rPr>
                <a:t>75%</a:t>
              </a:r>
            </a:p>
            <a:p>
              <a:pPr>
                <a:lnSpc>
                  <a:spcPct val="130000"/>
                </a:lnSpc>
                <a:spcBef>
                  <a:spcPts val="169"/>
                </a:spcBef>
                <a:defRPr sz="1800"/>
              </a:pPr>
              <a:r>
                <a:rPr sz="701" dirty="0">
                  <a:latin typeface="微软雅黑" panose="020B0503020204020204" charset="-122"/>
                  <a:ea typeface="微软雅黑" panose="020B0503020204020204" charset="-122"/>
                  <a:cs typeface="Roboto Regular"/>
                  <a:sym typeface="Roboto Regular"/>
                </a:rPr>
                <a:t>Male User</a:t>
              </a:r>
            </a:p>
          </p:txBody>
        </p:sp>
      </p:grpSp>
      <p:grpSp>
        <p:nvGrpSpPr>
          <p:cNvPr id="17" name="Group 20883">
            <a:extLst>
              <a:ext uri="{FF2B5EF4-FFF2-40B4-BE49-F238E27FC236}">
                <a16:creationId xmlns:a16="http://schemas.microsoft.com/office/drawing/2014/main" id="{1D770E37-EFF4-4859-BD22-7EA0EB4C21DC}"/>
              </a:ext>
            </a:extLst>
          </p:cNvPr>
          <p:cNvGrpSpPr/>
          <p:nvPr/>
        </p:nvGrpSpPr>
        <p:grpSpPr>
          <a:xfrm>
            <a:off x="921151" y="2023450"/>
            <a:ext cx="317340" cy="317340"/>
            <a:chOff x="0" y="0"/>
            <a:chExt cx="794273" cy="794273"/>
          </a:xfrm>
        </p:grpSpPr>
        <p:sp>
          <p:nvSpPr>
            <p:cNvPr id="18" name="Shape 20881">
              <a:extLst>
                <a:ext uri="{FF2B5EF4-FFF2-40B4-BE49-F238E27FC236}">
                  <a16:creationId xmlns:a16="http://schemas.microsoft.com/office/drawing/2014/main" id="{2CE3CC0E-AAB9-4B25-AD12-2635060EAE7B}"/>
                </a:ext>
              </a:extLst>
            </p:cNvPr>
            <p:cNvSpPr/>
            <p:nvPr/>
          </p:nvSpPr>
          <p:spPr>
            <a:xfrm>
              <a:off x="0" y="0"/>
              <a:ext cx="794273" cy="794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lnSpc>
                  <a:spcPct val="13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0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Shape 20882">
              <a:extLst>
                <a:ext uri="{FF2B5EF4-FFF2-40B4-BE49-F238E27FC236}">
                  <a16:creationId xmlns:a16="http://schemas.microsoft.com/office/drawing/2014/main" id="{0816B537-CE2D-4073-AC3E-F7588CE74918}"/>
                </a:ext>
              </a:extLst>
            </p:cNvPr>
            <p:cNvSpPr/>
            <p:nvPr/>
          </p:nvSpPr>
          <p:spPr>
            <a:xfrm>
              <a:off x="120410" y="209168"/>
              <a:ext cx="528050" cy="3193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20" name="Group 20889">
            <a:extLst>
              <a:ext uri="{FF2B5EF4-FFF2-40B4-BE49-F238E27FC236}">
                <a16:creationId xmlns:a16="http://schemas.microsoft.com/office/drawing/2014/main" id="{51A521B7-F625-4676-B65D-E277FC2C6762}"/>
              </a:ext>
            </a:extLst>
          </p:cNvPr>
          <p:cNvGrpSpPr/>
          <p:nvPr/>
        </p:nvGrpSpPr>
        <p:grpSpPr>
          <a:xfrm>
            <a:off x="921151" y="2907391"/>
            <a:ext cx="317340" cy="317341"/>
            <a:chOff x="0" y="0"/>
            <a:chExt cx="794273" cy="794273"/>
          </a:xfrm>
          <a:solidFill>
            <a:schemeClr val="bg2">
              <a:lumMod val="10000"/>
            </a:schemeClr>
          </a:solidFill>
        </p:grpSpPr>
        <p:sp>
          <p:nvSpPr>
            <p:cNvPr id="21" name="Shape 20887">
              <a:extLst>
                <a:ext uri="{FF2B5EF4-FFF2-40B4-BE49-F238E27FC236}">
                  <a16:creationId xmlns:a16="http://schemas.microsoft.com/office/drawing/2014/main" id="{2F9E21BF-D93D-4C42-B397-C03EA79BE2DF}"/>
                </a:ext>
              </a:extLst>
            </p:cNvPr>
            <p:cNvSpPr/>
            <p:nvPr/>
          </p:nvSpPr>
          <p:spPr>
            <a:xfrm>
              <a:off x="0" y="0"/>
              <a:ext cx="794273" cy="794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lnSpc>
                  <a:spcPct val="13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0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Shape 20888">
              <a:extLst>
                <a:ext uri="{FF2B5EF4-FFF2-40B4-BE49-F238E27FC236}">
                  <a16:creationId xmlns:a16="http://schemas.microsoft.com/office/drawing/2014/main" id="{82114DFE-C962-4869-A28B-9A7AA51A44D2}"/>
                </a:ext>
              </a:extLst>
            </p:cNvPr>
            <p:cNvSpPr/>
            <p:nvPr/>
          </p:nvSpPr>
          <p:spPr>
            <a:xfrm>
              <a:off x="94008" y="175632"/>
              <a:ext cx="580855" cy="38646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sp>
        <p:nvSpPr>
          <p:cNvPr id="23" name="Shape 20903">
            <a:extLst>
              <a:ext uri="{FF2B5EF4-FFF2-40B4-BE49-F238E27FC236}">
                <a16:creationId xmlns:a16="http://schemas.microsoft.com/office/drawing/2014/main" id="{1B326BA3-E29B-46F5-AD59-C21350DB2817}"/>
              </a:ext>
            </a:extLst>
          </p:cNvPr>
          <p:cNvSpPr/>
          <p:nvPr/>
        </p:nvSpPr>
        <p:spPr>
          <a:xfrm>
            <a:off x="921150" y="2785833"/>
            <a:ext cx="1509093" cy="0"/>
          </a:xfrm>
          <a:prstGeom prst="line">
            <a:avLst/>
          </a:prstGeom>
          <a:ln w="12700" cmpd="sng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30000"/>
              </a:lnSpc>
              <a:defRPr sz="3200"/>
            </a:pPr>
            <a:endParaRPr sz="701"/>
          </a:p>
        </p:txBody>
      </p:sp>
      <p:sp>
        <p:nvSpPr>
          <p:cNvPr id="24" name="Shape 20904">
            <a:extLst>
              <a:ext uri="{FF2B5EF4-FFF2-40B4-BE49-F238E27FC236}">
                <a16:creationId xmlns:a16="http://schemas.microsoft.com/office/drawing/2014/main" id="{B04286F7-5AFF-4F78-BF32-433E4EA041FD}"/>
              </a:ext>
            </a:extLst>
          </p:cNvPr>
          <p:cNvSpPr/>
          <p:nvPr/>
        </p:nvSpPr>
        <p:spPr>
          <a:xfrm>
            <a:off x="921150" y="3731149"/>
            <a:ext cx="1509093" cy="0"/>
          </a:xfrm>
          <a:prstGeom prst="line">
            <a:avLst/>
          </a:prstGeom>
          <a:ln w="12700" cmpd="sng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30000"/>
              </a:lnSpc>
              <a:defRPr sz="3200"/>
            </a:pPr>
            <a:endParaRPr sz="701"/>
          </a:p>
        </p:txBody>
      </p:sp>
      <p:grpSp>
        <p:nvGrpSpPr>
          <p:cNvPr id="25" name="Group 20875">
            <a:extLst>
              <a:ext uri="{FF2B5EF4-FFF2-40B4-BE49-F238E27FC236}">
                <a16:creationId xmlns:a16="http://schemas.microsoft.com/office/drawing/2014/main" id="{E58ECCC2-5889-4B67-8387-5CF5BA875014}"/>
              </a:ext>
            </a:extLst>
          </p:cNvPr>
          <p:cNvGrpSpPr/>
          <p:nvPr/>
        </p:nvGrpSpPr>
        <p:grpSpPr>
          <a:xfrm>
            <a:off x="6958595" y="3905176"/>
            <a:ext cx="763451" cy="365910"/>
            <a:chOff x="0" y="2381"/>
            <a:chExt cx="2035865" cy="975759"/>
          </a:xfrm>
        </p:grpSpPr>
        <p:sp>
          <p:nvSpPr>
            <p:cNvPr id="26" name="Shape 20873">
              <a:extLst>
                <a:ext uri="{FF2B5EF4-FFF2-40B4-BE49-F238E27FC236}">
                  <a16:creationId xmlns:a16="http://schemas.microsoft.com/office/drawing/2014/main" id="{35C954D0-DE63-4491-B19A-1CC37662903D}"/>
                </a:ext>
              </a:extLst>
            </p:cNvPr>
            <p:cNvSpPr/>
            <p:nvPr/>
          </p:nvSpPr>
          <p:spPr>
            <a:xfrm>
              <a:off x="0" y="25719"/>
              <a:ext cx="283712" cy="76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30000"/>
                </a:lnSpc>
                <a:defRPr sz="1800">
                  <a:solidFill>
                    <a:srgbClr val="FFFFFF"/>
                  </a:solidFill>
                </a:defRPr>
              </a:pPr>
              <a:endParaRPr sz="70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Shape 20874">
              <a:extLst>
                <a:ext uri="{FF2B5EF4-FFF2-40B4-BE49-F238E27FC236}">
                  <a16:creationId xmlns:a16="http://schemas.microsoft.com/office/drawing/2014/main" id="{03CEE247-DE67-464D-A703-70D8F1814DC2}"/>
                </a:ext>
              </a:extLst>
            </p:cNvPr>
            <p:cNvSpPr/>
            <p:nvPr/>
          </p:nvSpPr>
          <p:spPr>
            <a:xfrm rot="10594">
              <a:off x="487996" y="2381"/>
              <a:ext cx="1547869" cy="975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30000"/>
                </a:lnSpc>
                <a:spcBef>
                  <a:spcPts val="169"/>
                </a:spcBef>
                <a:defRPr sz="1800"/>
              </a:pPr>
              <a:r>
                <a:rPr sz="1500" dirty="0">
                  <a:latin typeface="微软雅黑" panose="020B0503020204020204" charset="-122"/>
                  <a:ea typeface="微软雅黑" panose="020B0503020204020204" charset="-122"/>
                  <a:cs typeface="Roboto Bold"/>
                  <a:sym typeface="Roboto Bold"/>
                </a:rPr>
                <a:t>75%</a:t>
              </a:r>
            </a:p>
            <a:p>
              <a:pPr>
                <a:lnSpc>
                  <a:spcPct val="130000"/>
                </a:lnSpc>
                <a:spcBef>
                  <a:spcPts val="169"/>
                </a:spcBef>
                <a:defRPr sz="1800"/>
              </a:pPr>
              <a:r>
                <a:rPr sz="701" dirty="0">
                  <a:latin typeface="微软雅黑" panose="020B0503020204020204" charset="-122"/>
                  <a:ea typeface="微软雅黑" panose="020B0503020204020204" charset="-122"/>
                  <a:cs typeface="Roboto Regular"/>
                  <a:sym typeface="Roboto Regular"/>
                </a:rPr>
                <a:t>Male User</a:t>
              </a:r>
            </a:p>
          </p:txBody>
        </p:sp>
      </p:grpSp>
      <p:grpSp>
        <p:nvGrpSpPr>
          <p:cNvPr id="28" name="Group 20883">
            <a:extLst>
              <a:ext uri="{FF2B5EF4-FFF2-40B4-BE49-F238E27FC236}">
                <a16:creationId xmlns:a16="http://schemas.microsoft.com/office/drawing/2014/main" id="{8970CFA1-D249-423E-A567-86EE32FDDFD9}"/>
              </a:ext>
            </a:extLst>
          </p:cNvPr>
          <p:cNvGrpSpPr/>
          <p:nvPr/>
        </p:nvGrpSpPr>
        <p:grpSpPr>
          <a:xfrm>
            <a:off x="6516667" y="2023450"/>
            <a:ext cx="317340" cy="317340"/>
            <a:chOff x="0" y="0"/>
            <a:chExt cx="794273" cy="794273"/>
          </a:xfrm>
        </p:grpSpPr>
        <p:sp>
          <p:nvSpPr>
            <p:cNvPr id="29" name="Shape 20881">
              <a:extLst>
                <a:ext uri="{FF2B5EF4-FFF2-40B4-BE49-F238E27FC236}">
                  <a16:creationId xmlns:a16="http://schemas.microsoft.com/office/drawing/2014/main" id="{97D13ED5-EF96-43C7-93B0-EE5AEC1A437A}"/>
                </a:ext>
              </a:extLst>
            </p:cNvPr>
            <p:cNvSpPr/>
            <p:nvPr/>
          </p:nvSpPr>
          <p:spPr>
            <a:xfrm>
              <a:off x="0" y="0"/>
              <a:ext cx="794273" cy="794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lnSpc>
                  <a:spcPct val="13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0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Shape 20882">
              <a:extLst>
                <a:ext uri="{FF2B5EF4-FFF2-40B4-BE49-F238E27FC236}">
                  <a16:creationId xmlns:a16="http://schemas.microsoft.com/office/drawing/2014/main" id="{F8BC21C2-4EBD-407F-B932-4E1A7E709ABD}"/>
                </a:ext>
              </a:extLst>
            </p:cNvPr>
            <p:cNvSpPr/>
            <p:nvPr/>
          </p:nvSpPr>
          <p:spPr>
            <a:xfrm>
              <a:off x="120410" y="209168"/>
              <a:ext cx="528050" cy="3193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31" name="Group 20889">
            <a:extLst>
              <a:ext uri="{FF2B5EF4-FFF2-40B4-BE49-F238E27FC236}">
                <a16:creationId xmlns:a16="http://schemas.microsoft.com/office/drawing/2014/main" id="{3452E749-9EDE-4705-A8CF-4594A22F2072}"/>
              </a:ext>
            </a:extLst>
          </p:cNvPr>
          <p:cNvGrpSpPr/>
          <p:nvPr/>
        </p:nvGrpSpPr>
        <p:grpSpPr>
          <a:xfrm>
            <a:off x="6516667" y="2907391"/>
            <a:ext cx="317340" cy="317341"/>
            <a:chOff x="0" y="0"/>
            <a:chExt cx="794273" cy="794273"/>
          </a:xfrm>
        </p:grpSpPr>
        <p:sp>
          <p:nvSpPr>
            <p:cNvPr id="32" name="Shape 20887">
              <a:extLst>
                <a:ext uri="{FF2B5EF4-FFF2-40B4-BE49-F238E27FC236}">
                  <a16:creationId xmlns:a16="http://schemas.microsoft.com/office/drawing/2014/main" id="{F32C1A2D-83DF-41E9-9CC9-27D53819DA28}"/>
                </a:ext>
              </a:extLst>
            </p:cNvPr>
            <p:cNvSpPr/>
            <p:nvPr/>
          </p:nvSpPr>
          <p:spPr>
            <a:xfrm>
              <a:off x="0" y="0"/>
              <a:ext cx="794273" cy="794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wrap="square" lIns="121919" tIns="121919" rIns="121919" bIns="121919" numCol="1" anchor="t">
              <a:noAutofit/>
            </a:bodyPr>
            <a:lstStyle/>
            <a:p>
              <a:pPr defTabSz="257175">
                <a:lnSpc>
                  <a:spcPct val="13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0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Shape 20888">
              <a:extLst>
                <a:ext uri="{FF2B5EF4-FFF2-40B4-BE49-F238E27FC236}">
                  <a16:creationId xmlns:a16="http://schemas.microsoft.com/office/drawing/2014/main" id="{69EC8406-97A6-40E0-9821-8508F1884381}"/>
                </a:ext>
              </a:extLst>
            </p:cNvPr>
            <p:cNvSpPr/>
            <p:nvPr/>
          </p:nvSpPr>
          <p:spPr>
            <a:xfrm>
              <a:off x="94008" y="175632"/>
              <a:ext cx="580855" cy="386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sp>
        <p:nvSpPr>
          <p:cNvPr id="34" name="Shape 20903">
            <a:extLst>
              <a:ext uri="{FF2B5EF4-FFF2-40B4-BE49-F238E27FC236}">
                <a16:creationId xmlns:a16="http://schemas.microsoft.com/office/drawing/2014/main" id="{A0AD1389-D3C6-48E2-AE0E-B5650C287D82}"/>
              </a:ext>
            </a:extLst>
          </p:cNvPr>
          <p:cNvSpPr/>
          <p:nvPr/>
        </p:nvSpPr>
        <p:spPr>
          <a:xfrm>
            <a:off x="6516666" y="2785833"/>
            <a:ext cx="1509093" cy="0"/>
          </a:xfrm>
          <a:prstGeom prst="line">
            <a:avLst/>
          </a:prstGeom>
          <a:ln w="12700" cmpd="sng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30000"/>
              </a:lnSpc>
              <a:defRPr sz="3200"/>
            </a:pPr>
            <a:endParaRPr sz="701"/>
          </a:p>
        </p:txBody>
      </p:sp>
      <p:sp>
        <p:nvSpPr>
          <p:cNvPr id="35" name="Shape 20904">
            <a:extLst>
              <a:ext uri="{FF2B5EF4-FFF2-40B4-BE49-F238E27FC236}">
                <a16:creationId xmlns:a16="http://schemas.microsoft.com/office/drawing/2014/main" id="{F041490E-96B2-43B8-A7F5-07CAB7E4058A}"/>
              </a:ext>
            </a:extLst>
          </p:cNvPr>
          <p:cNvSpPr/>
          <p:nvPr/>
        </p:nvSpPr>
        <p:spPr>
          <a:xfrm>
            <a:off x="6516666" y="3731149"/>
            <a:ext cx="1509093" cy="0"/>
          </a:xfrm>
          <a:prstGeom prst="line">
            <a:avLst/>
          </a:prstGeom>
          <a:ln w="12700" cmpd="sng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30000"/>
              </a:lnSpc>
              <a:defRPr sz="3200"/>
            </a:pPr>
            <a:endParaRPr sz="701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2417E48-7AD7-48F0-B60C-2E0C7731FAF3}"/>
              </a:ext>
            </a:extLst>
          </p:cNvPr>
          <p:cNvSpPr txBox="1"/>
          <p:nvPr/>
        </p:nvSpPr>
        <p:spPr>
          <a:xfrm>
            <a:off x="1180234" y="21915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4D4D8DC2-0478-4B82-BED0-61CD478D4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5028" y="19852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F248952-C45D-4016-8674-487B67822283}"/>
              </a:ext>
            </a:extLst>
          </p:cNvPr>
          <p:cNvSpPr txBox="1"/>
          <p:nvPr/>
        </p:nvSpPr>
        <p:spPr>
          <a:xfrm>
            <a:off x="1169113" y="316563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E09EE961-FC8F-4CDF-A2E6-04949192A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3907" y="295930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F0D653D-C22B-4BAC-9F43-06427256B4BB}"/>
              </a:ext>
            </a:extLst>
          </p:cNvPr>
          <p:cNvSpPr txBox="1"/>
          <p:nvPr/>
        </p:nvSpPr>
        <p:spPr>
          <a:xfrm>
            <a:off x="6825594" y="21915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6B488D53-D0BB-4631-B991-83186A5F7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388" y="19852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02271E-4216-4C31-9824-9DB92AEC3AD0}"/>
              </a:ext>
            </a:extLst>
          </p:cNvPr>
          <p:cNvSpPr txBox="1"/>
          <p:nvPr/>
        </p:nvSpPr>
        <p:spPr>
          <a:xfrm>
            <a:off x="6814473" y="316563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A402666F-89D8-4AB2-9D03-11CE3EEE8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267" y="295930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1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dvAuto="0"/>
      <p:bldP spid="23" grpId="0" bldLvl="0" animBg="1" advAuto="0"/>
      <p:bldP spid="24" grpId="0" bldLvl="0" animBg="1" advAuto="0"/>
      <p:bldP spid="25" grpId="0" bldLvl="0" animBg="1" advAuto="0"/>
      <p:bldP spid="34" grpId="0" bldLvl="0" animBg="1" advAuto="0"/>
      <p:bldP spid="35" grpId="0" bldLvl="0" animBg="1" advAuto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0E90C1-6C60-4A12-97B3-0B77368B2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46" y="0"/>
            <a:ext cx="7150354" cy="52197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803DB0-4905-46EE-B660-FD670521E787}"/>
              </a:ext>
            </a:extLst>
          </p:cNvPr>
          <p:cNvSpPr/>
          <p:nvPr/>
        </p:nvSpPr>
        <p:spPr>
          <a:xfrm>
            <a:off x="0" y="0"/>
            <a:ext cx="4520485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98B950-D440-4DA4-9A5A-D2AB9264CCB1}"/>
              </a:ext>
            </a:extLst>
          </p:cNvPr>
          <p:cNvSpPr/>
          <p:nvPr/>
        </p:nvSpPr>
        <p:spPr>
          <a:xfrm>
            <a:off x="399752" y="2363629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6" name="îŝḷîḓé-矩形: 圆角 70">
            <a:extLst>
              <a:ext uri="{FF2B5EF4-FFF2-40B4-BE49-F238E27FC236}">
                <a16:creationId xmlns:a16="http://schemas.microsoft.com/office/drawing/2014/main" id="{C0FFF2E4-3B72-4853-ACD8-645CEC79E319}"/>
              </a:ext>
            </a:extLst>
          </p:cNvPr>
          <p:cNvSpPr/>
          <p:nvPr/>
        </p:nvSpPr>
        <p:spPr>
          <a:xfrm>
            <a:off x="412079" y="3585366"/>
            <a:ext cx="1015012" cy="319369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BEAC7D63-0E78-404C-AE6F-A6C43A3A64F6}"/>
              </a:ext>
            </a:extLst>
          </p:cNvPr>
          <p:cNvSpPr txBox="1"/>
          <p:nvPr/>
        </p:nvSpPr>
        <p:spPr>
          <a:xfrm>
            <a:off x="399752" y="2521216"/>
            <a:ext cx="4028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00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involved. Entrepreneurship ranges in scale from solo.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670457-ADE1-4887-A367-75F17657C09E}"/>
              </a:ext>
            </a:extLst>
          </p:cNvPr>
          <p:cNvSpPr txBox="1"/>
          <p:nvPr/>
        </p:nvSpPr>
        <p:spPr>
          <a:xfrm>
            <a:off x="399752" y="1834092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 业 规 划</a:t>
            </a:r>
          </a:p>
        </p:txBody>
      </p:sp>
    </p:spTree>
    <p:extLst>
      <p:ext uri="{BB962C8B-B14F-4D97-AF65-F5344CB8AC3E}">
        <p14:creationId xmlns:p14="http://schemas.microsoft.com/office/powerpoint/2010/main" val="72670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ŝḷîḓé-矩形: 圆角 70">
            <a:extLst>
              <a:ext uri="{FF2B5EF4-FFF2-40B4-BE49-F238E27FC236}">
                <a16:creationId xmlns:a16="http://schemas.microsoft.com/office/drawing/2014/main" id="{8EBBB349-F42B-42F5-AAED-A45C0CD872F6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24AAD-5DA6-4FA0-91C4-D240F9B5BA21}"/>
              </a:ext>
            </a:extLst>
          </p:cNvPr>
          <p:cNvSpPr txBox="1"/>
          <p:nvPr/>
        </p:nvSpPr>
        <p:spPr>
          <a:xfrm>
            <a:off x="870205" y="113586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D7461-4FF9-43F7-89E8-A81FF84823F6}"/>
              </a:ext>
            </a:extLst>
          </p:cNvPr>
          <p:cNvSpPr/>
          <p:nvPr/>
        </p:nvSpPr>
        <p:spPr>
          <a:xfrm>
            <a:off x="1457886" y="113586"/>
            <a:ext cx="1156278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996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A9F4173-63BE-4CA8-A485-E5E33D033EA4}"/>
              </a:ext>
            </a:extLst>
          </p:cNvPr>
          <p:cNvGrpSpPr/>
          <p:nvPr/>
        </p:nvGrpSpPr>
        <p:grpSpPr>
          <a:xfrm>
            <a:off x="385972" y="1757190"/>
            <a:ext cx="8180883" cy="2379450"/>
            <a:chOff x="964706" y="2277304"/>
            <a:chExt cx="10929338" cy="317885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DF93360-614E-45E3-BA47-14E10116B02F}"/>
                </a:ext>
              </a:extLst>
            </p:cNvPr>
            <p:cNvSpPr/>
            <p:nvPr/>
          </p:nvSpPr>
          <p:spPr>
            <a:xfrm rot="1800000">
              <a:off x="5871265" y="3536772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75FAEAB-4DE5-46F2-B5C2-AEFB88C281CE}"/>
                </a:ext>
              </a:extLst>
            </p:cNvPr>
            <p:cNvSpPr/>
            <p:nvPr/>
          </p:nvSpPr>
          <p:spPr>
            <a:xfrm rot="1800000">
              <a:off x="5841429" y="4506260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A65F419-C9E5-4159-BE1F-B3C5FA879DC0}"/>
                </a:ext>
              </a:extLst>
            </p:cNvPr>
            <p:cNvSpPr/>
            <p:nvPr/>
          </p:nvSpPr>
          <p:spPr>
            <a:xfrm rot="1800000">
              <a:off x="8922926" y="2615117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1D8AF9-0927-4B30-B928-4AB24C986150}"/>
                </a:ext>
              </a:extLst>
            </p:cNvPr>
            <p:cNvSpPr/>
            <p:nvPr/>
          </p:nvSpPr>
          <p:spPr>
            <a:xfrm rot="1800000">
              <a:off x="8858283" y="3514829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32D1CEE-0B5D-4BEB-B0ED-7CC3EB339250}"/>
                </a:ext>
              </a:extLst>
            </p:cNvPr>
            <p:cNvSpPr/>
            <p:nvPr/>
          </p:nvSpPr>
          <p:spPr>
            <a:xfrm rot="1800000">
              <a:off x="8871169" y="4517773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B468DA4-CAB3-4B9B-A154-1C13F0169FAF}"/>
                </a:ext>
              </a:extLst>
            </p:cNvPr>
            <p:cNvSpPr/>
            <p:nvPr/>
          </p:nvSpPr>
          <p:spPr>
            <a:xfrm rot="1800000">
              <a:off x="5872677" y="2585268"/>
              <a:ext cx="1307103" cy="64435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ectangle 89">
              <a:extLst>
                <a:ext uri="{FF2B5EF4-FFF2-40B4-BE49-F238E27FC236}">
                  <a16:creationId xmlns:a16="http://schemas.microsoft.com/office/drawing/2014/main" id="{31065219-A4CE-4076-8F03-D183D83C3586}"/>
                </a:ext>
              </a:extLst>
            </p:cNvPr>
            <p:cNvSpPr/>
            <p:nvPr/>
          </p:nvSpPr>
          <p:spPr>
            <a:xfrm>
              <a:off x="1165328" y="4661041"/>
              <a:ext cx="3750263" cy="1071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37">
              <a:extLst>
                <a:ext uri="{FF2B5EF4-FFF2-40B4-BE49-F238E27FC236}">
                  <a16:creationId xmlns:a16="http://schemas.microsoft.com/office/drawing/2014/main" id="{D9E5184D-CADC-4F67-B6AF-B5407F31A183}"/>
                </a:ext>
              </a:extLst>
            </p:cNvPr>
            <p:cNvGrpSpPr/>
            <p:nvPr/>
          </p:nvGrpSpPr>
          <p:grpSpPr>
            <a:xfrm>
              <a:off x="1502228" y="2303735"/>
              <a:ext cx="301358" cy="2317121"/>
              <a:chOff x="1074408" y="1485901"/>
              <a:chExt cx="214311" cy="1647821"/>
            </a:xfrm>
          </p:grpSpPr>
          <p:cxnSp>
            <p:nvCxnSpPr>
              <p:cNvPr id="56" name="Straight Connector 90">
                <a:extLst>
                  <a:ext uri="{FF2B5EF4-FFF2-40B4-BE49-F238E27FC236}">
                    <a16:creationId xmlns:a16="http://schemas.microsoft.com/office/drawing/2014/main" id="{526BC7EA-36CA-4A48-9A26-84E728C891E0}"/>
                  </a:ext>
                </a:extLst>
              </p:cNvPr>
              <p:cNvCxnSpPr/>
              <p:nvPr/>
            </p:nvCxnSpPr>
            <p:spPr>
              <a:xfrm rot="16200000" flipV="1">
                <a:off x="359569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ounded Rectangle 94">
                <a:extLst>
                  <a:ext uri="{FF2B5EF4-FFF2-40B4-BE49-F238E27FC236}">
                    <a16:creationId xmlns:a16="http://schemas.microsoft.com/office/drawing/2014/main" id="{CE3369C9-1E26-4391-B37A-EC42E004C96A}"/>
                  </a:ext>
                </a:extLst>
              </p:cNvPr>
              <p:cNvSpPr/>
              <p:nvPr/>
            </p:nvSpPr>
            <p:spPr>
              <a:xfrm>
                <a:off x="1074408" y="2190750"/>
                <a:ext cx="214311" cy="942972"/>
              </a:xfrm>
              <a:prstGeom prst="roundRect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38">
              <a:extLst>
                <a:ext uri="{FF2B5EF4-FFF2-40B4-BE49-F238E27FC236}">
                  <a16:creationId xmlns:a16="http://schemas.microsoft.com/office/drawing/2014/main" id="{FC2061E8-CF62-4B19-97D5-FC874C315C68}"/>
                </a:ext>
              </a:extLst>
            </p:cNvPr>
            <p:cNvGrpSpPr/>
            <p:nvPr/>
          </p:nvGrpSpPr>
          <p:grpSpPr>
            <a:xfrm>
              <a:off x="2035839" y="2303735"/>
              <a:ext cx="301358" cy="2317121"/>
              <a:chOff x="1447800" y="1485901"/>
              <a:chExt cx="214311" cy="1647821"/>
            </a:xfrm>
          </p:grpSpPr>
          <p:cxnSp>
            <p:nvCxnSpPr>
              <p:cNvPr id="54" name="Straight Connector 97">
                <a:extLst>
                  <a:ext uri="{FF2B5EF4-FFF2-40B4-BE49-F238E27FC236}">
                    <a16:creationId xmlns:a16="http://schemas.microsoft.com/office/drawing/2014/main" id="{6DE8DE6F-E12C-46A7-8C0B-B302EB4EA7C9}"/>
                  </a:ext>
                </a:extLst>
              </p:cNvPr>
              <p:cNvCxnSpPr/>
              <p:nvPr/>
            </p:nvCxnSpPr>
            <p:spPr>
              <a:xfrm rot="16200000" flipV="1">
                <a:off x="732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Rounded Rectangle 100">
                <a:extLst>
                  <a:ext uri="{FF2B5EF4-FFF2-40B4-BE49-F238E27FC236}">
                    <a16:creationId xmlns:a16="http://schemas.microsoft.com/office/drawing/2014/main" id="{05CE0AEF-29B8-41A9-98DF-83D9C4FBB684}"/>
                  </a:ext>
                </a:extLst>
              </p:cNvPr>
              <p:cNvSpPr/>
              <p:nvPr/>
            </p:nvSpPr>
            <p:spPr>
              <a:xfrm>
                <a:off x="1447800" y="1962150"/>
                <a:ext cx="214311" cy="1171572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39">
              <a:extLst>
                <a:ext uri="{FF2B5EF4-FFF2-40B4-BE49-F238E27FC236}">
                  <a16:creationId xmlns:a16="http://schemas.microsoft.com/office/drawing/2014/main" id="{D13F13C4-A0EA-4290-AEDC-E2A7EC373D79}"/>
                </a:ext>
              </a:extLst>
            </p:cNvPr>
            <p:cNvGrpSpPr/>
            <p:nvPr/>
          </p:nvGrpSpPr>
          <p:grpSpPr>
            <a:xfrm>
              <a:off x="2569451" y="2303735"/>
              <a:ext cx="301358" cy="2317121"/>
              <a:chOff x="1828800" y="1485901"/>
              <a:chExt cx="214311" cy="1647821"/>
            </a:xfrm>
          </p:grpSpPr>
          <p:cxnSp>
            <p:nvCxnSpPr>
              <p:cNvPr id="52" name="Straight Connector 103">
                <a:extLst>
                  <a:ext uri="{FF2B5EF4-FFF2-40B4-BE49-F238E27FC236}">
                    <a16:creationId xmlns:a16="http://schemas.microsoft.com/office/drawing/2014/main" id="{9212BE48-388B-44A7-8A40-63DB367DEBD9}"/>
                  </a:ext>
                </a:extLst>
              </p:cNvPr>
              <p:cNvCxnSpPr/>
              <p:nvPr/>
            </p:nvCxnSpPr>
            <p:spPr>
              <a:xfrm rot="16200000" flipV="1">
                <a:off x="1113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Rounded Rectangle 106">
                <a:extLst>
                  <a:ext uri="{FF2B5EF4-FFF2-40B4-BE49-F238E27FC236}">
                    <a16:creationId xmlns:a16="http://schemas.microsoft.com/office/drawing/2014/main" id="{36185303-5F9F-41EB-9F7A-0985B3D5E806}"/>
                  </a:ext>
                </a:extLst>
              </p:cNvPr>
              <p:cNvSpPr/>
              <p:nvPr/>
            </p:nvSpPr>
            <p:spPr>
              <a:xfrm>
                <a:off x="1828800" y="1809750"/>
                <a:ext cx="214311" cy="1323972"/>
              </a:xfrm>
              <a:prstGeom prst="roundRect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40">
              <a:extLst>
                <a:ext uri="{FF2B5EF4-FFF2-40B4-BE49-F238E27FC236}">
                  <a16:creationId xmlns:a16="http://schemas.microsoft.com/office/drawing/2014/main" id="{D6447439-44F0-414F-BE03-FE76BEAAF767}"/>
                </a:ext>
              </a:extLst>
            </p:cNvPr>
            <p:cNvGrpSpPr/>
            <p:nvPr/>
          </p:nvGrpSpPr>
          <p:grpSpPr>
            <a:xfrm>
              <a:off x="3103063" y="2303735"/>
              <a:ext cx="301358" cy="2317121"/>
              <a:chOff x="2209800" y="1485901"/>
              <a:chExt cx="214311" cy="1647821"/>
            </a:xfrm>
          </p:grpSpPr>
          <p:cxnSp>
            <p:nvCxnSpPr>
              <p:cNvPr id="50" name="Straight Connector 107">
                <a:extLst>
                  <a:ext uri="{FF2B5EF4-FFF2-40B4-BE49-F238E27FC236}">
                    <a16:creationId xmlns:a16="http://schemas.microsoft.com/office/drawing/2014/main" id="{5F7F274F-9943-4B3F-9FD2-DE76C8F03CB0}"/>
                  </a:ext>
                </a:extLst>
              </p:cNvPr>
              <p:cNvCxnSpPr/>
              <p:nvPr/>
            </p:nvCxnSpPr>
            <p:spPr>
              <a:xfrm rot="16200000" flipV="1">
                <a:off x="1494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Rounded Rectangle 120">
                <a:extLst>
                  <a:ext uri="{FF2B5EF4-FFF2-40B4-BE49-F238E27FC236}">
                    <a16:creationId xmlns:a16="http://schemas.microsoft.com/office/drawing/2014/main" id="{11285EF8-54AC-4D72-BFA8-B826EC6839E2}"/>
                  </a:ext>
                </a:extLst>
              </p:cNvPr>
              <p:cNvSpPr/>
              <p:nvPr/>
            </p:nvSpPr>
            <p:spPr>
              <a:xfrm>
                <a:off x="2209800" y="2419350"/>
                <a:ext cx="214311" cy="714372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41">
              <a:extLst>
                <a:ext uri="{FF2B5EF4-FFF2-40B4-BE49-F238E27FC236}">
                  <a16:creationId xmlns:a16="http://schemas.microsoft.com/office/drawing/2014/main" id="{6B38DC33-E359-4779-A230-D6AA6AAF1CC5}"/>
                </a:ext>
              </a:extLst>
            </p:cNvPr>
            <p:cNvGrpSpPr/>
            <p:nvPr/>
          </p:nvGrpSpPr>
          <p:grpSpPr>
            <a:xfrm>
              <a:off x="3636674" y="2303735"/>
              <a:ext cx="301358" cy="2317121"/>
              <a:chOff x="2667000" y="1485901"/>
              <a:chExt cx="214311" cy="1647821"/>
            </a:xfrm>
          </p:grpSpPr>
          <p:cxnSp>
            <p:nvCxnSpPr>
              <p:cNvPr id="48" name="Straight Connector 127">
                <a:extLst>
                  <a:ext uri="{FF2B5EF4-FFF2-40B4-BE49-F238E27FC236}">
                    <a16:creationId xmlns:a16="http://schemas.microsoft.com/office/drawing/2014/main" id="{9C64F9C9-1EC2-44F8-B495-01C0375CE1DE}"/>
                  </a:ext>
                </a:extLst>
              </p:cNvPr>
              <p:cNvCxnSpPr/>
              <p:nvPr/>
            </p:nvCxnSpPr>
            <p:spPr>
              <a:xfrm rot="16200000" flipV="1">
                <a:off x="19521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Rounded Rectangle 128">
                <a:extLst>
                  <a:ext uri="{FF2B5EF4-FFF2-40B4-BE49-F238E27FC236}">
                    <a16:creationId xmlns:a16="http://schemas.microsoft.com/office/drawing/2014/main" id="{1BA870E6-7E7F-4B6C-9758-0F81CFA29174}"/>
                  </a:ext>
                </a:extLst>
              </p:cNvPr>
              <p:cNvSpPr/>
              <p:nvPr/>
            </p:nvSpPr>
            <p:spPr>
              <a:xfrm>
                <a:off x="2667000" y="1962150"/>
                <a:ext cx="214311" cy="1171572"/>
              </a:xfrm>
              <a:prstGeom prst="roundRect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42">
              <a:extLst>
                <a:ext uri="{FF2B5EF4-FFF2-40B4-BE49-F238E27FC236}">
                  <a16:creationId xmlns:a16="http://schemas.microsoft.com/office/drawing/2014/main" id="{3FA1B1B4-DD56-4724-8DE0-B76D8CAB9004}"/>
                </a:ext>
              </a:extLst>
            </p:cNvPr>
            <p:cNvGrpSpPr/>
            <p:nvPr/>
          </p:nvGrpSpPr>
          <p:grpSpPr>
            <a:xfrm>
              <a:off x="4170289" y="2303735"/>
              <a:ext cx="301358" cy="2317121"/>
              <a:chOff x="2971800" y="1485901"/>
              <a:chExt cx="214311" cy="1647821"/>
            </a:xfrm>
          </p:grpSpPr>
          <p:cxnSp>
            <p:nvCxnSpPr>
              <p:cNvPr id="46" name="Straight Connector 135">
                <a:extLst>
                  <a:ext uri="{FF2B5EF4-FFF2-40B4-BE49-F238E27FC236}">
                    <a16:creationId xmlns:a16="http://schemas.microsoft.com/office/drawing/2014/main" id="{D12414C6-F1E3-4255-89D8-72FE85BEDFBE}"/>
                  </a:ext>
                </a:extLst>
              </p:cNvPr>
              <p:cNvCxnSpPr/>
              <p:nvPr/>
            </p:nvCxnSpPr>
            <p:spPr>
              <a:xfrm rot="16200000" flipV="1">
                <a:off x="2256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ounded Rectangle 136">
                <a:extLst>
                  <a:ext uri="{FF2B5EF4-FFF2-40B4-BE49-F238E27FC236}">
                    <a16:creationId xmlns:a16="http://schemas.microsoft.com/office/drawing/2014/main" id="{8F4E5D0E-90AB-4691-9BF0-3B23459E682D}"/>
                  </a:ext>
                </a:extLst>
              </p:cNvPr>
              <p:cNvSpPr/>
              <p:nvPr/>
            </p:nvSpPr>
            <p:spPr>
              <a:xfrm>
                <a:off x="2971800" y="1809750"/>
                <a:ext cx="214311" cy="1323972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Rectangle 143">
              <a:extLst>
                <a:ext uri="{FF2B5EF4-FFF2-40B4-BE49-F238E27FC236}">
                  <a16:creationId xmlns:a16="http://schemas.microsoft.com/office/drawing/2014/main" id="{D0FB62E9-DA73-47F0-981E-3DBCA9B093FC}"/>
                </a:ext>
              </a:extLst>
            </p:cNvPr>
            <p:cNvSpPr/>
            <p:nvPr/>
          </p:nvSpPr>
          <p:spPr>
            <a:xfrm>
              <a:off x="1532831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55</a:t>
              </a:r>
            </a:p>
          </p:txBody>
        </p:sp>
        <p:sp>
          <p:nvSpPr>
            <p:cNvPr id="22" name="Rectangle 144">
              <a:extLst>
                <a:ext uri="{FF2B5EF4-FFF2-40B4-BE49-F238E27FC236}">
                  <a16:creationId xmlns:a16="http://schemas.microsoft.com/office/drawing/2014/main" id="{B10ABF26-0024-48D3-9957-D70A72DC18DC}"/>
                </a:ext>
              </a:extLst>
            </p:cNvPr>
            <p:cNvSpPr/>
            <p:nvPr/>
          </p:nvSpPr>
          <p:spPr>
            <a:xfrm>
              <a:off x="2071102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</a:t>
              </a:r>
            </a:p>
          </p:txBody>
        </p:sp>
        <p:sp>
          <p:nvSpPr>
            <p:cNvPr id="23" name="Rectangle 145">
              <a:extLst>
                <a:ext uri="{FF2B5EF4-FFF2-40B4-BE49-F238E27FC236}">
                  <a16:creationId xmlns:a16="http://schemas.microsoft.com/office/drawing/2014/main" id="{2DE0247C-AF83-43E8-A18B-A1CD0013074B}"/>
                </a:ext>
              </a:extLst>
            </p:cNvPr>
            <p:cNvSpPr/>
            <p:nvPr/>
          </p:nvSpPr>
          <p:spPr>
            <a:xfrm>
              <a:off x="2609373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</a:t>
              </a:r>
            </a:p>
          </p:txBody>
        </p:sp>
        <p:sp>
          <p:nvSpPr>
            <p:cNvPr id="24" name="Rectangle 146">
              <a:extLst>
                <a:ext uri="{FF2B5EF4-FFF2-40B4-BE49-F238E27FC236}">
                  <a16:creationId xmlns:a16="http://schemas.microsoft.com/office/drawing/2014/main" id="{1E0DC6AE-1B6C-4B83-9213-DF1E50DB53BD}"/>
                </a:ext>
              </a:extLst>
            </p:cNvPr>
            <p:cNvSpPr/>
            <p:nvPr/>
          </p:nvSpPr>
          <p:spPr>
            <a:xfrm>
              <a:off x="3147644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</a:t>
              </a:r>
            </a:p>
          </p:txBody>
        </p:sp>
        <p:sp>
          <p:nvSpPr>
            <p:cNvPr id="25" name="Rectangle 147">
              <a:extLst>
                <a:ext uri="{FF2B5EF4-FFF2-40B4-BE49-F238E27FC236}">
                  <a16:creationId xmlns:a16="http://schemas.microsoft.com/office/drawing/2014/main" id="{6E79F0C4-BE7E-4C7E-9A70-F93EC6A5AE50}"/>
                </a:ext>
              </a:extLst>
            </p:cNvPr>
            <p:cNvSpPr/>
            <p:nvPr/>
          </p:nvSpPr>
          <p:spPr>
            <a:xfrm>
              <a:off x="3685915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</a:t>
              </a:r>
            </a:p>
          </p:txBody>
        </p:sp>
        <p:sp>
          <p:nvSpPr>
            <p:cNvPr id="26" name="Rectangle 148">
              <a:extLst>
                <a:ext uri="{FF2B5EF4-FFF2-40B4-BE49-F238E27FC236}">
                  <a16:creationId xmlns:a16="http://schemas.microsoft.com/office/drawing/2014/main" id="{192086E4-C7C5-4C17-9A6A-62872CD044D8}"/>
                </a:ext>
              </a:extLst>
            </p:cNvPr>
            <p:cNvSpPr/>
            <p:nvPr/>
          </p:nvSpPr>
          <p:spPr>
            <a:xfrm>
              <a:off x="4224186" y="4810264"/>
              <a:ext cx="227626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</a:t>
              </a:r>
            </a:p>
          </p:txBody>
        </p:sp>
        <p:grpSp>
          <p:nvGrpSpPr>
            <p:cNvPr id="27" name="Group 167">
              <a:extLst>
                <a:ext uri="{FF2B5EF4-FFF2-40B4-BE49-F238E27FC236}">
                  <a16:creationId xmlns:a16="http://schemas.microsoft.com/office/drawing/2014/main" id="{F7931F70-19B3-47A4-93D1-9044B68D25C0}"/>
                </a:ext>
              </a:extLst>
            </p:cNvPr>
            <p:cNvGrpSpPr/>
            <p:nvPr/>
          </p:nvGrpSpPr>
          <p:grpSpPr>
            <a:xfrm>
              <a:off x="8674821" y="4215707"/>
              <a:ext cx="659525" cy="640643"/>
              <a:chOff x="6299532" y="4190009"/>
              <a:chExt cx="469021" cy="455593"/>
            </a:xfrm>
          </p:grpSpPr>
          <p:sp>
            <p:nvSpPr>
              <p:cNvPr id="44" name="Oval 168">
                <a:extLst>
                  <a:ext uri="{FF2B5EF4-FFF2-40B4-BE49-F238E27FC236}">
                    <a16:creationId xmlns:a16="http://schemas.microsoft.com/office/drawing/2014/main" id="{84057C26-4C6E-4D4B-9504-A4BBE7EFC9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4190009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63">
                <a:extLst>
                  <a:ext uri="{FF2B5EF4-FFF2-40B4-BE49-F238E27FC236}">
                    <a16:creationId xmlns:a16="http://schemas.microsoft.com/office/drawing/2014/main" id="{811C915F-6571-4AD0-82B3-B216C8AD03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6874" y="4310694"/>
                <a:ext cx="294337" cy="214222"/>
              </a:xfrm>
              <a:custGeom>
                <a:avLst/>
                <a:gdLst/>
                <a:ahLst/>
                <a:cxnLst>
                  <a:cxn ang="0">
                    <a:pos x="62" y="57"/>
                  </a:cxn>
                  <a:cxn ang="0">
                    <a:pos x="18" y="57"/>
                  </a:cxn>
                  <a:cxn ang="0">
                    <a:pos x="0" y="39"/>
                  </a:cxn>
                  <a:cxn ang="0">
                    <a:pos x="11" y="23"/>
                  </a:cxn>
                  <a:cxn ang="0">
                    <a:pos x="11" y="21"/>
                  </a:cxn>
                  <a:cxn ang="0">
                    <a:pos x="31" y="0"/>
                  </a:cxn>
                  <a:cxn ang="0">
                    <a:pos x="50" y="13"/>
                  </a:cxn>
                  <a:cxn ang="0">
                    <a:pos x="57" y="11"/>
                  </a:cxn>
                  <a:cxn ang="0">
                    <a:pos x="67" y="21"/>
                  </a:cxn>
                  <a:cxn ang="0">
                    <a:pos x="66" y="27"/>
                  </a:cxn>
                  <a:cxn ang="0">
                    <a:pos x="78" y="42"/>
                  </a:cxn>
                  <a:cxn ang="0">
                    <a:pos x="62" y="57"/>
                  </a:cxn>
                  <a:cxn ang="0">
                    <a:pos x="51" y="31"/>
                  </a:cxn>
                  <a:cxn ang="0">
                    <a:pos x="42" y="31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3" y="16"/>
                  </a:cxn>
                  <a:cxn ang="0">
                    <a:pos x="31" y="17"/>
                  </a:cxn>
                  <a:cxn ang="0">
                    <a:pos x="31" y="31"/>
                  </a:cxn>
                  <a:cxn ang="0">
                    <a:pos x="22" y="31"/>
                  </a:cxn>
                  <a:cxn ang="0">
                    <a:pos x="21" y="33"/>
                  </a:cxn>
                  <a:cxn ang="0">
                    <a:pos x="21" y="34"/>
                  </a:cxn>
                  <a:cxn ang="0">
                    <a:pos x="36" y="48"/>
                  </a:cxn>
                  <a:cxn ang="0">
                    <a:pos x="36" y="48"/>
                  </a:cxn>
                  <a:cxn ang="0">
                    <a:pos x="37" y="48"/>
                  </a:cxn>
                  <a:cxn ang="0">
                    <a:pos x="51" y="34"/>
                  </a:cxn>
                  <a:cxn ang="0">
                    <a:pos x="52" y="33"/>
                  </a:cxn>
                  <a:cxn ang="0">
                    <a:pos x="51" y="31"/>
                  </a:cxn>
                </a:cxnLst>
                <a:rect l="0" t="0" r="r" b="b"/>
                <a:pathLst>
                  <a:path w="78" h="57">
                    <a:moveTo>
                      <a:pt x="6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9" y="57"/>
                      <a:pt x="0" y="49"/>
                      <a:pt x="0" y="39"/>
                    </a:cubicBezTo>
                    <a:cubicBezTo>
                      <a:pt x="0" y="32"/>
                      <a:pt x="5" y="26"/>
                      <a:pt x="11" y="23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10"/>
                      <a:pt x="20" y="0"/>
                      <a:pt x="31" y="0"/>
                    </a:cubicBezTo>
                    <a:cubicBezTo>
                      <a:pt x="40" y="0"/>
                      <a:pt x="47" y="6"/>
                      <a:pt x="50" y="13"/>
                    </a:cubicBezTo>
                    <a:cubicBezTo>
                      <a:pt x="52" y="12"/>
                      <a:pt x="55" y="11"/>
                      <a:pt x="57" y="11"/>
                    </a:cubicBezTo>
                    <a:cubicBezTo>
                      <a:pt x="63" y="11"/>
                      <a:pt x="67" y="15"/>
                      <a:pt x="67" y="21"/>
                    </a:cubicBezTo>
                    <a:cubicBezTo>
                      <a:pt x="67" y="23"/>
                      <a:pt x="67" y="25"/>
                      <a:pt x="66" y="27"/>
                    </a:cubicBezTo>
                    <a:cubicBezTo>
                      <a:pt x="73" y="28"/>
                      <a:pt x="78" y="34"/>
                      <a:pt x="78" y="42"/>
                    </a:cubicBezTo>
                    <a:cubicBezTo>
                      <a:pt x="78" y="50"/>
                      <a:pt x="71" y="57"/>
                      <a:pt x="62" y="57"/>
                    </a:cubicBezTo>
                    <a:close/>
                    <a:moveTo>
                      <a:pt x="51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6"/>
                      <a:pt x="41" y="16"/>
                      <a:pt x="40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1" y="16"/>
                      <a:pt x="31" y="17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1" y="31"/>
                      <a:pt x="5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0">
              <a:extLst>
                <a:ext uri="{FF2B5EF4-FFF2-40B4-BE49-F238E27FC236}">
                  <a16:creationId xmlns:a16="http://schemas.microsoft.com/office/drawing/2014/main" id="{9EEA815B-3710-4B82-BC7B-5AF7CF7170AF}"/>
                </a:ext>
              </a:extLst>
            </p:cNvPr>
            <p:cNvGrpSpPr/>
            <p:nvPr/>
          </p:nvGrpSpPr>
          <p:grpSpPr>
            <a:xfrm>
              <a:off x="5648471" y="2277304"/>
              <a:ext cx="659525" cy="640643"/>
              <a:chOff x="630683" y="3383511"/>
              <a:chExt cx="469021" cy="455593"/>
            </a:xfrm>
          </p:grpSpPr>
          <p:sp>
            <p:nvSpPr>
              <p:cNvPr id="42" name="Oval 171">
                <a:extLst>
                  <a:ext uri="{FF2B5EF4-FFF2-40B4-BE49-F238E27FC236}">
                    <a16:creationId xmlns:a16="http://schemas.microsoft.com/office/drawing/2014/main" id="{0717E0AF-C4FA-4E7D-BAD0-9F0A2EE52A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3383511"/>
                <a:ext cx="469021" cy="455593"/>
              </a:xfrm>
              <a:prstGeom prst="ellipse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17">
                <a:extLst>
                  <a:ext uri="{FF2B5EF4-FFF2-40B4-BE49-F238E27FC236}">
                    <a16:creationId xmlns:a16="http://schemas.microsoft.com/office/drawing/2014/main" id="{B42E203C-3E7B-4E23-85F7-2110A4DC2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12" y="3476126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3">
              <a:extLst>
                <a:ext uri="{FF2B5EF4-FFF2-40B4-BE49-F238E27FC236}">
                  <a16:creationId xmlns:a16="http://schemas.microsoft.com/office/drawing/2014/main" id="{176C345F-B3BE-4AA3-BC9C-4F9CB83F9C5E}"/>
                </a:ext>
              </a:extLst>
            </p:cNvPr>
            <p:cNvGrpSpPr/>
            <p:nvPr/>
          </p:nvGrpSpPr>
          <p:grpSpPr>
            <a:xfrm>
              <a:off x="5648471" y="4215707"/>
              <a:ext cx="659525" cy="640643"/>
              <a:chOff x="3428938" y="4190009"/>
              <a:chExt cx="469021" cy="455593"/>
            </a:xfrm>
          </p:grpSpPr>
          <p:sp>
            <p:nvSpPr>
              <p:cNvPr id="40" name="Oval 174">
                <a:extLst>
                  <a:ext uri="{FF2B5EF4-FFF2-40B4-BE49-F238E27FC236}">
                    <a16:creationId xmlns:a16="http://schemas.microsoft.com/office/drawing/2014/main" id="{31BB669B-718B-4E63-8C01-A3959472CC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8938" y="4190009"/>
                <a:ext cx="469021" cy="455593"/>
              </a:xfrm>
              <a:prstGeom prst="ellipse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3">
                <a:extLst>
                  <a:ext uri="{FF2B5EF4-FFF2-40B4-BE49-F238E27FC236}">
                    <a16:creationId xmlns:a16="http://schemas.microsoft.com/office/drawing/2014/main" id="{AA2A3A92-3D46-464D-AEDC-5354058D60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1129" y="4279327"/>
                <a:ext cx="184638" cy="276957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24" y="55"/>
                  </a:cxn>
                  <a:cxn ang="0">
                    <a:pos x="20" y="58"/>
                  </a:cxn>
                  <a:cxn ang="0">
                    <a:pos x="16" y="55"/>
                  </a:cxn>
                  <a:cxn ang="0">
                    <a:pos x="2" y="26"/>
                  </a:cxn>
                  <a:cxn ang="0">
                    <a:pos x="0" y="19"/>
                  </a:cxn>
                  <a:cxn ang="0">
                    <a:pos x="20" y="0"/>
                  </a:cxn>
                  <a:cxn ang="0">
                    <a:pos x="39" y="19"/>
                  </a:cxn>
                  <a:cxn ang="0">
                    <a:pos x="38" y="26"/>
                  </a:cxn>
                  <a:cxn ang="0">
                    <a:pos x="20" y="9"/>
                  </a:cxn>
                  <a:cxn ang="0">
                    <a:pos x="10" y="19"/>
                  </a:cxn>
                  <a:cxn ang="0">
                    <a:pos x="20" y="29"/>
                  </a:cxn>
                  <a:cxn ang="0">
                    <a:pos x="30" y="19"/>
                  </a:cxn>
                  <a:cxn ang="0">
                    <a:pos x="20" y="9"/>
                  </a:cxn>
                </a:cxnLst>
                <a:rect l="0" t="0" r="r" b="b"/>
                <a:pathLst>
                  <a:path w="39" h="58">
                    <a:moveTo>
                      <a:pt x="38" y="26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7"/>
                      <a:pt x="22" y="58"/>
                      <a:pt x="20" y="58"/>
                    </a:cubicBezTo>
                    <a:cubicBezTo>
                      <a:pt x="18" y="58"/>
                      <a:pt x="16" y="57"/>
                      <a:pt x="16" y="5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4"/>
                      <a:pt x="0" y="21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cubicBezTo>
                      <a:pt x="39" y="21"/>
                      <a:pt x="39" y="24"/>
                      <a:pt x="38" y="26"/>
                    </a:cubicBezTo>
                    <a:close/>
                    <a:moveTo>
                      <a:pt x="20" y="9"/>
                    </a:moveTo>
                    <a:cubicBezTo>
                      <a:pt x="15" y="9"/>
                      <a:pt x="10" y="14"/>
                      <a:pt x="10" y="19"/>
                    </a:cubicBezTo>
                    <a:cubicBezTo>
                      <a:pt x="10" y="24"/>
                      <a:pt x="15" y="29"/>
                      <a:pt x="20" y="29"/>
                    </a:cubicBezTo>
                    <a:cubicBezTo>
                      <a:pt x="25" y="29"/>
                      <a:pt x="30" y="24"/>
                      <a:pt x="30" y="19"/>
                    </a:cubicBezTo>
                    <a:cubicBezTo>
                      <a:pt x="30" y="14"/>
                      <a:pt x="25" y="9"/>
                      <a:pt x="2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6">
              <a:extLst>
                <a:ext uri="{FF2B5EF4-FFF2-40B4-BE49-F238E27FC236}">
                  <a16:creationId xmlns:a16="http://schemas.microsoft.com/office/drawing/2014/main" id="{A9C4836D-DB9A-4FFA-A36D-CAA459D52DC4}"/>
                </a:ext>
              </a:extLst>
            </p:cNvPr>
            <p:cNvGrpSpPr/>
            <p:nvPr/>
          </p:nvGrpSpPr>
          <p:grpSpPr>
            <a:xfrm>
              <a:off x="5648471" y="3229350"/>
              <a:ext cx="659525" cy="640643"/>
              <a:chOff x="6299532" y="3384456"/>
              <a:chExt cx="469021" cy="455593"/>
            </a:xfrm>
          </p:grpSpPr>
          <p:sp>
            <p:nvSpPr>
              <p:cNvPr id="38" name="Oval 177">
                <a:extLst>
                  <a:ext uri="{FF2B5EF4-FFF2-40B4-BE49-F238E27FC236}">
                    <a16:creationId xmlns:a16="http://schemas.microsoft.com/office/drawing/2014/main" id="{241E148B-74CB-4750-A46A-BF9A36389E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3384456"/>
                <a:ext cx="469021" cy="455593"/>
              </a:xfrm>
              <a:prstGeom prst="ellipse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6">
                <a:extLst>
                  <a:ext uri="{FF2B5EF4-FFF2-40B4-BE49-F238E27FC236}">
                    <a16:creationId xmlns:a16="http://schemas.microsoft.com/office/drawing/2014/main" id="{A7EA1DE9-E3C6-482F-B1EA-1DB0B84258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5895" y="3505670"/>
                <a:ext cx="196295" cy="213164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>
              <a:extLst>
                <a:ext uri="{FF2B5EF4-FFF2-40B4-BE49-F238E27FC236}">
                  <a16:creationId xmlns:a16="http://schemas.microsoft.com/office/drawing/2014/main" id="{8D7783A6-2913-4CBA-B3EB-BA83DC02C6B6}"/>
                </a:ext>
              </a:extLst>
            </p:cNvPr>
            <p:cNvGrpSpPr/>
            <p:nvPr/>
          </p:nvGrpSpPr>
          <p:grpSpPr>
            <a:xfrm>
              <a:off x="8674821" y="3229350"/>
              <a:ext cx="659525" cy="640643"/>
              <a:chOff x="630683" y="4190009"/>
              <a:chExt cx="469021" cy="455593"/>
            </a:xfrm>
          </p:grpSpPr>
          <p:sp>
            <p:nvSpPr>
              <p:cNvPr id="36" name="Oval 180">
                <a:extLst>
                  <a:ext uri="{FF2B5EF4-FFF2-40B4-BE49-F238E27FC236}">
                    <a16:creationId xmlns:a16="http://schemas.microsoft.com/office/drawing/2014/main" id="{3729B5E7-74F0-45AD-B928-DCC7FF3921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4190009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03">
                <a:extLst>
                  <a:ext uri="{FF2B5EF4-FFF2-40B4-BE49-F238E27FC236}">
                    <a16:creationId xmlns:a16="http://schemas.microsoft.com/office/drawing/2014/main" id="{E51F2B53-5C31-445C-939C-F972761BC5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181" y="4270535"/>
                <a:ext cx="200025" cy="29454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182">
              <a:extLst>
                <a:ext uri="{FF2B5EF4-FFF2-40B4-BE49-F238E27FC236}">
                  <a16:creationId xmlns:a16="http://schemas.microsoft.com/office/drawing/2014/main" id="{704B6E5F-CED2-45C8-A664-D9FF8EAEB352}"/>
                </a:ext>
              </a:extLst>
            </p:cNvPr>
            <p:cNvGrpSpPr/>
            <p:nvPr/>
          </p:nvGrpSpPr>
          <p:grpSpPr>
            <a:xfrm>
              <a:off x="8674821" y="2277304"/>
              <a:ext cx="659525" cy="640643"/>
              <a:chOff x="3425803" y="3384456"/>
              <a:chExt cx="469021" cy="455593"/>
            </a:xfrm>
          </p:grpSpPr>
          <p:sp>
            <p:nvSpPr>
              <p:cNvPr id="34" name="Oval 183">
                <a:extLst>
                  <a:ext uri="{FF2B5EF4-FFF2-40B4-BE49-F238E27FC236}">
                    <a16:creationId xmlns:a16="http://schemas.microsoft.com/office/drawing/2014/main" id="{DFC260C5-41AE-4455-8C0E-DE2C41A508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5803" y="3384456"/>
                <a:ext cx="469021" cy="45559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EEDB334A-7047-454B-AD31-F765F3DB59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0613" y="3471340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3" name="Straight Line buttom">
              <a:extLst>
                <a:ext uri="{FF2B5EF4-FFF2-40B4-BE49-F238E27FC236}">
                  <a16:creationId xmlns:a16="http://schemas.microsoft.com/office/drawing/2014/main" id="{E37DEFDA-7D7F-4287-BE68-24D548F191B0}"/>
                </a:ext>
              </a:extLst>
            </p:cNvPr>
            <p:cNvCxnSpPr/>
            <p:nvPr/>
          </p:nvCxnSpPr>
          <p:spPr>
            <a:xfrm>
              <a:off x="964706" y="5456156"/>
              <a:ext cx="1092933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9F728199-65E4-4C42-8F49-54C1F352A210}"/>
              </a:ext>
            </a:extLst>
          </p:cNvPr>
          <p:cNvSpPr txBox="1"/>
          <p:nvPr/>
        </p:nvSpPr>
        <p:spPr>
          <a:xfrm>
            <a:off x="4313511" y="176525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8642166-36B5-4A7E-A23E-492299C36346}"/>
              </a:ext>
            </a:extLst>
          </p:cNvPr>
          <p:cNvSpPr txBox="1"/>
          <p:nvPr/>
        </p:nvSpPr>
        <p:spPr>
          <a:xfrm>
            <a:off x="4301309" y="24850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B078A15-D461-4317-8016-E2773BBB4E88}"/>
              </a:ext>
            </a:extLst>
          </p:cNvPr>
          <p:cNvSpPr txBox="1"/>
          <p:nvPr/>
        </p:nvSpPr>
        <p:spPr>
          <a:xfrm>
            <a:off x="4313511" y="32391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E4533C5-213A-4741-89ED-8014551C24B6}"/>
              </a:ext>
            </a:extLst>
          </p:cNvPr>
          <p:cNvSpPr txBox="1"/>
          <p:nvPr/>
        </p:nvSpPr>
        <p:spPr>
          <a:xfrm>
            <a:off x="6734798" y="178167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AFBD133-B027-4F20-A46D-C86DC95A5624}"/>
              </a:ext>
            </a:extLst>
          </p:cNvPr>
          <p:cNvSpPr txBox="1"/>
          <p:nvPr/>
        </p:nvSpPr>
        <p:spPr>
          <a:xfrm>
            <a:off x="6722596" y="250141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CB3535A-7B7A-463B-BDFB-754D12C6E5C5}"/>
              </a:ext>
            </a:extLst>
          </p:cNvPr>
          <p:cNvSpPr txBox="1"/>
          <p:nvPr/>
        </p:nvSpPr>
        <p:spPr>
          <a:xfrm>
            <a:off x="6734798" y="325556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125780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94D4B4-AA2C-427D-83F8-E6389A5AB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46" y="0"/>
            <a:ext cx="7150354" cy="52197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A6301FAF-E3CE-4E2A-94BF-09A6027B6359}"/>
              </a:ext>
            </a:extLst>
          </p:cNvPr>
          <p:cNvSpPr/>
          <p:nvPr/>
        </p:nvSpPr>
        <p:spPr>
          <a:xfrm>
            <a:off x="0" y="0"/>
            <a:ext cx="4520485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866494-D9D0-494D-A4BB-381E10EFB240}"/>
              </a:ext>
            </a:extLst>
          </p:cNvPr>
          <p:cNvSpPr txBox="1"/>
          <p:nvPr/>
        </p:nvSpPr>
        <p:spPr>
          <a:xfrm>
            <a:off x="1865888" y="162915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782B69-2238-42EE-81F2-0E5AC39A23B2}"/>
              </a:ext>
            </a:extLst>
          </p:cNvPr>
          <p:cNvSpPr txBox="1"/>
          <p:nvPr/>
        </p:nvSpPr>
        <p:spPr>
          <a:xfrm>
            <a:off x="1820588" y="240408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工作描述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7335C0-FC98-497C-8DED-AE745AE70BDA}"/>
              </a:ext>
            </a:extLst>
          </p:cNvPr>
          <p:cNvSpPr txBox="1"/>
          <p:nvPr/>
        </p:nvSpPr>
        <p:spPr>
          <a:xfrm>
            <a:off x="1820587" y="326785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工作心得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14CD55-28C7-4C9A-8B5B-E4FC5E279201}"/>
              </a:ext>
            </a:extLst>
          </p:cNvPr>
          <p:cNvSpPr txBox="1"/>
          <p:nvPr/>
        </p:nvSpPr>
        <p:spPr>
          <a:xfrm>
            <a:off x="1851680" y="404437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CA2B7A-217F-455A-A83F-C1F75DD8E02B}"/>
              </a:ext>
            </a:extLst>
          </p:cNvPr>
          <p:cNvSpPr/>
          <p:nvPr/>
        </p:nvSpPr>
        <p:spPr>
          <a:xfrm>
            <a:off x="2842477" y="2434860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0795DA0-296B-47FE-BC4C-18A56BBF68F6}"/>
              </a:ext>
            </a:extLst>
          </p:cNvPr>
          <p:cNvSpPr/>
          <p:nvPr/>
        </p:nvSpPr>
        <p:spPr>
          <a:xfrm>
            <a:off x="2842477" y="3330050"/>
            <a:ext cx="29258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experience</a:t>
            </a:r>
            <a:endParaRPr lang="en-US" altLang="zh-CN" sz="1000" b="0" i="0" dirty="0">
              <a:solidFill>
                <a:schemeClr val="bg2">
                  <a:lumMod val="1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CECC400-64B9-43BB-86E8-DD9F685B97CE}"/>
              </a:ext>
            </a:extLst>
          </p:cNvPr>
          <p:cNvSpPr/>
          <p:nvPr/>
        </p:nvSpPr>
        <p:spPr>
          <a:xfrm>
            <a:off x="2842477" y="4075149"/>
            <a:ext cx="11608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041EC11-62C9-4989-A866-45E578FA0F67}"/>
              </a:ext>
            </a:extLst>
          </p:cNvPr>
          <p:cNvSpPr/>
          <p:nvPr/>
        </p:nvSpPr>
        <p:spPr>
          <a:xfrm>
            <a:off x="2842477" y="1690710"/>
            <a:ext cx="12057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9B26FBB-0396-433D-9EBE-B522FEB409E6}"/>
              </a:ext>
            </a:extLst>
          </p:cNvPr>
          <p:cNvSpPr/>
          <p:nvPr/>
        </p:nvSpPr>
        <p:spPr>
          <a:xfrm>
            <a:off x="970947" y="458795"/>
            <a:ext cx="2810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800" b="1" spc="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4" name="îŝḷîḓé-矩形: 圆角 70">
            <a:extLst>
              <a:ext uri="{FF2B5EF4-FFF2-40B4-BE49-F238E27FC236}">
                <a16:creationId xmlns:a16="http://schemas.microsoft.com/office/drawing/2014/main" id="{514FD20F-125E-4D8D-A236-FC86E0A349ED}"/>
              </a:ext>
            </a:extLst>
          </p:cNvPr>
          <p:cNvSpPr/>
          <p:nvPr/>
        </p:nvSpPr>
        <p:spPr>
          <a:xfrm>
            <a:off x="582294" y="1680708"/>
            <a:ext cx="810101" cy="256223"/>
          </a:xfrm>
          <a:prstGeom prst="roundRect">
            <a:avLst>
              <a:gd name="adj" fmla="val 13693"/>
            </a:avLst>
          </a:prstGeom>
          <a:solidFill>
            <a:srgbClr val="24163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îŝḷîḓé-矩形: 圆角 70">
            <a:extLst>
              <a:ext uri="{FF2B5EF4-FFF2-40B4-BE49-F238E27FC236}">
                <a16:creationId xmlns:a16="http://schemas.microsoft.com/office/drawing/2014/main" id="{7F83869B-3992-461F-BC2E-5B74BF7E16E0}"/>
              </a:ext>
            </a:extLst>
          </p:cNvPr>
          <p:cNvSpPr/>
          <p:nvPr/>
        </p:nvSpPr>
        <p:spPr>
          <a:xfrm>
            <a:off x="582294" y="2441618"/>
            <a:ext cx="810101" cy="256223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îŝḷîḓé-矩形: 圆角 70">
            <a:extLst>
              <a:ext uri="{FF2B5EF4-FFF2-40B4-BE49-F238E27FC236}">
                <a16:creationId xmlns:a16="http://schemas.microsoft.com/office/drawing/2014/main" id="{9098E2C4-1A26-4ACF-AB5B-446FC2A9E0D5}"/>
              </a:ext>
            </a:extLst>
          </p:cNvPr>
          <p:cNvSpPr/>
          <p:nvPr/>
        </p:nvSpPr>
        <p:spPr>
          <a:xfrm>
            <a:off x="582294" y="3323289"/>
            <a:ext cx="810101" cy="256223"/>
          </a:xfrm>
          <a:prstGeom prst="roundRect">
            <a:avLst>
              <a:gd name="adj" fmla="val 13693"/>
            </a:avLst>
          </a:prstGeom>
          <a:solidFill>
            <a:srgbClr val="24163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îŝḷîḓé-矩形: 圆角 70">
            <a:extLst>
              <a:ext uri="{FF2B5EF4-FFF2-40B4-BE49-F238E27FC236}">
                <a16:creationId xmlns:a16="http://schemas.microsoft.com/office/drawing/2014/main" id="{B30C2FB2-43F0-47AB-BE3C-00C7B1A94D9E}"/>
              </a:ext>
            </a:extLst>
          </p:cNvPr>
          <p:cNvSpPr/>
          <p:nvPr/>
        </p:nvSpPr>
        <p:spPr>
          <a:xfrm>
            <a:off x="584968" y="4095926"/>
            <a:ext cx="810101" cy="256223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725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ŝḷîḓé-矩形: 圆角 70">
            <a:extLst>
              <a:ext uri="{FF2B5EF4-FFF2-40B4-BE49-F238E27FC236}">
                <a16:creationId xmlns:a16="http://schemas.microsoft.com/office/drawing/2014/main" id="{8EBBB349-F42B-42F5-AAED-A45C0CD872F6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24AAD-5DA6-4FA0-91C4-D240F9B5BA21}"/>
              </a:ext>
            </a:extLst>
          </p:cNvPr>
          <p:cNvSpPr txBox="1"/>
          <p:nvPr/>
        </p:nvSpPr>
        <p:spPr>
          <a:xfrm>
            <a:off x="870205" y="113586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D7461-4FF9-43F7-89E8-A81FF84823F6}"/>
              </a:ext>
            </a:extLst>
          </p:cNvPr>
          <p:cNvSpPr/>
          <p:nvPr/>
        </p:nvSpPr>
        <p:spPr>
          <a:xfrm>
            <a:off x="1457886" y="113586"/>
            <a:ext cx="1156278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996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C46D9AC-6615-4DE0-B180-5491B552EB4B}"/>
              </a:ext>
            </a:extLst>
          </p:cNvPr>
          <p:cNvSpPr/>
          <p:nvPr/>
        </p:nvSpPr>
        <p:spPr>
          <a:xfrm rot="2400000">
            <a:off x="5001521" y="2574873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90B4985-2D12-44ED-A412-2CA88971EBD5}"/>
              </a:ext>
            </a:extLst>
          </p:cNvPr>
          <p:cNvSpPr/>
          <p:nvPr/>
        </p:nvSpPr>
        <p:spPr>
          <a:xfrm rot="2400000">
            <a:off x="4004050" y="1607757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8D6945-D70D-432F-BC92-7E941112B1B1}"/>
              </a:ext>
            </a:extLst>
          </p:cNvPr>
          <p:cNvSpPr/>
          <p:nvPr/>
        </p:nvSpPr>
        <p:spPr>
          <a:xfrm rot="2400000">
            <a:off x="3820805" y="2794154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79C172-8347-4666-BF29-EC098313B38F}"/>
              </a:ext>
            </a:extLst>
          </p:cNvPr>
          <p:cNvGrpSpPr/>
          <p:nvPr/>
        </p:nvGrpSpPr>
        <p:grpSpPr>
          <a:xfrm>
            <a:off x="2701450" y="1361752"/>
            <a:ext cx="3742049" cy="3036740"/>
            <a:chOff x="3601933" y="1764870"/>
            <a:chExt cx="4989398" cy="4048986"/>
          </a:xfrm>
        </p:grpSpPr>
        <p:sp>
          <p:nvSpPr>
            <p:cNvPr id="11" name="圆角矩形 44">
              <a:extLst>
                <a:ext uri="{FF2B5EF4-FFF2-40B4-BE49-F238E27FC236}">
                  <a16:creationId xmlns:a16="http://schemas.microsoft.com/office/drawing/2014/main" id="{B00C34C1-6C1E-435B-90F6-391F10B3A60A}"/>
                </a:ext>
              </a:extLst>
            </p:cNvPr>
            <p:cNvSpPr/>
            <p:nvPr/>
          </p:nvSpPr>
          <p:spPr>
            <a:xfrm rot="18900000">
              <a:off x="4629680" y="2074821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7B293B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C135305-26BD-4E48-AC57-7CF14962FCED}"/>
                </a:ext>
              </a:extLst>
            </p:cNvPr>
            <p:cNvSpPr/>
            <p:nvPr/>
          </p:nvSpPr>
          <p:spPr>
            <a:xfrm flipH="1">
              <a:off x="4883546" y="2569037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F2F9779-A0BD-4515-99B3-DC9E63B7F712}"/>
                </a:ext>
              </a:extLst>
            </p:cNvPr>
            <p:cNvSpPr/>
            <p:nvPr/>
          </p:nvSpPr>
          <p:spPr>
            <a:xfrm rot="18900000">
              <a:off x="4954486" y="2584426"/>
              <a:ext cx="4022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74">
                <a:defRPr/>
              </a:pPr>
              <a:r>
                <a:rPr lang="en-US" altLang="zh-CN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D5BA1D59-E43D-428E-B603-9775871EE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490" y="1764870"/>
              <a:ext cx="308317" cy="296644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圆角矩形 57">
              <a:extLst>
                <a:ext uri="{FF2B5EF4-FFF2-40B4-BE49-F238E27FC236}">
                  <a16:creationId xmlns:a16="http://schemas.microsoft.com/office/drawing/2014/main" id="{4C11ACA1-4EB7-48B2-9F92-AA7336ACC1C1}"/>
                </a:ext>
              </a:extLst>
            </p:cNvPr>
            <p:cNvSpPr/>
            <p:nvPr/>
          </p:nvSpPr>
          <p:spPr>
            <a:xfrm rot="18900000">
              <a:off x="4347181" y="3629458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5C22488-88C6-44C5-AD5E-CF3606396C15}"/>
                </a:ext>
              </a:extLst>
            </p:cNvPr>
            <p:cNvGrpSpPr/>
            <p:nvPr/>
          </p:nvGrpSpPr>
          <p:grpSpPr>
            <a:xfrm>
              <a:off x="5483138" y="3234938"/>
              <a:ext cx="528842" cy="529105"/>
              <a:chOff x="798773" y="5020276"/>
              <a:chExt cx="625187" cy="625187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622291E-DC1F-499E-8363-C5FFFA83A141}"/>
                  </a:ext>
                </a:extLst>
              </p:cNvPr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000" tIns="27000" rIns="27000" bIns="27000" rtlCol="0" anchor="ctr"/>
              <a:lstStyle/>
              <a:p>
                <a:pPr algn="ctr"/>
                <a:endParaRPr lang="zh-CN" altLang="en-US" sz="15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4073ECF9-33C2-41F8-97AD-607C89FE93B2}"/>
                  </a:ext>
                </a:extLst>
              </p:cNvPr>
              <p:cNvSpPr/>
              <p:nvPr/>
            </p:nvSpPr>
            <p:spPr>
              <a:xfrm rot="18900000">
                <a:off x="952840" y="5087273"/>
                <a:ext cx="373805" cy="461416"/>
              </a:xfrm>
              <a:prstGeom prst="rect">
                <a:avLst/>
              </a:prstGeom>
              <a:no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000" tIns="27000" rIns="27000" bIns="27000" rtlCol="0" anchor="ctr"/>
              <a:lstStyle/>
              <a:p>
                <a:pPr algn="ctr"/>
                <a:r>
                  <a:rPr lang="en-US" altLang="zh-CN" sz="1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2</a:t>
                </a:r>
                <a:endPara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959C2344-2E5C-4F6F-B076-E85D9C2E8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403" y="4315608"/>
              <a:ext cx="315679" cy="256791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任意多边形 63">
              <a:extLst>
                <a:ext uri="{FF2B5EF4-FFF2-40B4-BE49-F238E27FC236}">
                  <a16:creationId xmlns:a16="http://schemas.microsoft.com/office/drawing/2014/main" id="{EE55099A-0EE6-4A45-81D8-47061D2C4C60}"/>
                </a:ext>
              </a:extLst>
            </p:cNvPr>
            <p:cNvSpPr/>
            <p:nvPr/>
          </p:nvSpPr>
          <p:spPr>
            <a:xfrm rot="2250102">
              <a:off x="3601933" y="3256539"/>
              <a:ext cx="4989398" cy="1082388"/>
            </a:xfrm>
            <a:custGeom>
              <a:avLst/>
              <a:gdLst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529391 w 5390588"/>
                <a:gd name="connsiteY61" fmla="*/ 252293 h 1278942"/>
                <a:gd name="connsiteX62" fmla="*/ 0 w 5390588"/>
                <a:gd name="connsiteY62" fmla="*/ 252293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0 w 5390588"/>
                <a:gd name="connsiteY61" fmla="*/ 252293 h 1278942"/>
                <a:gd name="connsiteX62" fmla="*/ 0 w 5390588"/>
                <a:gd name="connsiteY62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0 w 5390588"/>
                <a:gd name="connsiteY60" fmla="*/ 252293 h 1278942"/>
                <a:gd name="connsiteX61" fmla="*/ 0 w 5390588"/>
                <a:gd name="connsiteY61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666642 w 5390588"/>
                <a:gd name="connsiteY2" fmla="*/ 207797 h 1278942"/>
                <a:gd name="connsiteX3" fmla="*/ 829333 w 5390588"/>
                <a:gd name="connsiteY3" fmla="*/ 372586 h 1278942"/>
                <a:gd name="connsiteX4" fmla="*/ 823477 w 5390588"/>
                <a:gd name="connsiteY4" fmla="*/ 529189 h 1278942"/>
                <a:gd name="connsiteX5" fmla="*/ 1039160 w 5390588"/>
                <a:gd name="connsiteY5" fmla="*/ 892787 h 1278942"/>
                <a:gd name="connsiteX6" fmla="*/ 1590345 w 5390588"/>
                <a:gd name="connsiteY6" fmla="*/ 935139 h 1278942"/>
                <a:gd name="connsiteX7" fmla="*/ 1874201 w 5390588"/>
                <a:gd name="connsiteY7" fmla="*/ 537589 h 1278942"/>
                <a:gd name="connsiteX8" fmla="*/ 1877625 w 5390588"/>
                <a:gd name="connsiteY8" fmla="*/ 489658 h 1278942"/>
                <a:gd name="connsiteX9" fmla="*/ 1876158 w 5390588"/>
                <a:gd name="connsiteY9" fmla="*/ 489476 h 1278942"/>
                <a:gd name="connsiteX10" fmla="*/ 1878497 w 5390588"/>
                <a:gd name="connsiteY10" fmla="*/ 477447 h 1278942"/>
                <a:gd name="connsiteX11" fmla="*/ 1879461 w 5390588"/>
                <a:gd name="connsiteY11" fmla="*/ 463957 h 1278942"/>
                <a:gd name="connsiteX12" fmla="*/ 1881121 w 5390588"/>
                <a:gd name="connsiteY12" fmla="*/ 463960 h 1278942"/>
                <a:gd name="connsiteX13" fmla="*/ 1890813 w 5390588"/>
                <a:gd name="connsiteY13" fmla="*/ 414129 h 1278942"/>
                <a:gd name="connsiteX14" fmla="*/ 2231559 w 5390588"/>
                <a:gd name="connsiteY14" fmla="*/ 36516 h 1278942"/>
                <a:gd name="connsiteX15" fmla="*/ 2798190 w 5390588"/>
                <a:gd name="connsiteY15" fmla="*/ 138559 h 1278942"/>
                <a:gd name="connsiteX16" fmla="*/ 2985795 w 5390588"/>
                <a:gd name="connsiteY16" fmla="*/ 611320 h 1278942"/>
                <a:gd name="connsiteX17" fmla="*/ 2973287 w 5390588"/>
                <a:gd name="connsiteY17" fmla="*/ 686789 h 1278942"/>
                <a:gd name="connsiteX18" fmla="*/ 2971841 w 5390588"/>
                <a:gd name="connsiteY18" fmla="*/ 743454 h 1278942"/>
                <a:gd name="connsiteX19" fmla="*/ 3206765 w 5390588"/>
                <a:gd name="connsiteY19" fmla="*/ 1161349 h 1278942"/>
                <a:gd name="connsiteX20" fmla="*/ 3748785 w 5390588"/>
                <a:gd name="connsiteY20" fmla="*/ 1189539 h 1278942"/>
                <a:gd name="connsiteX21" fmla="*/ 4025791 w 5390588"/>
                <a:gd name="connsiteY21" fmla="*/ 798268 h 1278942"/>
                <a:gd name="connsiteX22" fmla="*/ 4030339 w 5390588"/>
                <a:gd name="connsiteY22" fmla="*/ 740379 h 1278942"/>
                <a:gd name="connsiteX23" fmla="*/ 4025977 w 5390588"/>
                <a:gd name="connsiteY23" fmla="*/ 739554 h 1278942"/>
                <a:gd name="connsiteX24" fmla="*/ 4232166 w 5390588"/>
                <a:gd name="connsiteY24" fmla="*/ 402536 h 1278942"/>
                <a:gd name="connsiteX25" fmla="*/ 4609810 w 5390588"/>
                <a:gd name="connsiteY25" fmla="*/ 286427 h 1278942"/>
                <a:gd name="connsiteX26" fmla="*/ 5115824 w 5390588"/>
                <a:gd name="connsiteY26" fmla="*/ 707333 h 1278942"/>
                <a:gd name="connsiteX27" fmla="*/ 5131067 w 5390588"/>
                <a:gd name="connsiteY27" fmla="*/ 806333 h 1278942"/>
                <a:gd name="connsiteX28" fmla="*/ 5135113 w 5390588"/>
                <a:gd name="connsiteY28" fmla="*/ 806564 h 1278942"/>
                <a:gd name="connsiteX29" fmla="*/ 5126192 w 5390588"/>
                <a:gd name="connsiteY29" fmla="*/ 913040 h 1278942"/>
                <a:gd name="connsiteX30" fmla="*/ 5236410 w 5390588"/>
                <a:gd name="connsiteY30" fmla="*/ 1043417 h 1278942"/>
                <a:gd name="connsiteX31" fmla="*/ 5390588 w 5390588"/>
                <a:gd name="connsiteY31" fmla="*/ 1056335 h 1278942"/>
                <a:gd name="connsiteX32" fmla="*/ 5388416 w 5390588"/>
                <a:gd name="connsiteY32" fmla="*/ 1096439 h 1278942"/>
                <a:gd name="connsiteX33" fmla="*/ 5237261 w 5390588"/>
                <a:gd name="connsiteY33" fmla="*/ 1083708 h 1278942"/>
                <a:gd name="connsiteX34" fmla="*/ 5087837 w 5390588"/>
                <a:gd name="connsiteY34" fmla="*/ 906801 h 1278942"/>
                <a:gd name="connsiteX35" fmla="*/ 5096462 w 5390588"/>
                <a:gd name="connsiteY35" fmla="*/ 804356 h 1278942"/>
                <a:gd name="connsiteX36" fmla="*/ 5098635 w 5390588"/>
                <a:gd name="connsiteY36" fmla="*/ 804481 h 1278942"/>
                <a:gd name="connsiteX37" fmla="*/ 5084876 w 5390588"/>
                <a:gd name="connsiteY37" fmla="*/ 715118 h 1278942"/>
                <a:gd name="connsiteX38" fmla="*/ 4607786 w 5390588"/>
                <a:gd name="connsiteY38" fmla="*/ 318272 h 1278942"/>
                <a:gd name="connsiteX39" fmla="*/ 4084307 w 5390588"/>
                <a:gd name="connsiteY39" fmla="*/ 651549 h 1278942"/>
                <a:gd name="connsiteX40" fmla="*/ 4058397 w 5390588"/>
                <a:gd name="connsiteY40" fmla="*/ 741768 h 1278942"/>
                <a:gd name="connsiteX41" fmla="*/ 4053635 w 5390588"/>
                <a:gd name="connsiteY41" fmla="*/ 802385 h 1278942"/>
                <a:gd name="connsiteX42" fmla="*/ 3761921 w 5390588"/>
                <a:gd name="connsiteY42" fmla="*/ 1214432 h 1278942"/>
                <a:gd name="connsiteX43" fmla="*/ 3191121 w 5390588"/>
                <a:gd name="connsiteY43" fmla="*/ 1184745 h 1278942"/>
                <a:gd name="connsiteX44" fmla="*/ 2945665 w 5390588"/>
                <a:gd name="connsiteY44" fmla="*/ 668562 h 1278942"/>
                <a:gd name="connsiteX45" fmla="*/ 2947591 w 5390588"/>
                <a:gd name="connsiteY45" fmla="*/ 668744 h 1278942"/>
                <a:gd name="connsiteX46" fmla="*/ 2957555 w 5390588"/>
                <a:gd name="connsiteY46" fmla="*/ 608620 h 1278942"/>
                <a:gd name="connsiteX47" fmla="*/ 2779484 w 5390588"/>
                <a:gd name="connsiteY47" fmla="*/ 159884 h 1278942"/>
                <a:gd name="connsiteX48" fmla="*/ 2241650 w 5390588"/>
                <a:gd name="connsiteY48" fmla="*/ 63029 h 1278942"/>
                <a:gd name="connsiteX49" fmla="*/ 1918221 w 5390588"/>
                <a:gd name="connsiteY49" fmla="*/ 421451 h 1278942"/>
                <a:gd name="connsiteX50" fmla="*/ 1906250 w 5390588"/>
                <a:gd name="connsiteY50" fmla="*/ 482996 h 1278942"/>
                <a:gd name="connsiteX51" fmla="*/ 1902067 w 5390588"/>
                <a:gd name="connsiteY51" fmla="*/ 541550 h 1278942"/>
                <a:gd name="connsiteX52" fmla="*/ 1603140 w 5390588"/>
                <a:gd name="connsiteY52" fmla="*/ 960209 h 1278942"/>
                <a:gd name="connsiteX53" fmla="*/ 1022686 w 5390588"/>
                <a:gd name="connsiteY53" fmla="*/ 915607 h 1278942"/>
                <a:gd name="connsiteX54" fmla="*/ 795552 w 5390588"/>
                <a:gd name="connsiteY54" fmla="*/ 532703 h 1278942"/>
                <a:gd name="connsiteX55" fmla="*/ 792356 w 5390588"/>
                <a:gd name="connsiteY55" fmla="*/ 476139 h 1278942"/>
                <a:gd name="connsiteX56" fmla="*/ 789967 w 5390588"/>
                <a:gd name="connsiteY56" fmla="*/ 476188 h 1278942"/>
                <a:gd name="connsiteX57" fmla="*/ 790607 w 5390588"/>
                <a:gd name="connsiteY57" fmla="*/ 369340 h 1278942"/>
                <a:gd name="connsiteX58" fmla="*/ 670615 w 5390588"/>
                <a:gd name="connsiteY58" fmla="*/ 247901 h 1278942"/>
                <a:gd name="connsiteX59" fmla="*/ 0 w 5390588"/>
                <a:gd name="connsiteY59" fmla="*/ 252293 h 1278942"/>
                <a:gd name="connsiteX60" fmla="*/ 0 w 5390588"/>
                <a:gd name="connsiteY60" fmla="*/ 203650 h 1278942"/>
                <a:gd name="connsiteX0" fmla="*/ 0 w 5390588"/>
                <a:gd name="connsiteY0" fmla="*/ 203650 h 1278942"/>
                <a:gd name="connsiteX1" fmla="*/ 666642 w 5390588"/>
                <a:gd name="connsiteY1" fmla="*/ 207797 h 1278942"/>
                <a:gd name="connsiteX2" fmla="*/ 829333 w 5390588"/>
                <a:gd name="connsiteY2" fmla="*/ 372586 h 1278942"/>
                <a:gd name="connsiteX3" fmla="*/ 823477 w 5390588"/>
                <a:gd name="connsiteY3" fmla="*/ 529189 h 1278942"/>
                <a:gd name="connsiteX4" fmla="*/ 1039160 w 5390588"/>
                <a:gd name="connsiteY4" fmla="*/ 892787 h 1278942"/>
                <a:gd name="connsiteX5" fmla="*/ 1590345 w 5390588"/>
                <a:gd name="connsiteY5" fmla="*/ 935139 h 1278942"/>
                <a:gd name="connsiteX6" fmla="*/ 1874201 w 5390588"/>
                <a:gd name="connsiteY6" fmla="*/ 537589 h 1278942"/>
                <a:gd name="connsiteX7" fmla="*/ 1877625 w 5390588"/>
                <a:gd name="connsiteY7" fmla="*/ 489658 h 1278942"/>
                <a:gd name="connsiteX8" fmla="*/ 1876158 w 5390588"/>
                <a:gd name="connsiteY8" fmla="*/ 489476 h 1278942"/>
                <a:gd name="connsiteX9" fmla="*/ 1878497 w 5390588"/>
                <a:gd name="connsiteY9" fmla="*/ 477447 h 1278942"/>
                <a:gd name="connsiteX10" fmla="*/ 1879461 w 5390588"/>
                <a:gd name="connsiteY10" fmla="*/ 463957 h 1278942"/>
                <a:gd name="connsiteX11" fmla="*/ 1881121 w 5390588"/>
                <a:gd name="connsiteY11" fmla="*/ 463960 h 1278942"/>
                <a:gd name="connsiteX12" fmla="*/ 1890813 w 5390588"/>
                <a:gd name="connsiteY12" fmla="*/ 414129 h 1278942"/>
                <a:gd name="connsiteX13" fmla="*/ 2231559 w 5390588"/>
                <a:gd name="connsiteY13" fmla="*/ 36516 h 1278942"/>
                <a:gd name="connsiteX14" fmla="*/ 2798190 w 5390588"/>
                <a:gd name="connsiteY14" fmla="*/ 138559 h 1278942"/>
                <a:gd name="connsiteX15" fmla="*/ 2985795 w 5390588"/>
                <a:gd name="connsiteY15" fmla="*/ 611320 h 1278942"/>
                <a:gd name="connsiteX16" fmla="*/ 2973287 w 5390588"/>
                <a:gd name="connsiteY16" fmla="*/ 686789 h 1278942"/>
                <a:gd name="connsiteX17" fmla="*/ 2971841 w 5390588"/>
                <a:gd name="connsiteY17" fmla="*/ 743454 h 1278942"/>
                <a:gd name="connsiteX18" fmla="*/ 3206765 w 5390588"/>
                <a:gd name="connsiteY18" fmla="*/ 1161349 h 1278942"/>
                <a:gd name="connsiteX19" fmla="*/ 3748785 w 5390588"/>
                <a:gd name="connsiteY19" fmla="*/ 1189539 h 1278942"/>
                <a:gd name="connsiteX20" fmla="*/ 4025791 w 5390588"/>
                <a:gd name="connsiteY20" fmla="*/ 798268 h 1278942"/>
                <a:gd name="connsiteX21" fmla="*/ 4030339 w 5390588"/>
                <a:gd name="connsiteY21" fmla="*/ 740379 h 1278942"/>
                <a:gd name="connsiteX22" fmla="*/ 4025977 w 5390588"/>
                <a:gd name="connsiteY22" fmla="*/ 739554 h 1278942"/>
                <a:gd name="connsiteX23" fmla="*/ 4232166 w 5390588"/>
                <a:gd name="connsiteY23" fmla="*/ 402536 h 1278942"/>
                <a:gd name="connsiteX24" fmla="*/ 4609810 w 5390588"/>
                <a:gd name="connsiteY24" fmla="*/ 286427 h 1278942"/>
                <a:gd name="connsiteX25" fmla="*/ 5115824 w 5390588"/>
                <a:gd name="connsiteY25" fmla="*/ 707333 h 1278942"/>
                <a:gd name="connsiteX26" fmla="*/ 5131067 w 5390588"/>
                <a:gd name="connsiteY26" fmla="*/ 806333 h 1278942"/>
                <a:gd name="connsiteX27" fmla="*/ 5135113 w 5390588"/>
                <a:gd name="connsiteY27" fmla="*/ 806564 h 1278942"/>
                <a:gd name="connsiteX28" fmla="*/ 5126192 w 5390588"/>
                <a:gd name="connsiteY28" fmla="*/ 913040 h 1278942"/>
                <a:gd name="connsiteX29" fmla="*/ 5236410 w 5390588"/>
                <a:gd name="connsiteY29" fmla="*/ 1043417 h 1278942"/>
                <a:gd name="connsiteX30" fmla="*/ 5390588 w 5390588"/>
                <a:gd name="connsiteY30" fmla="*/ 1056335 h 1278942"/>
                <a:gd name="connsiteX31" fmla="*/ 5388416 w 5390588"/>
                <a:gd name="connsiteY31" fmla="*/ 1096439 h 1278942"/>
                <a:gd name="connsiteX32" fmla="*/ 5237261 w 5390588"/>
                <a:gd name="connsiteY32" fmla="*/ 1083708 h 1278942"/>
                <a:gd name="connsiteX33" fmla="*/ 5087837 w 5390588"/>
                <a:gd name="connsiteY33" fmla="*/ 906801 h 1278942"/>
                <a:gd name="connsiteX34" fmla="*/ 5096462 w 5390588"/>
                <a:gd name="connsiteY34" fmla="*/ 804356 h 1278942"/>
                <a:gd name="connsiteX35" fmla="*/ 5098635 w 5390588"/>
                <a:gd name="connsiteY35" fmla="*/ 804481 h 1278942"/>
                <a:gd name="connsiteX36" fmla="*/ 5084876 w 5390588"/>
                <a:gd name="connsiteY36" fmla="*/ 715118 h 1278942"/>
                <a:gd name="connsiteX37" fmla="*/ 4607786 w 5390588"/>
                <a:gd name="connsiteY37" fmla="*/ 318272 h 1278942"/>
                <a:gd name="connsiteX38" fmla="*/ 4084307 w 5390588"/>
                <a:gd name="connsiteY38" fmla="*/ 651549 h 1278942"/>
                <a:gd name="connsiteX39" fmla="*/ 4058397 w 5390588"/>
                <a:gd name="connsiteY39" fmla="*/ 741768 h 1278942"/>
                <a:gd name="connsiteX40" fmla="*/ 4053635 w 5390588"/>
                <a:gd name="connsiteY40" fmla="*/ 802385 h 1278942"/>
                <a:gd name="connsiteX41" fmla="*/ 3761921 w 5390588"/>
                <a:gd name="connsiteY41" fmla="*/ 1214432 h 1278942"/>
                <a:gd name="connsiteX42" fmla="*/ 3191121 w 5390588"/>
                <a:gd name="connsiteY42" fmla="*/ 1184745 h 1278942"/>
                <a:gd name="connsiteX43" fmla="*/ 2945665 w 5390588"/>
                <a:gd name="connsiteY43" fmla="*/ 668562 h 1278942"/>
                <a:gd name="connsiteX44" fmla="*/ 2947591 w 5390588"/>
                <a:gd name="connsiteY44" fmla="*/ 668744 h 1278942"/>
                <a:gd name="connsiteX45" fmla="*/ 2957555 w 5390588"/>
                <a:gd name="connsiteY45" fmla="*/ 608620 h 1278942"/>
                <a:gd name="connsiteX46" fmla="*/ 2779484 w 5390588"/>
                <a:gd name="connsiteY46" fmla="*/ 159884 h 1278942"/>
                <a:gd name="connsiteX47" fmla="*/ 2241650 w 5390588"/>
                <a:gd name="connsiteY47" fmla="*/ 63029 h 1278942"/>
                <a:gd name="connsiteX48" fmla="*/ 1918221 w 5390588"/>
                <a:gd name="connsiteY48" fmla="*/ 421451 h 1278942"/>
                <a:gd name="connsiteX49" fmla="*/ 1906250 w 5390588"/>
                <a:gd name="connsiteY49" fmla="*/ 482996 h 1278942"/>
                <a:gd name="connsiteX50" fmla="*/ 1902067 w 5390588"/>
                <a:gd name="connsiteY50" fmla="*/ 541550 h 1278942"/>
                <a:gd name="connsiteX51" fmla="*/ 1603140 w 5390588"/>
                <a:gd name="connsiteY51" fmla="*/ 960209 h 1278942"/>
                <a:gd name="connsiteX52" fmla="*/ 1022686 w 5390588"/>
                <a:gd name="connsiteY52" fmla="*/ 915607 h 1278942"/>
                <a:gd name="connsiteX53" fmla="*/ 795552 w 5390588"/>
                <a:gd name="connsiteY53" fmla="*/ 532703 h 1278942"/>
                <a:gd name="connsiteX54" fmla="*/ 792356 w 5390588"/>
                <a:gd name="connsiteY54" fmla="*/ 476139 h 1278942"/>
                <a:gd name="connsiteX55" fmla="*/ 789967 w 5390588"/>
                <a:gd name="connsiteY55" fmla="*/ 476188 h 1278942"/>
                <a:gd name="connsiteX56" fmla="*/ 790607 w 5390588"/>
                <a:gd name="connsiteY56" fmla="*/ 369340 h 1278942"/>
                <a:gd name="connsiteX57" fmla="*/ 670615 w 5390588"/>
                <a:gd name="connsiteY57" fmla="*/ 247901 h 1278942"/>
                <a:gd name="connsiteX58" fmla="*/ 0 w 5390588"/>
                <a:gd name="connsiteY58" fmla="*/ 252293 h 1278942"/>
                <a:gd name="connsiteX59" fmla="*/ 0 w 5390588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388416 w 5898369"/>
                <a:gd name="connsiteY31" fmla="*/ 1096439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891039 w 5898369"/>
                <a:gd name="connsiteY31" fmla="*/ 1109947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98369" h="1278942">
                  <a:moveTo>
                    <a:pt x="0" y="203650"/>
                  </a:moveTo>
                  <a:lnTo>
                    <a:pt x="666642" y="207797"/>
                  </a:lnTo>
                  <a:cubicBezTo>
                    <a:pt x="757073" y="208376"/>
                    <a:pt x="829912" y="282156"/>
                    <a:pt x="829333" y="372586"/>
                  </a:cubicBezTo>
                  <a:lnTo>
                    <a:pt x="823477" y="529189"/>
                  </a:lnTo>
                  <a:cubicBezTo>
                    <a:pt x="841578" y="672941"/>
                    <a:pt x="918231" y="805492"/>
                    <a:pt x="1039160" y="892787"/>
                  </a:cubicBezTo>
                  <a:cubicBezTo>
                    <a:pt x="1200398" y="1009179"/>
                    <a:pt x="1413218" y="1025532"/>
                    <a:pt x="1590345" y="935139"/>
                  </a:cubicBezTo>
                  <a:cubicBezTo>
                    <a:pt x="1745332" y="856044"/>
                    <a:pt x="1850173" y="706867"/>
                    <a:pt x="1874201" y="537589"/>
                  </a:cubicBezTo>
                  <a:lnTo>
                    <a:pt x="1877625" y="489658"/>
                  </a:lnTo>
                  <a:lnTo>
                    <a:pt x="1876158" y="489476"/>
                  </a:lnTo>
                  <a:lnTo>
                    <a:pt x="1878497" y="477447"/>
                  </a:lnTo>
                  <a:cubicBezTo>
                    <a:pt x="1878818" y="472950"/>
                    <a:pt x="1879140" y="468454"/>
                    <a:pt x="1879461" y="463957"/>
                  </a:cubicBezTo>
                  <a:lnTo>
                    <a:pt x="1881121" y="463960"/>
                  </a:lnTo>
                  <a:lnTo>
                    <a:pt x="1890813" y="414129"/>
                  </a:lnTo>
                  <a:cubicBezTo>
                    <a:pt x="1936682" y="242333"/>
                    <a:pt x="2062509" y="100856"/>
                    <a:pt x="2231559" y="36516"/>
                  </a:cubicBezTo>
                  <a:cubicBezTo>
                    <a:pt x="2424760" y="-37015"/>
                    <a:pt x="2642778" y="2247"/>
                    <a:pt x="2798190" y="138559"/>
                  </a:cubicBezTo>
                  <a:cubicBezTo>
                    <a:pt x="2934174" y="257831"/>
                    <a:pt x="3002741" y="434314"/>
                    <a:pt x="2985795" y="611320"/>
                  </a:cubicBezTo>
                  <a:lnTo>
                    <a:pt x="2973287" y="686789"/>
                  </a:lnTo>
                  <a:lnTo>
                    <a:pt x="2971841" y="743454"/>
                  </a:lnTo>
                  <a:cubicBezTo>
                    <a:pt x="2978991" y="910773"/>
                    <a:pt x="3065197" y="1066676"/>
                    <a:pt x="3206765" y="1161349"/>
                  </a:cubicBezTo>
                  <a:cubicBezTo>
                    <a:pt x="3368559" y="1269550"/>
                    <a:pt x="3576639" y="1280372"/>
                    <a:pt x="3748785" y="1189539"/>
                  </a:cubicBezTo>
                  <a:cubicBezTo>
                    <a:pt x="3899411" y="1110062"/>
                    <a:pt x="4001322" y="963942"/>
                    <a:pt x="4025791" y="798268"/>
                  </a:cubicBezTo>
                  <a:lnTo>
                    <a:pt x="4030339" y="740379"/>
                  </a:lnTo>
                  <a:lnTo>
                    <a:pt x="4025977" y="739554"/>
                  </a:lnTo>
                  <a:cubicBezTo>
                    <a:pt x="4052200" y="601208"/>
                    <a:pt x="4127895" y="483462"/>
                    <a:pt x="4232166" y="402536"/>
                  </a:cubicBezTo>
                  <a:cubicBezTo>
                    <a:pt x="4336437" y="321608"/>
                    <a:pt x="4469284" y="277499"/>
                    <a:pt x="4609810" y="286427"/>
                  </a:cubicBezTo>
                  <a:cubicBezTo>
                    <a:pt x="4855728" y="302052"/>
                    <a:pt x="5057764" y="475820"/>
                    <a:pt x="5115824" y="707333"/>
                  </a:cubicBezTo>
                  <a:lnTo>
                    <a:pt x="5131067" y="806333"/>
                  </a:lnTo>
                  <a:lnTo>
                    <a:pt x="5135113" y="806564"/>
                  </a:lnTo>
                  <a:lnTo>
                    <a:pt x="5126192" y="913040"/>
                  </a:lnTo>
                  <a:cubicBezTo>
                    <a:pt x="5120625" y="979477"/>
                    <a:pt x="5169972" y="1037850"/>
                    <a:pt x="5236410" y="1043417"/>
                  </a:cubicBezTo>
                  <a:lnTo>
                    <a:pt x="5898369" y="1079693"/>
                  </a:lnTo>
                  <a:lnTo>
                    <a:pt x="5891039" y="1109947"/>
                  </a:lnTo>
                  <a:lnTo>
                    <a:pt x="5237261" y="1083708"/>
                  </a:lnTo>
                  <a:cubicBezTo>
                    <a:pt x="5147147" y="1076120"/>
                    <a:pt x="5080247" y="996917"/>
                    <a:pt x="5087837" y="906801"/>
                  </a:cubicBezTo>
                  <a:lnTo>
                    <a:pt x="5096462" y="804356"/>
                  </a:lnTo>
                  <a:lnTo>
                    <a:pt x="5098635" y="804481"/>
                  </a:lnTo>
                  <a:lnTo>
                    <a:pt x="5084876" y="715118"/>
                  </a:lnTo>
                  <a:cubicBezTo>
                    <a:pt x="5030135" y="496837"/>
                    <a:pt x="4839647" y="333001"/>
                    <a:pt x="4607786" y="318272"/>
                  </a:cubicBezTo>
                  <a:cubicBezTo>
                    <a:pt x="4375925" y="303539"/>
                    <a:pt x="4166234" y="441950"/>
                    <a:pt x="4084307" y="651549"/>
                  </a:cubicBezTo>
                  <a:lnTo>
                    <a:pt x="4058397" y="741768"/>
                  </a:lnTo>
                  <a:lnTo>
                    <a:pt x="4053635" y="802385"/>
                  </a:lnTo>
                  <a:cubicBezTo>
                    <a:pt x="4027867" y="976856"/>
                    <a:pt x="3920545" y="1130733"/>
                    <a:pt x="3761921" y="1214432"/>
                  </a:cubicBezTo>
                  <a:cubicBezTo>
                    <a:pt x="3580635" y="1310086"/>
                    <a:pt x="3361506" y="1298691"/>
                    <a:pt x="3191121" y="1184745"/>
                  </a:cubicBezTo>
                  <a:cubicBezTo>
                    <a:pt x="3020736" y="1070801"/>
                    <a:pt x="2926505" y="872639"/>
                    <a:pt x="2945665" y="668562"/>
                  </a:cubicBezTo>
                  <a:lnTo>
                    <a:pt x="2947591" y="668744"/>
                  </a:lnTo>
                  <a:lnTo>
                    <a:pt x="2957555" y="608620"/>
                  </a:lnTo>
                  <a:cubicBezTo>
                    <a:pt x="2973639" y="440610"/>
                    <a:pt x="2908558" y="273096"/>
                    <a:pt x="2779484" y="159884"/>
                  </a:cubicBezTo>
                  <a:cubicBezTo>
                    <a:pt x="2631971" y="30501"/>
                    <a:pt x="2425032" y="-6765"/>
                    <a:pt x="2241650" y="63029"/>
                  </a:cubicBezTo>
                  <a:cubicBezTo>
                    <a:pt x="2081191" y="124098"/>
                    <a:pt x="1961759" y="258385"/>
                    <a:pt x="1918221" y="421451"/>
                  </a:cubicBezTo>
                  <a:lnTo>
                    <a:pt x="1906250" y="482996"/>
                  </a:lnTo>
                  <a:lnTo>
                    <a:pt x="1902067" y="541550"/>
                  </a:lnTo>
                  <a:cubicBezTo>
                    <a:pt x="1876764" y="719818"/>
                    <a:pt x="1766355" y="876915"/>
                    <a:pt x="1603140" y="960209"/>
                  </a:cubicBezTo>
                  <a:cubicBezTo>
                    <a:pt x="1416607" y="1055401"/>
                    <a:pt x="1192485" y="1038180"/>
                    <a:pt x="1022686" y="915607"/>
                  </a:cubicBezTo>
                  <a:cubicBezTo>
                    <a:pt x="895336" y="823677"/>
                    <a:pt x="814613" y="684087"/>
                    <a:pt x="795552" y="532703"/>
                  </a:cubicBezTo>
                  <a:lnTo>
                    <a:pt x="792356" y="476139"/>
                  </a:lnTo>
                  <a:lnTo>
                    <a:pt x="789967" y="476188"/>
                  </a:lnTo>
                  <a:cubicBezTo>
                    <a:pt x="790180" y="440572"/>
                    <a:pt x="790394" y="404956"/>
                    <a:pt x="790607" y="369340"/>
                  </a:cubicBezTo>
                  <a:cubicBezTo>
                    <a:pt x="791008" y="302671"/>
                    <a:pt x="737284" y="248300"/>
                    <a:pt x="670615" y="247901"/>
                  </a:cubicBezTo>
                  <a:lnTo>
                    <a:pt x="0" y="252293"/>
                  </a:lnTo>
                  <a:lnTo>
                    <a:pt x="0" y="20365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9" name="圆角矩形 67">
              <a:extLst>
                <a:ext uri="{FF2B5EF4-FFF2-40B4-BE49-F238E27FC236}">
                  <a16:creationId xmlns:a16="http://schemas.microsoft.com/office/drawing/2014/main" id="{E005C863-C168-4835-A3EB-91B947F5BDC8}"/>
                </a:ext>
              </a:extLst>
            </p:cNvPr>
            <p:cNvSpPr/>
            <p:nvPr/>
          </p:nvSpPr>
          <p:spPr>
            <a:xfrm rot="18900000">
              <a:off x="5952673" y="3356372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7B293B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7C531F2-316B-44D4-9F2E-1AAB3EF8BE71}"/>
                </a:ext>
              </a:extLst>
            </p:cNvPr>
            <p:cNvSpPr/>
            <p:nvPr/>
          </p:nvSpPr>
          <p:spPr>
            <a:xfrm flipH="1">
              <a:off x="6206539" y="3850588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6FE95BC-8BEA-4D44-902C-5B6603E58719}"/>
                </a:ext>
              </a:extLst>
            </p:cNvPr>
            <p:cNvSpPr/>
            <p:nvPr/>
          </p:nvSpPr>
          <p:spPr>
            <a:xfrm rot="18900000">
              <a:off x="6287683" y="3854515"/>
              <a:ext cx="4022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74">
                <a:defRPr/>
              </a:pPr>
              <a:r>
                <a:rPr lang="en-US" altLang="zh-CN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KSO_Shape">
              <a:extLst>
                <a:ext uri="{FF2B5EF4-FFF2-40B4-BE49-F238E27FC236}">
                  <a16:creationId xmlns:a16="http://schemas.microsoft.com/office/drawing/2014/main" id="{38F3F71D-A2D4-49D3-985F-50DA45A94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36" y="3019566"/>
              <a:ext cx="252288" cy="32018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圆角矩形 73">
              <a:extLst>
                <a:ext uri="{FF2B5EF4-FFF2-40B4-BE49-F238E27FC236}">
                  <a16:creationId xmlns:a16="http://schemas.microsoft.com/office/drawing/2014/main" id="{04316506-29E1-4DEE-95B5-BE5C10E650D8}"/>
                </a:ext>
              </a:extLst>
            </p:cNvPr>
            <p:cNvSpPr/>
            <p:nvPr/>
          </p:nvSpPr>
          <p:spPr>
            <a:xfrm rot="18900000">
              <a:off x="5715058" y="4900439"/>
              <a:ext cx="1909664" cy="63141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2AA6136-95C6-42A0-B8D4-3BBFD4196B04}"/>
                </a:ext>
              </a:extLst>
            </p:cNvPr>
            <p:cNvSpPr/>
            <p:nvPr/>
          </p:nvSpPr>
          <p:spPr>
            <a:xfrm flipH="1">
              <a:off x="6851015" y="4505919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0BAB40A-BA74-45E1-9993-3E523AEE0E56}"/>
                </a:ext>
              </a:extLst>
            </p:cNvPr>
            <p:cNvSpPr/>
            <p:nvPr/>
          </p:nvSpPr>
          <p:spPr>
            <a:xfrm rot="18900000">
              <a:off x="6957335" y="4575220"/>
              <a:ext cx="316199" cy="390503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r>
                <a:rPr lang="en-US" altLang="zh-CN" sz="15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3003DC9C-95A3-47A8-BA9F-47B5D5D20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743" y="5473387"/>
              <a:ext cx="343161" cy="340469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DDAF6EC8-C96B-4A25-9960-87B1758F8451}"/>
              </a:ext>
            </a:extLst>
          </p:cNvPr>
          <p:cNvSpPr txBox="1"/>
          <p:nvPr/>
        </p:nvSpPr>
        <p:spPr>
          <a:xfrm>
            <a:off x="4995208" y="1228174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321FAD13-08C0-4C66-90EE-6BF955B2B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089" y="1035161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06D1CFF-08D4-4325-8717-536DA7F6425D}"/>
              </a:ext>
            </a:extLst>
          </p:cNvPr>
          <p:cNvSpPr txBox="1"/>
          <p:nvPr/>
        </p:nvSpPr>
        <p:spPr>
          <a:xfrm>
            <a:off x="1536918" y="3349938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443D14BE-8260-48CF-AEFA-5177DC0BB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799" y="3156925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667F894-58FA-44DC-A87F-3F88DCFBE385}"/>
              </a:ext>
            </a:extLst>
          </p:cNvPr>
          <p:cNvSpPr txBox="1"/>
          <p:nvPr/>
        </p:nvSpPr>
        <p:spPr>
          <a:xfrm>
            <a:off x="5744910" y="2471327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44E1F462-AB76-4802-A3FA-2197A0448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6791" y="2278314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BE232AF-9DF5-4DAF-87B5-3C776197268F}"/>
              </a:ext>
            </a:extLst>
          </p:cNvPr>
          <p:cNvSpPr txBox="1"/>
          <p:nvPr/>
        </p:nvSpPr>
        <p:spPr>
          <a:xfrm>
            <a:off x="2491595" y="4440021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0D4DD016-A87E-45D5-B41C-C647B97BC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3476" y="4247008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ŝḷîḓé-矩形: 圆角 70">
            <a:extLst>
              <a:ext uri="{FF2B5EF4-FFF2-40B4-BE49-F238E27FC236}">
                <a16:creationId xmlns:a16="http://schemas.microsoft.com/office/drawing/2014/main" id="{8EBBB349-F42B-42F5-AAED-A45C0CD872F6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24AAD-5DA6-4FA0-91C4-D240F9B5BA21}"/>
              </a:ext>
            </a:extLst>
          </p:cNvPr>
          <p:cNvSpPr txBox="1"/>
          <p:nvPr/>
        </p:nvSpPr>
        <p:spPr>
          <a:xfrm>
            <a:off x="870205" y="113586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D7461-4FF9-43F7-89E8-A81FF84823F6}"/>
              </a:ext>
            </a:extLst>
          </p:cNvPr>
          <p:cNvSpPr/>
          <p:nvPr/>
        </p:nvSpPr>
        <p:spPr>
          <a:xfrm>
            <a:off x="1457886" y="113586"/>
            <a:ext cx="1156278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996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AEF29B-0CA0-4FB2-9BAA-6C50150982B5}"/>
              </a:ext>
            </a:extLst>
          </p:cNvPr>
          <p:cNvGrpSpPr/>
          <p:nvPr/>
        </p:nvGrpSpPr>
        <p:grpSpPr>
          <a:xfrm>
            <a:off x="3187627" y="1367736"/>
            <a:ext cx="3192899" cy="2758460"/>
            <a:chOff x="2686248" y="928461"/>
            <a:chExt cx="4318891" cy="373124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14ABC56-ABDE-451B-9F09-CAEA6C9B0F51}"/>
                </a:ext>
              </a:extLst>
            </p:cNvPr>
            <p:cNvGrpSpPr/>
            <p:nvPr/>
          </p:nvGrpSpPr>
          <p:grpSpPr>
            <a:xfrm rot="16200000">
              <a:off x="3995979" y="1619509"/>
              <a:ext cx="3700207" cy="2318112"/>
              <a:chOff x="2828822" y="2528941"/>
              <a:chExt cx="6588239" cy="4281885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EF4AE011-E238-48EF-8505-DAFC9BC4C75B}"/>
                  </a:ext>
                </a:extLst>
              </p:cNvPr>
              <p:cNvGrpSpPr/>
              <p:nvPr/>
            </p:nvGrpSpPr>
            <p:grpSpPr>
              <a:xfrm>
                <a:off x="2828822" y="2688660"/>
                <a:ext cx="6588239" cy="4122166"/>
                <a:chOff x="2828822" y="2688660"/>
                <a:chExt cx="6588239" cy="4122166"/>
              </a:xfrm>
            </p:grpSpPr>
            <p:sp>
              <p:nvSpPr>
                <p:cNvPr id="25" name="Forma libre 748">
                  <a:extLst>
                    <a:ext uri="{FF2B5EF4-FFF2-40B4-BE49-F238E27FC236}">
                      <a16:creationId xmlns:a16="http://schemas.microsoft.com/office/drawing/2014/main" id="{710D5A77-3F24-495F-9090-C32A2838B638}"/>
                    </a:ext>
                  </a:extLst>
                </p:cNvPr>
                <p:cNvSpPr/>
                <p:nvPr/>
              </p:nvSpPr>
              <p:spPr>
                <a:xfrm rot="10800000">
                  <a:off x="2905288" y="2728874"/>
                  <a:ext cx="6430793" cy="3133140"/>
                </a:xfrm>
                <a:custGeom>
                  <a:avLst/>
                  <a:gdLst>
                    <a:gd name="connsiteX0" fmla="*/ 0 w 4171167"/>
                    <a:gd name="connsiteY0" fmla="*/ 2217340 h 2330075"/>
                    <a:gd name="connsiteX1" fmla="*/ 2016690 w 4171167"/>
                    <a:gd name="connsiteY1" fmla="*/ 233 h 2330075"/>
                    <a:gd name="connsiteX2" fmla="*/ 4171167 w 4171167"/>
                    <a:gd name="connsiteY2" fmla="*/ 2330075 h 2330075"/>
                    <a:gd name="connsiteX3" fmla="*/ 4171167 w 4171167"/>
                    <a:gd name="connsiteY3" fmla="*/ 2330075 h 2330075"/>
                    <a:gd name="connsiteX0" fmla="*/ 0 w 4835046"/>
                    <a:gd name="connsiteY0" fmla="*/ 2217340 h 3244475"/>
                    <a:gd name="connsiteX1" fmla="*/ 2016690 w 4835046"/>
                    <a:gd name="connsiteY1" fmla="*/ 233 h 3244475"/>
                    <a:gd name="connsiteX2" fmla="*/ 4171167 w 4835046"/>
                    <a:gd name="connsiteY2" fmla="*/ 2330075 h 3244475"/>
                    <a:gd name="connsiteX3" fmla="*/ 4835046 w 4835046"/>
                    <a:gd name="connsiteY3" fmla="*/ 3244475 h 3244475"/>
                    <a:gd name="connsiteX0" fmla="*/ 0 w 4171167"/>
                    <a:gd name="connsiteY0" fmla="*/ 2217340 h 2330075"/>
                    <a:gd name="connsiteX1" fmla="*/ 2016690 w 4171167"/>
                    <a:gd name="connsiteY1" fmla="*/ 233 h 2330075"/>
                    <a:gd name="connsiteX2" fmla="*/ 4171167 w 4171167"/>
                    <a:gd name="connsiteY2" fmla="*/ 2330075 h 2330075"/>
                    <a:gd name="connsiteX0" fmla="*/ 0 w 4108537"/>
                    <a:gd name="connsiteY0" fmla="*/ 2222843 h 2222843"/>
                    <a:gd name="connsiteX1" fmla="*/ 2016690 w 4108537"/>
                    <a:gd name="connsiteY1" fmla="*/ 5736 h 2222843"/>
                    <a:gd name="connsiteX2" fmla="*/ 4108537 w 4108537"/>
                    <a:gd name="connsiteY2" fmla="*/ 1634120 h 2222843"/>
                    <a:gd name="connsiteX0" fmla="*/ 0 w 4058433"/>
                    <a:gd name="connsiteY0" fmla="*/ 2217158 h 2217158"/>
                    <a:gd name="connsiteX1" fmla="*/ 2016690 w 4058433"/>
                    <a:gd name="connsiteY1" fmla="*/ 51 h 2217158"/>
                    <a:gd name="connsiteX2" fmla="*/ 4058433 w 4058433"/>
                    <a:gd name="connsiteY2" fmla="*/ 2154528 h 2217158"/>
                    <a:gd name="connsiteX0" fmla="*/ 0 w 4058433"/>
                    <a:gd name="connsiteY0" fmla="*/ 1540787 h 1540787"/>
                    <a:gd name="connsiteX1" fmla="*/ 2054268 w 4058433"/>
                    <a:gd name="connsiteY1" fmla="*/ 86 h 1540787"/>
                    <a:gd name="connsiteX2" fmla="*/ 4058433 w 4058433"/>
                    <a:gd name="connsiteY2" fmla="*/ 1478157 h 1540787"/>
                    <a:gd name="connsiteX0" fmla="*/ 0 w 4096011"/>
                    <a:gd name="connsiteY0" fmla="*/ 1540705 h 1540705"/>
                    <a:gd name="connsiteX1" fmla="*/ 2054268 w 4096011"/>
                    <a:gd name="connsiteY1" fmla="*/ 4 h 1540705"/>
                    <a:gd name="connsiteX2" fmla="*/ 4096011 w 4096011"/>
                    <a:gd name="connsiteY2" fmla="*/ 1528179 h 1540705"/>
                    <a:gd name="connsiteX0" fmla="*/ 0 w 4096011"/>
                    <a:gd name="connsiteY0" fmla="*/ 1540706 h 1540706"/>
                    <a:gd name="connsiteX1" fmla="*/ 2054268 w 4096011"/>
                    <a:gd name="connsiteY1" fmla="*/ 5 h 1540706"/>
                    <a:gd name="connsiteX2" fmla="*/ 4096011 w 4096011"/>
                    <a:gd name="connsiteY2" fmla="*/ 1528180 h 1540706"/>
                    <a:gd name="connsiteX0" fmla="*/ 0 w 4096011"/>
                    <a:gd name="connsiteY0" fmla="*/ 1540706 h 1540706"/>
                    <a:gd name="connsiteX1" fmla="*/ 2054268 w 4096011"/>
                    <a:gd name="connsiteY1" fmla="*/ 5 h 1540706"/>
                    <a:gd name="connsiteX2" fmla="*/ 4096011 w 4096011"/>
                    <a:gd name="connsiteY2" fmla="*/ 1528180 h 1540706"/>
                    <a:gd name="connsiteX0" fmla="*/ 0 w 4096011"/>
                    <a:gd name="connsiteY0" fmla="*/ 1528181 h 1528181"/>
                    <a:gd name="connsiteX1" fmla="*/ 2116898 w 4096011"/>
                    <a:gd name="connsiteY1" fmla="*/ 6 h 1528181"/>
                    <a:gd name="connsiteX2" fmla="*/ 4096011 w 4096011"/>
                    <a:gd name="connsiteY2" fmla="*/ 1515655 h 1528181"/>
                    <a:gd name="connsiteX0" fmla="*/ 0 w 4096011"/>
                    <a:gd name="connsiteY0" fmla="*/ 1528395 h 1528395"/>
                    <a:gd name="connsiteX1" fmla="*/ 2116898 w 4096011"/>
                    <a:gd name="connsiteY1" fmla="*/ 220 h 1528395"/>
                    <a:gd name="connsiteX2" fmla="*/ 4096011 w 4096011"/>
                    <a:gd name="connsiteY2" fmla="*/ 1515869 h 1528395"/>
                    <a:gd name="connsiteX0" fmla="*/ 0 w 4096011"/>
                    <a:gd name="connsiteY0" fmla="*/ 1528395 h 1528395"/>
                    <a:gd name="connsiteX1" fmla="*/ 2116898 w 4096011"/>
                    <a:gd name="connsiteY1" fmla="*/ 220 h 1528395"/>
                    <a:gd name="connsiteX2" fmla="*/ 4096011 w 4096011"/>
                    <a:gd name="connsiteY2" fmla="*/ 1515869 h 1528395"/>
                    <a:gd name="connsiteX0" fmla="*/ 0 w 4096011"/>
                    <a:gd name="connsiteY0" fmla="*/ 2242234 h 2242234"/>
                    <a:gd name="connsiteX1" fmla="*/ 2054268 w 4096011"/>
                    <a:gd name="connsiteY1" fmla="*/ 75 h 2242234"/>
                    <a:gd name="connsiteX2" fmla="*/ 4096011 w 4096011"/>
                    <a:gd name="connsiteY2" fmla="*/ 2229708 h 2242234"/>
                    <a:gd name="connsiteX0" fmla="*/ 0 w 3970751"/>
                    <a:gd name="connsiteY0" fmla="*/ 2244990 h 2244990"/>
                    <a:gd name="connsiteX1" fmla="*/ 2054268 w 3970751"/>
                    <a:gd name="connsiteY1" fmla="*/ 2831 h 2244990"/>
                    <a:gd name="connsiteX2" fmla="*/ 3970751 w 3970751"/>
                    <a:gd name="connsiteY2" fmla="*/ 1869209 h 2244990"/>
                    <a:gd name="connsiteX0" fmla="*/ 0 w 3908121"/>
                    <a:gd name="connsiteY0" fmla="*/ 1878908 h 1878908"/>
                    <a:gd name="connsiteX1" fmla="*/ 1991638 w 3908121"/>
                    <a:gd name="connsiteY1" fmla="*/ 4 h 1878908"/>
                    <a:gd name="connsiteX2" fmla="*/ 3908121 w 3908121"/>
                    <a:gd name="connsiteY2" fmla="*/ 1866382 h 1878908"/>
                    <a:gd name="connsiteX0" fmla="*/ 0 w 3908121"/>
                    <a:gd name="connsiteY0" fmla="*/ 1878908 h 1878908"/>
                    <a:gd name="connsiteX1" fmla="*/ 1991638 w 3908121"/>
                    <a:gd name="connsiteY1" fmla="*/ 4 h 1878908"/>
                    <a:gd name="connsiteX2" fmla="*/ 3908121 w 3908121"/>
                    <a:gd name="connsiteY2" fmla="*/ 1866382 h 1878908"/>
                    <a:gd name="connsiteX0" fmla="*/ 0 w 3945699"/>
                    <a:gd name="connsiteY0" fmla="*/ 1878908 h 1878908"/>
                    <a:gd name="connsiteX1" fmla="*/ 1991638 w 3945699"/>
                    <a:gd name="connsiteY1" fmla="*/ 4 h 1878908"/>
                    <a:gd name="connsiteX2" fmla="*/ 3945699 w 3945699"/>
                    <a:gd name="connsiteY2" fmla="*/ 1866382 h 1878908"/>
                    <a:gd name="connsiteX0" fmla="*/ 0 w 3945699"/>
                    <a:gd name="connsiteY0" fmla="*/ 1878911 h 1878911"/>
                    <a:gd name="connsiteX1" fmla="*/ 1991638 w 3945699"/>
                    <a:gd name="connsiteY1" fmla="*/ 7 h 1878911"/>
                    <a:gd name="connsiteX2" fmla="*/ 3945699 w 3945699"/>
                    <a:gd name="connsiteY2" fmla="*/ 1866385 h 1878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45699" h="1878911">
                      <a:moveTo>
                        <a:pt x="0" y="1878911"/>
                      </a:moveTo>
                      <a:cubicBezTo>
                        <a:pt x="134655" y="435286"/>
                        <a:pt x="1334022" y="2095"/>
                        <a:pt x="1991638" y="7"/>
                      </a:cubicBezTo>
                      <a:cubicBezTo>
                        <a:pt x="2649254" y="-2081"/>
                        <a:pt x="3814175" y="448856"/>
                        <a:pt x="3945699" y="1866385"/>
                      </a:cubicBezTo>
                    </a:path>
                  </a:pathLst>
                </a:custGeom>
                <a:noFill/>
                <a:ln w="12700">
                  <a:solidFill>
                    <a:srgbClr val="7B29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 sz="600"/>
                </a:p>
              </p:txBody>
            </p:sp>
            <p:sp>
              <p:nvSpPr>
                <p:cNvPr id="26" name="Rounded Rectangle 20">
                  <a:extLst>
                    <a:ext uri="{FF2B5EF4-FFF2-40B4-BE49-F238E27FC236}">
                      <a16:creationId xmlns:a16="http://schemas.microsoft.com/office/drawing/2014/main" id="{6781FC95-1D29-45F5-9B0D-648CD37E27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9237061" y="2688660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293B"/>
                </a:solidFill>
                <a:ln w="12700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27" name="Rounded Rectangle 20">
                  <a:extLst>
                    <a:ext uri="{FF2B5EF4-FFF2-40B4-BE49-F238E27FC236}">
                      <a16:creationId xmlns:a16="http://schemas.microsoft.com/office/drawing/2014/main" id="{697ABDC6-DD48-40B8-9C71-7FDC9D2C19B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7813350" y="5210989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293B"/>
                </a:solidFill>
                <a:ln w="12700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28" name="Rounded Rectangle 20">
                  <a:extLst>
                    <a:ext uri="{FF2B5EF4-FFF2-40B4-BE49-F238E27FC236}">
                      <a16:creationId xmlns:a16="http://schemas.microsoft.com/office/drawing/2014/main" id="{EE9CEC84-F3E2-447A-8578-1FAF1A464ED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4236317" y="5210989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293B"/>
                </a:solidFill>
                <a:ln w="12700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29" name="Rounded Rectangle 20">
                  <a:extLst>
                    <a:ext uri="{FF2B5EF4-FFF2-40B4-BE49-F238E27FC236}">
                      <a16:creationId xmlns:a16="http://schemas.microsoft.com/office/drawing/2014/main" id="{50BBDB45-7077-4754-9A05-540DD7ADE05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2828822" y="2713968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293B"/>
                </a:solidFill>
                <a:ln w="12700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30" name="Rounded Rectangle 20">
                  <a:extLst>
                    <a:ext uri="{FF2B5EF4-FFF2-40B4-BE49-F238E27FC236}">
                      <a16:creationId xmlns:a16="http://schemas.microsoft.com/office/drawing/2014/main" id="{A7384A29-15EF-4192-B5D4-FDC0D8F05310}"/>
                    </a:ext>
                  </a:extLst>
                </p:cNvPr>
                <p:cNvSpPr/>
                <p:nvPr/>
              </p:nvSpPr>
              <p:spPr>
                <a:xfrm>
                  <a:off x="3116320" y="4039810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31" name="TextBox 6">
                  <a:extLst>
                    <a:ext uri="{FF2B5EF4-FFF2-40B4-BE49-F238E27FC236}">
                      <a16:creationId xmlns:a16="http://schemas.microsoft.com/office/drawing/2014/main" id="{550E969E-8AD6-444D-9FE0-B2143CC4193A}"/>
                    </a:ext>
                  </a:extLst>
                </p:cNvPr>
                <p:cNvSpPr txBox="1"/>
                <p:nvPr/>
              </p:nvSpPr>
              <p:spPr>
                <a:xfrm>
                  <a:off x="3185465" y="4567626"/>
                  <a:ext cx="533345" cy="6920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01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  <p:sp>
              <p:nvSpPr>
                <p:cNvPr id="32" name="Rounded Rectangle 20">
                  <a:extLst>
                    <a:ext uri="{FF2B5EF4-FFF2-40B4-BE49-F238E27FC236}">
                      <a16:creationId xmlns:a16="http://schemas.microsoft.com/office/drawing/2014/main" id="{6B80299E-9D67-4CF2-B514-DC334FFA6D27}"/>
                    </a:ext>
                  </a:extLst>
                </p:cNvPr>
                <p:cNvSpPr/>
                <p:nvPr/>
              </p:nvSpPr>
              <p:spPr>
                <a:xfrm>
                  <a:off x="8603287" y="4049286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33" name="TextBox 6">
                  <a:extLst>
                    <a:ext uri="{FF2B5EF4-FFF2-40B4-BE49-F238E27FC236}">
                      <a16:creationId xmlns:a16="http://schemas.microsoft.com/office/drawing/2014/main" id="{D90FD9B6-642E-4D96-ADFE-F374F7AF181D}"/>
                    </a:ext>
                  </a:extLst>
                </p:cNvPr>
                <p:cNvSpPr txBox="1"/>
                <p:nvPr/>
              </p:nvSpPr>
              <p:spPr>
                <a:xfrm>
                  <a:off x="8672435" y="4577103"/>
                  <a:ext cx="533345" cy="6920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02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  <p:sp>
              <p:nvSpPr>
                <p:cNvPr id="34" name="Rounded Rectangle 20">
                  <a:extLst>
                    <a:ext uri="{FF2B5EF4-FFF2-40B4-BE49-F238E27FC236}">
                      <a16:creationId xmlns:a16="http://schemas.microsoft.com/office/drawing/2014/main" id="{2F879839-7DD4-4004-A7EF-88214CFC009F}"/>
                    </a:ext>
                  </a:extLst>
                </p:cNvPr>
                <p:cNvSpPr/>
                <p:nvPr/>
              </p:nvSpPr>
              <p:spPr>
                <a:xfrm>
                  <a:off x="5904075" y="5590914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35" name="TextBox 6">
                  <a:extLst>
                    <a:ext uri="{FF2B5EF4-FFF2-40B4-BE49-F238E27FC236}">
                      <a16:creationId xmlns:a16="http://schemas.microsoft.com/office/drawing/2014/main" id="{389A0231-6C87-42CC-A524-697969CCFC2A}"/>
                    </a:ext>
                  </a:extLst>
                </p:cNvPr>
                <p:cNvSpPr txBox="1"/>
                <p:nvPr/>
              </p:nvSpPr>
              <p:spPr>
                <a:xfrm>
                  <a:off x="5916095" y="6118731"/>
                  <a:ext cx="647593" cy="6920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50%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</p:grpSp>
          <p:sp>
            <p:nvSpPr>
              <p:cNvPr id="24" name="AutoShape 90">
                <a:extLst>
                  <a:ext uri="{FF2B5EF4-FFF2-40B4-BE49-F238E27FC236}">
                    <a16:creationId xmlns:a16="http://schemas.microsoft.com/office/drawing/2014/main" id="{3ED2D583-D5F9-4B8D-9DB7-754F434A2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9144" y="2528941"/>
                <a:ext cx="4641442" cy="25317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084" y="20581"/>
                    </a:moveTo>
                    <a:cubicBezTo>
                      <a:pt x="10051" y="20445"/>
                      <a:pt x="10017" y="20377"/>
                      <a:pt x="10017" y="20241"/>
                    </a:cubicBezTo>
                    <a:cubicBezTo>
                      <a:pt x="10017" y="20105"/>
                      <a:pt x="10051" y="20037"/>
                      <a:pt x="10117" y="19969"/>
                    </a:cubicBezTo>
                    <a:cubicBezTo>
                      <a:pt x="10184" y="19833"/>
                      <a:pt x="10184" y="19766"/>
                      <a:pt x="10151" y="19630"/>
                    </a:cubicBezTo>
                    <a:cubicBezTo>
                      <a:pt x="10151" y="19494"/>
                      <a:pt x="10117" y="19358"/>
                      <a:pt x="10217" y="19222"/>
                    </a:cubicBezTo>
                    <a:cubicBezTo>
                      <a:pt x="10217" y="19222"/>
                      <a:pt x="10250" y="19154"/>
                      <a:pt x="10284" y="19154"/>
                    </a:cubicBezTo>
                    <a:cubicBezTo>
                      <a:pt x="10350" y="19086"/>
                      <a:pt x="10450" y="18950"/>
                      <a:pt x="10450" y="18883"/>
                    </a:cubicBezTo>
                    <a:cubicBezTo>
                      <a:pt x="10450" y="18747"/>
                      <a:pt x="10483" y="18543"/>
                      <a:pt x="10650" y="18543"/>
                    </a:cubicBezTo>
                    <a:cubicBezTo>
                      <a:pt x="10683" y="18543"/>
                      <a:pt x="10716" y="18543"/>
                      <a:pt x="10750" y="18543"/>
                    </a:cubicBezTo>
                    <a:cubicBezTo>
                      <a:pt x="10750" y="18543"/>
                      <a:pt x="10750" y="18543"/>
                      <a:pt x="10750" y="18543"/>
                    </a:cubicBezTo>
                    <a:cubicBezTo>
                      <a:pt x="10849" y="18543"/>
                      <a:pt x="11049" y="18203"/>
                      <a:pt x="11049" y="18067"/>
                    </a:cubicBezTo>
                    <a:cubicBezTo>
                      <a:pt x="11016" y="18000"/>
                      <a:pt x="11016" y="17932"/>
                      <a:pt x="11049" y="17864"/>
                    </a:cubicBezTo>
                    <a:cubicBezTo>
                      <a:pt x="11082" y="17728"/>
                      <a:pt x="11149" y="17728"/>
                      <a:pt x="11182" y="17728"/>
                    </a:cubicBezTo>
                    <a:cubicBezTo>
                      <a:pt x="11216" y="17728"/>
                      <a:pt x="11249" y="17796"/>
                      <a:pt x="11315" y="17796"/>
                    </a:cubicBezTo>
                    <a:cubicBezTo>
                      <a:pt x="11349" y="17796"/>
                      <a:pt x="11349" y="17796"/>
                      <a:pt x="11382" y="17660"/>
                    </a:cubicBezTo>
                    <a:cubicBezTo>
                      <a:pt x="11382" y="17592"/>
                      <a:pt x="11415" y="17456"/>
                      <a:pt x="11515" y="17456"/>
                    </a:cubicBezTo>
                    <a:cubicBezTo>
                      <a:pt x="11515" y="17456"/>
                      <a:pt x="11515" y="17456"/>
                      <a:pt x="11548" y="17524"/>
                    </a:cubicBezTo>
                    <a:cubicBezTo>
                      <a:pt x="11582" y="17524"/>
                      <a:pt x="11582" y="17524"/>
                      <a:pt x="11615" y="17524"/>
                    </a:cubicBezTo>
                    <a:cubicBezTo>
                      <a:pt x="11615" y="17524"/>
                      <a:pt x="11648" y="17592"/>
                      <a:pt x="11648" y="17592"/>
                    </a:cubicBezTo>
                    <a:cubicBezTo>
                      <a:pt x="11681" y="17456"/>
                      <a:pt x="11715" y="17456"/>
                      <a:pt x="11748" y="17456"/>
                    </a:cubicBezTo>
                    <a:cubicBezTo>
                      <a:pt x="11815" y="17456"/>
                      <a:pt x="11881" y="17524"/>
                      <a:pt x="11948" y="17660"/>
                    </a:cubicBezTo>
                    <a:cubicBezTo>
                      <a:pt x="11981" y="17728"/>
                      <a:pt x="12048" y="17796"/>
                      <a:pt x="12081" y="17796"/>
                    </a:cubicBezTo>
                    <a:cubicBezTo>
                      <a:pt x="12081" y="17796"/>
                      <a:pt x="12147" y="17796"/>
                      <a:pt x="12147" y="17728"/>
                    </a:cubicBezTo>
                    <a:cubicBezTo>
                      <a:pt x="12147" y="17592"/>
                      <a:pt x="12214" y="17524"/>
                      <a:pt x="12247" y="17524"/>
                    </a:cubicBezTo>
                    <a:cubicBezTo>
                      <a:pt x="12314" y="17524"/>
                      <a:pt x="12380" y="17592"/>
                      <a:pt x="12514" y="17932"/>
                    </a:cubicBezTo>
                    <a:cubicBezTo>
                      <a:pt x="12580" y="18067"/>
                      <a:pt x="12580" y="18067"/>
                      <a:pt x="12647" y="18067"/>
                    </a:cubicBezTo>
                    <a:cubicBezTo>
                      <a:pt x="12713" y="18067"/>
                      <a:pt x="12713" y="18067"/>
                      <a:pt x="12713" y="18067"/>
                    </a:cubicBezTo>
                    <a:cubicBezTo>
                      <a:pt x="12713" y="18067"/>
                      <a:pt x="12746" y="18067"/>
                      <a:pt x="12780" y="18067"/>
                    </a:cubicBezTo>
                    <a:cubicBezTo>
                      <a:pt x="12846" y="18067"/>
                      <a:pt x="12846" y="18067"/>
                      <a:pt x="12846" y="18000"/>
                    </a:cubicBezTo>
                    <a:cubicBezTo>
                      <a:pt x="12880" y="18000"/>
                      <a:pt x="12880" y="17932"/>
                      <a:pt x="12880" y="17932"/>
                    </a:cubicBezTo>
                    <a:cubicBezTo>
                      <a:pt x="12880" y="17796"/>
                      <a:pt x="12913" y="17728"/>
                      <a:pt x="12946" y="17728"/>
                    </a:cubicBezTo>
                    <a:cubicBezTo>
                      <a:pt x="12979" y="17728"/>
                      <a:pt x="13013" y="17796"/>
                      <a:pt x="13079" y="17932"/>
                    </a:cubicBezTo>
                    <a:cubicBezTo>
                      <a:pt x="13046" y="17864"/>
                      <a:pt x="13079" y="17796"/>
                      <a:pt x="13079" y="17728"/>
                    </a:cubicBezTo>
                    <a:cubicBezTo>
                      <a:pt x="13079" y="17728"/>
                      <a:pt x="13079" y="17728"/>
                      <a:pt x="13079" y="17728"/>
                    </a:cubicBezTo>
                    <a:cubicBezTo>
                      <a:pt x="13079" y="17728"/>
                      <a:pt x="13079" y="17660"/>
                      <a:pt x="13079" y="17660"/>
                    </a:cubicBezTo>
                    <a:cubicBezTo>
                      <a:pt x="13013" y="17592"/>
                      <a:pt x="13013" y="17524"/>
                      <a:pt x="13013" y="17388"/>
                    </a:cubicBezTo>
                    <a:cubicBezTo>
                      <a:pt x="13046" y="17184"/>
                      <a:pt x="13279" y="17116"/>
                      <a:pt x="13412" y="17116"/>
                    </a:cubicBezTo>
                    <a:cubicBezTo>
                      <a:pt x="13445" y="17116"/>
                      <a:pt x="13445" y="17116"/>
                      <a:pt x="13445" y="17116"/>
                    </a:cubicBezTo>
                    <a:cubicBezTo>
                      <a:pt x="13512" y="17116"/>
                      <a:pt x="13545" y="17116"/>
                      <a:pt x="13579" y="17116"/>
                    </a:cubicBezTo>
                    <a:cubicBezTo>
                      <a:pt x="13579" y="17116"/>
                      <a:pt x="13612" y="17116"/>
                      <a:pt x="13612" y="17116"/>
                    </a:cubicBezTo>
                    <a:cubicBezTo>
                      <a:pt x="13612" y="17116"/>
                      <a:pt x="13612" y="17116"/>
                      <a:pt x="13645" y="17049"/>
                    </a:cubicBezTo>
                    <a:cubicBezTo>
                      <a:pt x="13678" y="16913"/>
                      <a:pt x="13745" y="16845"/>
                      <a:pt x="13778" y="16845"/>
                    </a:cubicBezTo>
                    <a:cubicBezTo>
                      <a:pt x="13845" y="16845"/>
                      <a:pt x="13911" y="17049"/>
                      <a:pt x="13911" y="17252"/>
                    </a:cubicBezTo>
                    <a:cubicBezTo>
                      <a:pt x="13945" y="17252"/>
                      <a:pt x="14011" y="17184"/>
                      <a:pt x="14078" y="17184"/>
                    </a:cubicBezTo>
                    <a:cubicBezTo>
                      <a:pt x="14178" y="17116"/>
                      <a:pt x="14277" y="17049"/>
                      <a:pt x="14344" y="17049"/>
                    </a:cubicBezTo>
                    <a:cubicBezTo>
                      <a:pt x="14544" y="17049"/>
                      <a:pt x="14743" y="17388"/>
                      <a:pt x="14777" y="17660"/>
                    </a:cubicBezTo>
                    <a:cubicBezTo>
                      <a:pt x="14777" y="17796"/>
                      <a:pt x="14843" y="17796"/>
                      <a:pt x="14910" y="17660"/>
                    </a:cubicBezTo>
                    <a:cubicBezTo>
                      <a:pt x="14943" y="17592"/>
                      <a:pt x="14943" y="17592"/>
                      <a:pt x="14943" y="17592"/>
                    </a:cubicBezTo>
                    <a:cubicBezTo>
                      <a:pt x="15043" y="17456"/>
                      <a:pt x="15110" y="17320"/>
                      <a:pt x="15209" y="17320"/>
                    </a:cubicBezTo>
                    <a:cubicBezTo>
                      <a:pt x="15276" y="17320"/>
                      <a:pt x="15309" y="17388"/>
                      <a:pt x="15342" y="17456"/>
                    </a:cubicBezTo>
                    <a:cubicBezTo>
                      <a:pt x="15409" y="17592"/>
                      <a:pt x="15476" y="17728"/>
                      <a:pt x="15542" y="17864"/>
                    </a:cubicBezTo>
                    <a:cubicBezTo>
                      <a:pt x="15575" y="18000"/>
                      <a:pt x="15642" y="18135"/>
                      <a:pt x="15742" y="18339"/>
                    </a:cubicBezTo>
                    <a:cubicBezTo>
                      <a:pt x="15842" y="18543"/>
                      <a:pt x="15808" y="18815"/>
                      <a:pt x="15775" y="18950"/>
                    </a:cubicBezTo>
                    <a:cubicBezTo>
                      <a:pt x="15742" y="19086"/>
                      <a:pt x="15742" y="19154"/>
                      <a:pt x="15742" y="19222"/>
                    </a:cubicBezTo>
                    <a:cubicBezTo>
                      <a:pt x="15775" y="19290"/>
                      <a:pt x="15775" y="19426"/>
                      <a:pt x="15808" y="19562"/>
                    </a:cubicBezTo>
                    <a:cubicBezTo>
                      <a:pt x="15808" y="19698"/>
                      <a:pt x="15808" y="19833"/>
                      <a:pt x="15875" y="19901"/>
                    </a:cubicBezTo>
                    <a:cubicBezTo>
                      <a:pt x="16008" y="20105"/>
                      <a:pt x="16008" y="20377"/>
                      <a:pt x="16008" y="20513"/>
                    </a:cubicBezTo>
                    <a:cubicBezTo>
                      <a:pt x="16008" y="20581"/>
                      <a:pt x="16008" y="20649"/>
                      <a:pt x="16008" y="20716"/>
                    </a:cubicBezTo>
                    <a:cubicBezTo>
                      <a:pt x="16175" y="20784"/>
                      <a:pt x="16308" y="21260"/>
                      <a:pt x="16308" y="21464"/>
                    </a:cubicBezTo>
                    <a:cubicBezTo>
                      <a:pt x="16341" y="21532"/>
                      <a:pt x="16408" y="21600"/>
                      <a:pt x="16441" y="21600"/>
                    </a:cubicBezTo>
                    <a:cubicBezTo>
                      <a:pt x="16474" y="21600"/>
                      <a:pt x="16474" y="21600"/>
                      <a:pt x="16474" y="21600"/>
                    </a:cubicBezTo>
                    <a:cubicBezTo>
                      <a:pt x="16474" y="21396"/>
                      <a:pt x="16507" y="21260"/>
                      <a:pt x="16574" y="21056"/>
                    </a:cubicBezTo>
                    <a:cubicBezTo>
                      <a:pt x="16607" y="20920"/>
                      <a:pt x="16640" y="20784"/>
                      <a:pt x="16640" y="20649"/>
                    </a:cubicBezTo>
                    <a:cubicBezTo>
                      <a:pt x="16640" y="20445"/>
                      <a:pt x="16541" y="19494"/>
                      <a:pt x="16441" y="19222"/>
                    </a:cubicBezTo>
                    <a:cubicBezTo>
                      <a:pt x="16374" y="19018"/>
                      <a:pt x="16374" y="18883"/>
                      <a:pt x="16374" y="18815"/>
                    </a:cubicBezTo>
                    <a:cubicBezTo>
                      <a:pt x="16374" y="18747"/>
                      <a:pt x="16374" y="18679"/>
                      <a:pt x="16341" y="18475"/>
                    </a:cubicBezTo>
                    <a:cubicBezTo>
                      <a:pt x="16208" y="18135"/>
                      <a:pt x="16108" y="17456"/>
                      <a:pt x="16108" y="16913"/>
                    </a:cubicBezTo>
                    <a:cubicBezTo>
                      <a:pt x="16108" y="16369"/>
                      <a:pt x="16441" y="15486"/>
                      <a:pt x="16574" y="15215"/>
                    </a:cubicBezTo>
                    <a:cubicBezTo>
                      <a:pt x="16640" y="15079"/>
                      <a:pt x="16740" y="15079"/>
                      <a:pt x="16807" y="15011"/>
                    </a:cubicBezTo>
                    <a:cubicBezTo>
                      <a:pt x="16873" y="15011"/>
                      <a:pt x="16873" y="14943"/>
                      <a:pt x="16873" y="14875"/>
                    </a:cubicBezTo>
                    <a:cubicBezTo>
                      <a:pt x="16940" y="14603"/>
                      <a:pt x="17106" y="14196"/>
                      <a:pt x="17273" y="14196"/>
                    </a:cubicBezTo>
                    <a:cubicBezTo>
                      <a:pt x="17273" y="14196"/>
                      <a:pt x="17306" y="14196"/>
                      <a:pt x="17306" y="14196"/>
                    </a:cubicBezTo>
                    <a:cubicBezTo>
                      <a:pt x="17339" y="14196"/>
                      <a:pt x="17339" y="14196"/>
                      <a:pt x="17339" y="14196"/>
                    </a:cubicBezTo>
                    <a:cubicBezTo>
                      <a:pt x="17406" y="14196"/>
                      <a:pt x="17406" y="14196"/>
                      <a:pt x="17406" y="14128"/>
                    </a:cubicBezTo>
                    <a:cubicBezTo>
                      <a:pt x="17439" y="13856"/>
                      <a:pt x="17639" y="13516"/>
                      <a:pt x="17872" y="13449"/>
                    </a:cubicBezTo>
                    <a:cubicBezTo>
                      <a:pt x="17938" y="13449"/>
                      <a:pt x="17938" y="13449"/>
                      <a:pt x="17938" y="13449"/>
                    </a:cubicBezTo>
                    <a:cubicBezTo>
                      <a:pt x="17938" y="13381"/>
                      <a:pt x="17905" y="13313"/>
                      <a:pt x="17905" y="13245"/>
                    </a:cubicBezTo>
                    <a:cubicBezTo>
                      <a:pt x="17872" y="13245"/>
                      <a:pt x="17872" y="13177"/>
                      <a:pt x="17872" y="13177"/>
                    </a:cubicBezTo>
                    <a:cubicBezTo>
                      <a:pt x="17839" y="13041"/>
                      <a:pt x="17839" y="12905"/>
                      <a:pt x="17872" y="12769"/>
                    </a:cubicBezTo>
                    <a:cubicBezTo>
                      <a:pt x="17905" y="12633"/>
                      <a:pt x="18005" y="12566"/>
                      <a:pt x="18072" y="12769"/>
                    </a:cubicBezTo>
                    <a:cubicBezTo>
                      <a:pt x="18072" y="12769"/>
                      <a:pt x="18171" y="12837"/>
                      <a:pt x="18238" y="12769"/>
                    </a:cubicBezTo>
                    <a:cubicBezTo>
                      <a:pt x="18271" y="12633"/>
                      <a:pt x="18338" y="12566"/>
                      <a:pt x="18338" y="12498"/>
                    </a:cubicBezTo>
                    <a:cubicBezTo>
                      <a:pt x="18171" y="12498"/>
                      <a:pt x="18138" y="12362"/>
                      <a:pt x="18105" y="12294"/>
                    </a:cubicBezTo>
                    <a:cubicBezTo>
                      <a:pt x="18105" y="12226"/>
                      <a:pt x="18105" y="12090"/>
                      <a:pt x="18205" y="12022"/>
                    </a:cubicBezTo>
                    <a:cubicBezTo>
                      <a:pt x="18238" y="12022"/>
                      <a:pt x="18238" y="11954"/>
                      <a:pt x="18205" y="11886"/>
                    </a:cubicBezTo>
                    <a:cubicBezTo>
                      <a:pt x="18205" y="11818"/>
                      <a:pt x="18171" y="11750"/>
                      <a:pt x="18105" y="11750"/>
                    </a:cubicBezTo>
                    <a:cubicBezTo>
                      <a:pt x="18072" y="11750"/>
                      <a:pt x="17972" y="11683"/>
                      <a:pt x="17938" y="11547"/>
                    </a:cubicBezTo>
                    <a:cubicBezTo>
                      <a:pt x="17938" y="11411"/>
                      <a:pt x="18005" y="11275"/>
                      <a:pt x="18038" y="11139"/>
                    </a:cubicBezTo>
                    <a:cubicBezTo>
                      <a:pt x="18072" y="11071"/>
                      <a:pt x="18005" y="11003"/>
                      <a:pt x="17839" y="10732"/>
                    </a:cubicBezTo>
                    <a:cubicBezTo>
                      <a:pt x="17839" y="10732"/>
                      <a:pt x="17839" y="10732"/>
                      <a:pt x="17839" y="10732"/>
                    </a:cubicBezTo>
                    <a:cubicBezTo>
                      <a:pt x="17772" y="10596"/>
                      <a:pt x="17739" y="10528"/>
                      <a:pt x="17772" y="10460"/>
                    </a:cubicBezTo>
                    <a:cubicBezTo>
                      <a:pt x="17772" y="10324"/>
                      <a:pt x="17872" y="10256"/>
                      <a:pt x="17972" y="10188"/>
                    </a:cubicBezTo>
                    <a:cubicBezTo>
                      <a:pt x="18005" y="10120"/>
                      <a:pt x="18005" y="9916"/>
                      <a:pt x="17972" y="9781"/>
                    </a:cubicBezTo>
                    <a:cubicBezTo>
                      <a:pt x="17972" y="9509"/>
                      <a:pt x="17972" y="9373"/>
                      <a:pt x="18005" y="9237"/>
                    </a:cubicBezTo>
                    <a:cubicBezTo>
                      <a:pt x="18038" y="9101"/>
                      <a:pt x="18105" y="9033"/>
                      <a:pt x="18171" y="9033"/>
                    </a:cubicBezTo>
                    <a:cubicBezTo>
                      <a:pt x="18205" y="9033"/>
                      <a:pt x="18238" y="9101"/>
                      <a:pt x="18271" y="9169"/>
                    </a:cubicBezTo>
                    <a:cubicBezTo>
                      <a:pt x="18271" y="9169"/>
                      <a:pt x="18271" y="9305"/>
                      <a:pt x="18238" y="9373"/>
                    </a:cubicBezTo>
                    <a:cubicBezTo>
                      <a:pt x="18171" y="9645"/>
                      <a:pt x="18138" y="9849"/>
                      <a:pt x="18205" y="9984"/>
                    </a:cubicBezTo>
                    <a:cubicBezTo>
                      <a:pt x="18305" y="10188"/>
                      <a:pt x="18371" y="10460"/>
                      <a:pt x="18338" y="10800"/>
                    </a:cubicBezTo>
                    <a:cubicBezTo>
                      <a:pt x="18338" y="10800"/>
                      <a:pt x="18371" y="10732"/>
                      <a:pt x="18371" y="10732"/>
                    </a:cubicBezTo>
                    <a:cubicBezTo>
                      <a:pt x="18471" y="10256"/>
                      <a:pt x="18471" y="9916"/>
                      <a:pt x="18471" y="9849"/>
                    </a:cubicBezTo>
                    <a:cubicBezTo>
                      <a:pt x="18371" y="9849"/>
                      <a:pt x="18338" y="9577"/>
                      <a:pt x="18371" y="9441"/>
                    </a:cubicBezTo>
                    <a:cubicBezTo>
                      <a:pt x="18371" y="9305"/>
                      <a:pt x="18404" y="9237"/>
                      <a:pt x="18471" y="9237"/>
                    </a:cubicBezTo>
                    <a:cubicBezTo>
                      <a:pt x="18504" y="9237"/>
                      <a:pt x="18538" y="9305"/>
                      <a:pt x="18538" y="9373"/>
                    </a:cubicBezTo>
                    <a:cubicBezTo>
                      <a:pt x="18571" y="9441"/>
                      <a:pt x="18604" y="9509"/>
                      <a:pt x="18604" y="9509"/>
                    </a:cubicBezTo>
                    <a:cubicBezTo>
                      <a:pt x="18637" y="9509"/>
                      <a:pt x="18637" y="9441"/>
                      <a:pt x="18704" y="9305"/>
                    </a:cubicBezTo>
                    <a:cubicBezTo>
                      <a:pt x="18870" y="9033"/>
                      <a:pt x="18937" y="8626"/>
                      <a:pt x="18937" y="8558"/>
                    </a:cubicBezTo>
                    <a:cubicBezTo>
                      <a:pt x="18870" y="8490"/>
                      <a:pt x="18870" y="8354"/>
                      <a:pt x="18870" y="8286"/>
                    </a:cubicBezTo>
                    <a:cubicBezTo>
                      <a:pt x="18904" y="8083"/>
                      <a:pt x="19103" y="8083"/>
                      <a:pt x="19137" y="8083"/>
                    </a:cubicBezTo>
                    <a:cubicBezTo>
                      <a:pt x="19170" y="8083"/>
                      <a:pt x="19170" y="8083"/>
                      <a:pt x="19170" y="8083"/>
                    </a:cubicBezTo>
                    <a:cubicBezTo>
                      <a:pt x="19203" y="8083"/>
                      <a:pt x="19203" y="8083"/>
                      <a:pt x="19203" y="8083"/>
                    </a:cubicBezTo>
                    <a:cubicBezTo>
                      <a:pt x="19270" y="8083"/>
                      <a:pt x="19403" y="8015"/>
                      <a:pt x="19503" y="7947"/>
                    </a:cubicBezTo>
                    <a:cubicBezTo>
                      <a:pt x="19469" y="8015"/>
                      <a:pt x="19469" y="8015"/>
                      <a:pt x="19436" y="8015"/>
                    </a:cubicBezTo>
                    <a:cubicBezTo>
                      <a:pt x="19303" y="8083"/>
                      <a:pt x="19203" y="8083"/>
                      <a:pt x="19137" y="8083"/>
                    </a:cubicBezTo>
                    <a:cubicBezTo>
                      <a:pt x="19103" y="8015"/>
                      <a:pt x="19070" y="7947"/>
                      <a:pt x="19070" y="7879"/>
                    </a:cubicBezTo>
                    <a:cubicBezTo>
                      <a:pt x="19070" y="7471"/>
                      <a:pt x="19736" y="7335"/>
                      <a:pt x="19769" y="7335"/>
                    </a:cubicBezTo>
                    <a:cubicBezTo>
                      <a:pt x="19802" y="7335"/>
                      <a:pt x="19802" y="7335"/>
                      <a:pt x="19836" y="7199"/>
                    </a:cubicBezTo>
                    <a:cubicBezTo>
                      <a:pt x="19836" y="7132"/>
                      <a:pt x="19836" y="6996"/>
                      <a:pt x="19902" y="6996"/>
                    </a:cubicBezTo>
                    <a:cubicBezTo>
                      <a:pt x="19969" y="6996"/>
                      <a:pt x="19969" y="7064"/>
                      <a:pt x="20002" y="7064"/>
                    </a:cubicBezTo>
                    <a:cubicBezTo>
                      <a:pt x="20035" y="7267"/>
                      <a:pt x="20135" y="7199"/>
                      <a:pt x="20235" y="7132"/>
                    </a:cubicBezTo>
                    <a:cubicBezTo>
                      <a:pt x="20235" y="7132"/>
                      <a:pt x="20235" y="7064"/>
                      <a:pt x="20235" y="6996"/>
                    </a:cubicBezTo>
                    <a:cubicBezTo>
                      <a:pt x="20235" y="6928"/>
                      <a:pt x="20202" y="6792"/>
                      <a:pt x="20135" y="6792"/>
                    </a:cubicBezTo>
                    <a:cubicBezTo>
                      <a:pt x="20102" y="6724"/>
                      <a:pt x="20069" y="6656"/>
                      <a:pt x="20069" y="6588"/>
                    </a:cubicBezTo>
                    <a:cubicBezTo>
                      <a:pt x="20035" y="6520"/>
                      <a:pt x="20069" y="6452"/>
                      <a:pt x="20102" y="6384"/>
                    </a:cubicBezTo>
                    <a:cubicBezTo>
                      <a:pt x="20135" y="6316"/>
                      <a:pt x="20135" y="6316"/>
                      <a:pt x="20135" y="6316"/>
                    </a:cubicBezTo>
                    <a:cubicBezTo>
                      <a:pt x="20102" y="6113"/>
                      <a:pt x="20168" y="5909"/>
                      <a:pt x="20168" y="5773"/>
                    </a:cubicBezTo>
                    <a:cubicBezTo>
                      <a:pt x="20202" y="5705"/>
                      <a:pt x="20302" y="5366"/>
                      <a:pt x="20435" y="5298"/>
                    </a:cubicBezTo>
                    <a:cubicBezTo>
                      <a:pt x="20501" y="5230"/>
                      <a:pt x="20501" y="5230"/>
                      <a:pt x="20501" y="5162"/>
                    </a:cubicBezTo>
                    <a:cubicBezTo>
                      <a:pt x="20534" y="5094"/>
                      <a:pt x="20568" y="5026"/>
                      <a:pt x="20668" y="5026"/>
                    </a:cubicBezTo>
                    <a:cubicBezTo>
                      <a:pt x="20701" y="5026"/>
                      <a:pt x="20734" y="4958"/>
                      <a:pt x="20767" y="4754"/>
                    </a:cubicBezTo>
                    <a:cubicBezTo>
                      <a:pt x="20801" y="4686"/>
                      <a:pt x="20834" y="4550"/>
                      <a:pt x="20901" y="4483"/>
                    </a:cubicBezTo>
                    <a:cubicBezTo>
                      <a:pt x="20934" y="4415"/>
                      <a:pt x="20967" y="4415"/>
                      <a:pt x="21000" y="4415"/>
                    </a:cubicBezTo>
                    <a:cubicBezTo>
                      <a:pt x="21067" y="4415"/>
                      <a:pt x="21100" y="4415"/>
                      <a:pt x="21167" y="4483"/>
                    </a:cubicBezTo>
                    <a:cubicBezTo>
                      <a:pt x="21200" y="4550"/>
                      <a:pt x="21233" y="4550"/>
                      <a:pt x="21267" y="4550"/>
                    </a:cubicBezTo>
                    <a:cubicBezTo>
                      <a:pt x="21300" y="4550"/>
                      <a:pt x="21333" y="4550"/>
                      <a:pt x="21367" y="4483"/>
                    </a:cubicBezTo>
                    <a:cubicBezTo>
                      <a:pt x="21433" y="4415"/>
                      <a:pt x="21500" y="4279"/>
                      <a:pt x="21600" y="4143"/>
                    </a:cubicBezTo>
                    <a:cubicBezTo>
                      <a:pt x="21267" y="3192"/>
                      <a:pt x="21300" y="2513"/>
                      <a:pt x="21300" y="2173"/>
                    </a:cubicBezTo>
                    <a:cubicBezTo>
                      <a:pt x="21300" y="2173"/>
                      <a:pt x="21300" y="2105"/>
                      <a:pt x="21300" y="2105"/>
                    </a:cubicBezTo>
                    <a:cubicBezTo>
                      <a:pt x="21267" y="2037"/>
                      <a:pt x="21200" y="2037"/>
                      <a:pt x="21167" y="2037"/>
                    </a:cubicBezTo>
                    <a:cubicBezTo>
                      <a:pt x="21067" y="2037"/>
                      <a:pt x="20934" y="2037"/>
                      <a:pt x="20834" y="1833"/>
                    </a:cubicBezTo>
                    <a:cubicBezTo>
                      <a:pt x="20734" y="1833"/>
                      <a:pt x="20534" y="2649"/>
                      <a:pt x="20468" y="3124"/>
                    </a:cubicBezTo>
                    <a:cubicBezTo>
                      <a:pt x="20401" y="3667"/>
                      <a:pt x="20002" y="4143"/>
                      <a:pt x="19969" y="4211"/>
                    </a:cubicBezTo>
                    <a:cubicBezTo>
                      <a:pt x="19935" y="4279"/>
                      <a:pt x="19935" y="4279"/>
                      <a:pt x="19935" y="4279"/>
                    </a:cubicBezTo>
                    <a:cubicBezTo>
                      <a:pt x="19935" y="4279"/>
                      <a:pt x="19935" y="4279"/>
                      <a:pt x="19935" y="4279"/>
                    </a:cubicBezTo>
                    <a:cubicBezTo>
                      <a:pt x="19935" y="4279"/>
                      <a:pt x="18737" y="4279"/>
                      <a:pt x="18637" y="4279"/>
                    </a:cubicBezTo>
                    <a:cubicBezTo>
                      <a:pt x="18637" y="4279"/>
                      <a:pt x="18571" y="4347"/>
                      <a:pt x="18238" y="4958"/>
                    </a:cubicBezTo>
                    <a:cubicBezTo>
                      <a:pt x="18238" y="5094"/>
                      <a:pt x="18238" y="5230"/>
                      <a:pt x="18205" y="5298"/>
                    </a:cubicBezTo>
                    <a:cubicBezTo>
                      <a:pt x="18105" y="5637"/>
                      <a:pt x="17739" y="5841"/>
                      <a:pt x="17406" y="5841"/>
                    </a:cubicBezTo>
                    <a:cubicBezTo>
                      <a:pt x="17339" y="5841"/>
                      <a:pt x="17273" y="5841"/>
                      <a:pt x="17206" y="5841"/>
                    </a:cubicBezTo>
                    <a:cubicBezTo>
                      <a:pt x="17206" y="5977"/>
                      <a:pt x="17206" y="6045"/>
                      <a:pt x="17206" y="6045"/>
                    </a:cubicBezTo>
                    <a:cubicBezTo>
                      <a:pt x="17206" y="6181"/>
                      <a:pt x="17173" y="6249"/>
                      <a:pt x="17073" y="6384"/>
                    </a:cubicBezTo>
                    <a:cubicBezTo>
                      <a:pt x="17007" y="6588"/>
                      <a:pt x="16707" y="6928"/>
                      <a:pt x="16341" y="7335"/>
                    </a:cubicBezTo>
                    <a:cubicBezTo>
                      <a:pt x="16208" y="7471"/>
                      <a:pt x="16208" y="7471"/>
                      <a:pt x="16208" y="7471"/>
                    </a:cubicBezTo>
                    <a:cubicBezTo>
                      <a:pt x="15975" y="7675"/>
                      <a:pt x="15675" y="7675"/>
                      <a:pt x="15509" y="7471"/>
                    </a:cubicBezTo>
                    <a:cubicBezTo>
                      <a:pt x="15409" y="7403"/>
                      <a:pt x="15342" y="7199"/>
                      <a:pt x="15342" y="6996"/>
                    </a:cubicBezTo>
                    <a:cubicBezTo>
                      <a:pt x="15342" y="6588"/>
                      <a:pt x="15476" y="6520"/>
                      <a:pt x="15542" y="6520"/>
                    </a:cubicBezTo>
                    <a:cubicBezTo>
                      <a:pt x="15642" y="6520"/>
                      <a:pt x="15709" y="6588"/>
                      <a:pt x="15742" y="6724"/>
                    </a:cubicBezTo>
                    <a:cubicBezTo>
                      <a:pt x="15742" y="6724"/>
                      <a:pt x="15742" y="6724"/>
                      <a:pt x="15775" y="6724"/>
                    </a:cubicBezTo>
                    <a:cubicBezTo>
                      <a:pt x="15709" y="6588"/>
                      <a:pt x="15709" y="6384"/>
                      <a:pt x="15709" y="6181"/>
                    </a:cubicBezTo>
                    <a:cubicBezTo>
                      <a:pt x="15675" y="6113"/>
                      <a:pt x="15709" y="5909"/>
                      <a:pt x="15709" y="5773"/>
                    </a:cubicBezTo>
                    <a:cubicBezTo>
                      <a:pt x="15709" y="5501"/>
                      <a:pt x="15709" y="5298"/>
                      <a:pt x="15642" y="5298"/>
                    </a:cubicBezTo>
                    <a:cubicBezTo>
                      <a:pt x="15575" y="5230"/>
                      <a:pt x="15476" y="5366"/>
                      <a:pt x="15409" y="5433"/>
                    </a:cubicBezTo>
                    <a:cubicBezTo>
                      <a:pt x="15342" y="5501"/>
                      <a:pt x="15309" y="5569"/>
                      <a:pt x="15276" y="5569"/>
                    </a:cubicBezTo>
                    <a:cubicBezTo>
                      <a:pt x="15243" y="5569"/>
                      <a:pt x="15243" y="5569"/>
                      <a:pt x="15209" y="5501"/>
                    </a:cubicBezTo>
                    <a:cubicBezTo>
                      <a:pt x="15176" y="5433"/>
                      <a:pt x="15176" y="5366"/>
                      <a:pt x="15176" y="5298"/>
                    </a:cubicBezTo>
                    <a:cubicBezTo>
                      <a:pt x="15209" y="5094"/>
                      <a:pt x="15243" y="4958"/>
                      <a:pt x="15309" y="4754"/>
                    </a:cubicBezTo>
                    <a:cubicBezTo>
                      <a:pt x="15376" y="4483"/>
                      <a:pt x="15442" y="4279"/>
                      <a:pt x="15342" y="4007"/>
                    </a:cubicBezTo>
                    <a:cubicBezTo>
                      <a:pt x="15243" y="3667"/>
                      <a:pt x="15143" y="3599"/>
                      <a:pt x="15043" y="3599"/>
                    </a:cubicBezTo>
                    <a:cubicBezTo>
                      <a:pt x="14976" y="3599"/>
                      <a:pt x="14910" y="3667"/>
                      <a:pt x="14877" y="3803"/>
                    </a:cubicBezTo>
                    <a:cubicBezTo>
                      <a:pt x="14843" y="4143"/>
                      <a:pt x="14710" y="4211"/>
                      <a:pt x="14644" y="4211"/>
                    </a:cubicBezTo>
                    <a:cubicBezTo>
                      <a:pt x="14577" y="4279"/>
                      <a:pt x="14510" y="4279"/>
                      <a:pt x="14510" y="4415"/>
                    </a:cubicBezTo>
                    <a:cubicBezTo>
                      <a:pt x="14411" y="4754"/>
                      <a:pt x="14344" y="5433"/>
                      <a:pt x="14411" y="5909"/>
                    </a:cubicBezTo>
                    <a:cubicBezTo>
                      <a:pt x="14477" y="6588"/>
                      <a:pt x="14344" y="6928"/>
                      <a:pt x="14111" y="7199"/>
                    </a:cubicBezTo>
                    <a:cubicBezTo>
                      <a:pt x="13978" y="7335"/>
                      <a:pt x="13878" y="7335"/>
                      <a:pt x="13812" y="7132"/>
                    </a:cubicBezTo>
                    <a:cubicBezTo>
                      <a:pt x="13678" y="6860"/>
                      <a:pt x="13678" y="6249"/>
                      <a:pt x="13712" y="5637"/>
                    </a:cubicBezTo>
                    <a:cubicBezTo>
                      <a:pt x="13745" y="5366"/>
                      <a:pt x="13778" y="5162"/>
                      <a:pt x="13812" y="4958"/>
                    </a:cubicBezTo>
                    <a:cubicBezTo>
                      <a:pt x="13845" y="4754"/>
                      <a:pt x="13878" y="4483"/>
                      <a:pt x="13878" y="4415"/>
                    </a:cubicBezTo>
                    <a:cubicBezTo>
                      <a:pt x="13812" y="4415"/>
                      <a:pt x="13778" y="4347"/>
                      <a:pt x="13778" y="4279"/>
                    </a:cubicBezTo>
                    <a:cubicBezTo>
                      <a:pt x="13745" y="3939"/>
                      <a:pt x="14144" y="3328"/>
                      <a:pt x="14411" y="3192"/>
                    </a:cubicBezTo>
                    <a:cubicBezTo>
                      <a:pt x="14577" y="3124"/>
                      <a:pt x="14743" y="3056"/>
                      <a:pt x="14877" y="3056"/>
                    </a:cubicBezTo>
                    <a:cubicBezTo>
                      <a:pt x="14976" y="3056"/>
                      <a:pt x="15110" y="2988"/>
                      <a:pt x="15143" y="2988"/>
                    </a:cubicBezTo>
                    <a:cubicBezTo>
                      <a:pt x="15143" y="2988"/>
                      <a:pt x="15176" y="2988"/>
                      <a:pt x="15176" y="2920"/>
                    </a:cubicBezTo>
                    <a:cubicBezTo>
                      <a:pt x="15143" y="2920"/>
                      <a:pt x="15110" y="2852"/>
                      <a:pt x="15076" y="2784"/>
                    </a:cubicBezTo>
                    <a:cubicBezTo>
                      <a:pt x="15076" y="2852"/>
                      <a:pt x="15043" y="2852"/>
                      <a:pt x="15043" y="2852"/>
                    </a:cubicBezTo>
                    <a:cubicBezTo>
                      <a:pt x="15010" y="2920"/>
                      <a:pt x="14976" y="2920"/>
                      <a:pt x="14943" y="2920"/>
                    </a:cubicBezTo>
                    <a:cubicBezTo>
                      <a:pt x="14877" y="2920"/>
                      <a:pt x="14843" y="2852"/>
                      <a:pt x="14810" y="2784"/>
                    </a:cubicBezTo>
                    <a:cubicBezTo>
                      <a:pt x="14777" y="2649"/>
                      <a:pt x="14743" y="2581"/>
                      <a:pt x="14644" y="2581"/>
                    </a:cubicBezTo>
                    <a:cubicBezTo>
                      <a:pt x="14577" y="2581"/>
                      <a:pt x="14477" y="2649"/>
                      <a:pt x="14377" y="2716"/>
                    </a:cubicBezTo>
                    <a:cubicBezTo>
                      <a:pt x="14211" y="2852"/>
                      <a:pt x="14044" y="2988"/>
                      <a:pt x="13945" y="2852"/>
                    </a:cubicBezTo>
                    <a:cubicBezTo>
                      <a:pt x="13812" y="2716"/>
                      <a:pt x="13778" y="2581"/>
                      <a:pt x="13745" y="2445"/>
                    </a:cubicBezTo>
                    <a:cubicBezTo>
                      <a:pt x="13745" y="2377"/>
                      <a:pt x="13745" y="2377"/>
                      <a:pt x="13678" y="2377"/>
                    </a:cubicBezTo>
                    <a:cubicBezTo>
                      <a:pt x="13612" y="2377"/>
                      <a:pt x="13579" y="2309"/>
                      <a:pt x="13579" y="2241"/>
                    </a:cubicBezTo>
                    <a:cubicBezTo>
                      <a:pt x="13545" y="2173"/>
                      <a:pt x="13545" y="2037"/>
                      <a:pt x="13579" y="1969"/>
                    </a:cubicBezTo>
                    <a:cubicBezTo>
                      <a:pt x="13512" y="2037"/>
                      <a:pt x="13445" y="2105"/>
                      <a:pt x="13379" y="2241"/>
                    </a:cubicBezTo>
                    <a:cubicBezTo>
                      <a:pt x="13179" y="2513"/>
                      <a:pt x="12979" y="2784"/>
                      <a:pt x="12813" y="2784"/>
                    </a:cubicBezTo>
                    <a:cubicBezTo>
                      <a:pt x="12746" y="2784"/>
                      <a:pt x="12680" y="2716"/>
                      <a:pt x="12647" y="2649"/>
                    </a:cubicBezTo>
                    <a:cubicBezTo>
                      <a:pt x="12580" y="2513"/>
                      <a:pt x="12514" y="2513"/>
                      <a:pt x="12447" y="2581"/>
                    </a:cubicBezTo>
                    <a:cubicBezTo>
                      <a:pt x="12414" y="2581"/>
                      <a:pt x="12347" y="2581"/>
                      <a:pt x="12314" y="2581"/>
                    </a:cubicBezTo>
                    <a:cubicBezTo>
                      <a:pt x="12247" y="2581"/>
                      <a:pt x="12214" y="2581"/>
                      <a:pt x="12147" y="2445"/>
                    </a:cubicBezTo>
                    <a:cubicBezTo>
                      <a:pt x="12114" y="2377"/>
                      <a:pt x="12114" y="2241"/>
                      <a:pt x="12147" y="2173"/>
                    </a:cubicBezTo>
                    <a:cubicBezTo>
                      <a:pt x="12214" y="1766"/>
                      <a:pt x="12713" y="1222"/>
                      <a:pt x="12979" y="1222"/>
                    </a:cubicBezTo>
                    <a:cubicBezTo>
                      <a:pt x="12979" y="1222"/>
                      <a:pt x="12979" y="1222"/>
                      <a:pt x="12979" y="1222"/>
                    </a:cubicBezTo>
                    <a:cubicBezTo>
                      <a:pt x="12880" y="1222"/>
                      <a:pt x="12780" y="1154"/>
                      <a:pt x="12713" y="1154"/>
                    </a:cubicBezTo>
                    <a:cubicBezTo>
                      <a:pt x="12680" y="1154"/>
                      <a:pt x="12680" y="1154"/>
                      <a:pt x="12680" y="1154"/>
                    </a:cubicBezTo>
                    <a:cubicBezTo>
                      <a:pt x="12547" y="1426"/>
                      <a:pt x="12380" y="1358"/>
                      <a:pt x="12247" y="1018"/>
                    </a:cubicBezTo>
                    <a:cubicBezTo>
                      <a:pt x="12247" y="1018"/>
                      <a:pt x="12214" y="1018"/>
                      <a:pt x="12214" y="1018"/>
                    </a:cubicBezTo>
                    <a:cubicBezTo>
                      <a:pt x="12181" y="1018"/>
                      <a:pt x="12181" y="1018"/>
                      <a:pt x="12181" y="1018"/>
                    </a:cubicBezTo>
                    <a:cubicBezTo>
                      <a:pt x="12114" y="1018"/>
                      <a:pt x="12014" y="1018"/>
                      <a:pt x="11948" y="815"/>
                    </a:cubicBezTo>
                    <a:cubicBezTo>
                      <a:pt x="11881" y="679"/>
                      <a:pt x="11848" y="679"/>
                      <a:pt x="11815" y="679"/>
                    </a:cubicBezTo>
                    <a:cubicBezTo>
                      <a:pt x="11781" y="679"/>
                      <a:pt x="11748" y="747"/>
                      <a:pt x="11715" y="747"/>
                    </a:cubicBezTo>
                    <a:cubicBezTo>
                      <a:pt x="11681" y="815"/>
                      <a:pt x="11681" y="815"/>
                      <a:pt x="11681" y="815"/>
                    </a:cubicBezTo>
                    <a:cubicBezTo>
                      <a:pt x="11582" y="883"/>
                      <a:pt x="11515" y="815"/>
                      <a:pt x="11415" y="747"/>
                    </a:cubicBezTo>
                    <a:cubicBezTo>
                      <a:pt x="11382" y="679"/>
                      <a:pt x="11349" y="611"/>
                      <a:pt x="11282" y="611"/>
                    </a:cubicBezTo>
                    <a:cubicBezTo>
                      <a:pt x="11182" y="475"/>
                      <a:pt x="11182" y="339"/>
                      <a:pt x="11149" y="203"/>
                    </a:cubicBezTo>
                    <a:cubicBezTo>
                      <a:pt x="11149" y="67"/>
                      <a:pt x="11149" y="67"/>
                      <a:pt x="11116" y="0"/>
                    </a:cubicBezTo>
                    <a:cubicBezTo>
                      <a:pt x="11116" y="0"/>
                      <a:pt x="11116" y="0"/>
                      <a:pt x="11116" y="0"/>
                    </a:cubicBezTo>
                    <a:cubicBezTo>
                      <a:pt x="11116" y="0"/>
                      <a:pt x="11116" y="135"/>
                      <a:pt x="11116" y="203"/>
                    </a:cubicBezTo>
                    <a:cubicBezTo>
                      <a:pt x="11082" y="339"/>
                      <a:pt x="11082" y="339"/>
                      <a:pt x="11082" y="339"/>
                    </a:cubicBezTo>
                    <a:cubicBezTo>
                      <a:pt x="832" y="475"/>
                      <a:pt x="832" y="475"/>
                      <a:pt x="832" y="475"/>
                    </a:cubicBezTo>
                    <a:cubicBezTo>
                      <a:pt x="865" y="611"/>
                      <a:pt x="865" y="747"/>
                      <a:pt x="865" y="883"/>
                    </a:cubicBezTo>
                    <a:cubicBezTo>
                      <a:pt x="865" y="1018"/>
                      <a:pt x="832" y="1086"/>
                      <a:pt x="865" y="1222"/>
                    </a:cubicBezTo>
                    <a:cubicBezTo>
                      <a:pt x="898" y="1426"/>
                      <a:pt x="898" y="1833"/>
                      <a:pt x="798" y="2037"/>
                    </a:cubicBezTo>
                    <a:cubicBezTo>
                      <a:pt x="765" y="2105"/>
                      <a:pt x="732" y="2173"/>
                      <a:pt x="665" y="2173"/>
                    </a:cubicBezTo>
                    <a:cubicBezTo>
                      <a:pt x="599" y="2173"/>
                      <a:pt x="532" y="2037"/>
                      <a:pt x="499" y="1901"/>
                    </a:cubicBezTo>
                    <a:cubicBezTo>
                      <a:pt x="499" y="1766"/>
                      <a:pt x="532" y="1562"/>
                      <a:pt x="599" y="1494"/>
                    </a:cubicBezTo>
                    <a:cubicBezTo>
                      <a:pt x="599" y="1494"/>
                      <a:pt x="599" y="1426"/>
                      <a:pt x="599" y="1358"/>
                    </a:cubicBezTo>
                    <a:cubicBezTo>
                      <a:pt x="599" y="1290"/>
                      <a:pt x="599" y="1290"/>
                      <a:pt x="565" y="1290"/>
                    </a:cubicBezTo>
                    <a:cubicBezTo>
                      <a:pt x="532" y="1290"/>
                      <a:pt x="499" y="1290"/>
                      <a:pt x="499" y="1222"/>
                    </a:cubicBezTo>
                    <a:cubicBezTo>
                      <a:pt x="465" y="1154"/>
                      <a:pt x="465" y="1086"/>
                      <a:pt x="432" y="1018"/>
                    </a:cubicBezTo>
                    <a:cubicBezTo>
                      <a:pt x="332" y="1086"/>
                      <a:pt x="166" y="1086"/>
                      <a:pt x="0" y="1018"/>
                    </a:cubicBezTo>
                    <a:cubicBezTo>
                      <a:pt x="0" y="1222"/>
                      <a:pt x="66" y="1562"/>
                      <a:pt x="166" y="1833"/>
                    </a:cubicBezTo>
                    <a:cubicBezTo>
                      <a:pt x="232" y="2037"/>
                      <a:pt x="266" y="2241"/>
                      <a:pt x="266" y="2377"/>
                    </a:cubicBezTo>
                    <a:cubicBezTo>
                      <a:pt x="266" y="2445"/>
                      <a:pt x="266" y="2513"/>
                      <a:pt x="299" y="2513"/>
                    </a:cubicBezTo>
                    <a:cubicBezTo>
                      <a:pt x="432" y="2716"/>
                      <a:pt x="432" y="2852"/>
                      <a:pt x="432" y="2920"/>
                    </a:cubicBezTo>
                    <a:cubicBezTo>
                      <a:pt x="432" y="2920"/>
                      <a:pt x="399" y="3056"/>
                      <a:pt x="266" y="3056"/>
                    </a:cubicBezTo>
                    <a:cubicBezTo>
                      <a:pt x="266" y="3056"/>
                      <a:pt x="266" y="3124"/>
                      <a:pt x="266" y="3124"/>
                    </a:cubicBezTo>
                    <a:cubicBezTo>
                      <a:pt x="299" y="3260"/>
                      <a:pt x="299" y="3396"/>
                      <a:pt x="266" y="3599"/>
                    </a:cubicBezTo>
                    <a:cubicBezTo>
                      <a:pt x="232" y="3939"/>
                      <a:pt x="232" y="4347"/>
                      <a:pt x="232" y="4754"/>
                    </a:cubicBezTo>
                    <a:cubicBezTo>
                      <a:pt x="232" y="5094"/>
                      <a:pt x="232" y="5366"/>
                      <a:pt x="199" y="5501"/>
                    </a:cubicBezTo>
                    <a:cubicBezTo>
                      <a:pt x="199" y="5637"/>
                      <a:pt x="166" y="5773"/>
                      <a:pt x="166" y="5909"/>
                    </a:cubicBezTo>
                    <a:cubicBezTo>
                      <a:pt x="99" y="6181"/>
                      <a:pt x="33" y="6452"/>
                      <a:pt x="99" y="6588"/>
                    </a:cubicBezTo>
                    <a:cubicBezTo>
                      <a:pt x="232" y="7064"/>
                      <a:pt x="299" y="7539"/>
                      <a:pt x="232" y="7947"/>
                    </a:cubicBezTo>
                    <a:cubicBezTo>
                      <a:pt x="166" y="8354"/>
                      <a:pt x="199" y="8558"/>
                      <a:pt x="266" y="8830"/>
                    </a:cubicBezTo>
                    <a:cubicBezTo>
                      <a:pt x="332" y="9033"/>
                      <a:pt x="332" y="9305"/>
                      <a:pt x="332" y="9441"/>
                    </a:cubicBezTo>
                    <a:cubicBezTo>
                      <a:pt x="332" y="9577"/>
                      <a:pt x="332" y="9781"/>
                      <a:pt x="366" y="9781"/>
                    </a:cubicBezTo>
                    <a:cubicBezTo>
                      <a:pt x="465" y="9916"/>
                      <a:pt x="565" y="10188"/>
                      <a:pt x="665" y="10528"/>
                    </a:cubicBezTo>
                    <a:cubicBezTo>
                      <a:pt x="698" y="10596"/>
                      <a:pt x="732" y="10664"/>
                      <a:pt x="765" y="10664"/>
                    </a:cubicBezTo>
                    <a:cubicBezTo>
                      <a:pt x="798" y="10732"/>
                      <a:pt x="865" y="10800"/>
                      <a:pt x="865" y="11003"/>
                    </a:cubicBezTo>
                    <a:cubicBezTo>
                      <a:pt x="898" y="11275"/>
                      <a:pt x="898" y="11275"/>
                      <a:pt x="965" y="11343"/>
                    </a:cubicBezTo>
                    <a:cubicBezTo>
                      <a:pt x="1131" y="11479"/>
                      <a:pt x="1098" y="11818"/>
                      <a:pt x="1065" y="11954"/>
                    </a:cubicBezTo>
                    <a:cubicBezTo>
                      <a:pt x="1065" y="12022"/>
                      <a:pt x="1065" y="12022"/>
                      <a:pt x="1065" y="12090"/>
                    </a:cubicBezTo>
                    <a:cubicBezTo>
                      <a:pt x="1065" y="12158"/>
                      <a:pt x="1264" y="12498"/>
                      <a:pt x="1397" y="12769"/>
                    </a:cubicBezTo>
                    <a:cubicBezTo>
                      <a:pt x="1431" y="12837"/>
                      <a:pt x="1431" y="12837"/>
                      <a:pt x="1431" y="12837"/>
                    </a:cubicBezTo>
                    <a:cubicBezTo>
                      <a:pt x="1564" y="13109"/>
                      <a:pt x="1564" y="13313"/>
                      <a:pt x="1564" y="13449"/>
                    </a:cubicBezTo>
                    <a:cubicBezTo>
                      <a:pt x="1564" y="13516"/>
                      <a:pt x="1564" y="13516"/>
                      <a:pt x="1564" y="13516"/>
                    </a:cubicBezTo>
                    <a:cubicBezTo>
                      <a:pt x="1597" y="13516"/>
                      <a:pt x="1597" y="13516"/>
                      <a:pt x="1597" y="13516"/>
                    </a:cubicBezTo>
                    <a:cubicBezTo>
                      <a:pt x="1763" y="13516"/>
                      <a:pt x="1930" y="13720"/>
                      <a:pt x="2096" y="13924"/>
                    </a:cubicBezTo>
                    <a:cubicBezTo>
                      <a:pt x="2163" y="14060"/>
                      <a:pt x="2196" y="14060"/>
                      <a:pt x="2229" y="14060"/>
                    </a:cubicBezTo>
                    <a:cubicBezTo>
                      <a:pt x="2263" y="14060"/>
                      <a:pt x="2263" y="14060"/>
                      <a:pt x="2263" y="14060"/>
                    </a:cubicBezTo>
                    <a:cubicBezTo>
                      <a:pt x="2296" y="14060"/>
                      <a:pt x="2363" y="14060"/>
                      <a:pt x="2396" y="14060"/>
                    </a:cubicBezTo>
                    <a:cubicBezTo>
                      <a:pt x="2529" y="14128"/>
                      <a:pt x="2729" y="14671"/>
                      <a:pt x="2795" y="15011"/>
                    </a:cubicBezTo>
                    <a:cubicBezTo>
                      <a:pt x="2795" y="15147"/>
                      <a:pt x="2828" y="15283"/>
                      <a:pt x="2828" y="15350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760" y="15283"/>
                      <a:pt x="3993" y="15554"/>
                      <a:pt x="4093" y="15622"/>
                    </a:cubicBezTo>
                    <a:cubicBezTo>
                      <a:pt x="4226" y="15690"/>
                      <a:pt x="4959" y="16233"/>
                      <a:pt x="5058" y="16301"/>
                    </a:cubicBezTo>
                    <a:cubicBezTo>
                      <a:pt x="6090" y="16301"/>
                      <a:pt x="6090" y="16301"/>
                      <a:pt x="6090" y="16301"/>
                    </a:cubicBezTo>
                    <a:cubicBezTo>
                      <a:pt x="6223" y="15962"/>
                      <a:pt x="6223" y="15962"/>
                      <a:pt x="6223" y="15962"/>
                    </a:cubicBezTo>
                    <a:cubicBezTo>
                      <a:pt x="6856" y="15962"/>
                      <a:pt x="6856" y="15962"/>
                      <a:pt x="6856" y="15962"/>
                    </a:cubicBezTo>
                    <a:cubicBezTo>
                      <a:pt x="6889" y="15962"/>
                      <a:pt x="6889" y="15962"/>
                      <a:pt x="6889" y="15962"/>
                    </a:cubicBezTo>
                    <a:cubicBezTo>
                      <a:pt x="7055" y="16301"/>
                      <a:pt x="7255" y="16709"/>
                      <a:pt x="7288" y="16777"/>
                    </a:cubicBezTo>
                    <a:cubicBezTo>
                      <a:pt x="7355" y="16777"/>
                      <a:pt x="7555" y="17184"/>
                      <a:pt x="7555" y="17456"/>
                    </a:cubicBezTo>
                    <a:cubicBezTo>
                      <a:pt x="7555" y="17592"/>
                      <a:pt x="7588" y="17728"/>
                      <a:pt x="7654" y="17864"/>
                    </a:cubicBezTo>
                    <a:cubicBezTo>
                      <a:pt x="7688" y="17864"/>
                      <a:pt x="7721" y="17864"/>
                      <a:pt x="7721" y="17932"/>
                    </a:cubicBezTo>
                    <a:cubicBezTo>
                      <a:pt x="7754" y="17932"/>
                      <a:pt x="7754" y="17932"/>
                      <a:pt x="7787" y="18000"/>
                    </a:cubicBezTo>
                    <a:cubicBezTo>
                      <a:pt x="7821" y="18067"/>
                      <a:pt x="7921" y="18135"/>
                      <a:pt x="7987" y="18203"/>
                    </a:cubicBezTo>
                    <a:cubicBezTo>
                      <a:pt x="7987" y="18203"/>
                      <a:pt x="8020" y="18271"/>
                      <a:pt x="8020" y="18271"/>
                    </a:cubicBezTo>
                    <a:cubicBezTo>
                      <a:pt x="8054" y="18203"/>
                      <a:pt x="8054" y="18203"/>
                      <a:pt x="8054" y="18135"/>
                    </a:cubicBezTo>
                    <a:cubicBezTo>
                      <a:pt x="8120" y="17932"/>
                      <a:pt x="8220" y="17592"/>
                      <a:pt x="8353" y="17592"/>
                    </a:cubicBezTo>
                    <a:cubicBezTo>
                      <a:pt x="8520" y="17592"/>
                      <a:pt x="9019" y="17864"/>
                      <a:pt x="9085" y="18475"/>
                    </a:cubicBezTo>
                    <a:cubicBezTo>
                      <a:pt x="9152" y="18950"/>
                      <a:pt x="9352" y="19290"/>
                      <a:pt x="9418" y="19426"/>
                    </a:cubicBezTo>
                    <a:cubicBezTo>
                      <a:pt x="9485" y="19494"/>
                      <a:pt x="9485" y="19698"/>
                      <a:pt x="9485" y="19833"/>
                    </a:cubicBezTo>
                    <a:cubicBezTo>
                      <a:pt x="9518" y="19901"/>
                      <a:pt x="9518" y="19969"/>
                      <a:pt x="9518" y="20037"/>
                    </a:cubicBezTo>
                    <a:cubicBezTo>
                      <a:pt x="9551" y="20105"/>
                      <a:pt x="9551" y="20241"/>
                      <a:pt x="9585" y="20309"/>
                    </a:cubicBezTo>
                    <a:cubicBezTo>
                      <a:pt x="9585" y="20377"/>
                      <a:pt x="9585" y="20377"/>
                      <a:pt x="9585" y="20445"/>
                    </a:cubicBezTo>
                    <a:cubicBezTo>
                      <a:pt x="9618" y="20445"/>
                      <a:pt x="9618" y="20445"/>
                      <a:pt x="9618" y="20445"/>
                    </a:cubicBezTo>
                    <a:cubicBezTo>
                      <a:pt x="9651" y="20445"/>
                      <a:pt x="9685" y="20513"/>
                      <a:pt x="9751" y="20581"/>
                    </a:cubicBezTo>
                    <a:cubicBezTo>
                      <a:pt x="9851" y="20649"/>
                      <a:pt x="10017" y="20784"/>
                      <a:pt x="10084" y="20784"/>
                    </a:cubicBezTo>
                    <a:cubicBezTo>
                      <a:pt x="10117" y="20784"/>
                      <a:pt x="10117" y="20784"/>
                      <a:pt x="10117" y="20784"/>
                    </a:cubicBezTo>
                    <a:cubicBezTo>
                      <a:pt x="10117" y="20784"/>
                      <a:pt x="10151" y="20852"/>
                      <a:pt x="10184" y="20852"/>
                    </a:cubicBezTo>
                    <a:cubicBezTo>
                      <a:pt x="10184" y="20852"/>
                      <a:pt x="10184" y="20852"/>
                      <a:pt x="10184" y="20852"/>
                    </a:cubicBezTo>
                    <a:cubicBezTo>
                      <a:pt x="10151" y="20716"/>
                      <a:pt x="10117" y="20649"/>
                      <a:pt x="10084" y="20581"/>
                    </a:cubicBezTo>
                    <a:close/>
                  </a:path>
                </a:pathLst>
              </a:custGeom>
              <a:solidFill>
                <a:srgbClr val="7B293B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1439" tIns="91439" rIns="91439" bIns="91439"/>
              <a:lstStyle/>
              <a:p>
                <a:pPr algn="l" defTabSz="914400">
                  <a:defRPr/>
                </a:pPr>
                <a:endParaRPr lang="es-ES" sz="600">
                  <a:latin typeface="Lato Light" charset="0"/>
                  <a:cs typeface="Lato Light" charset="0"/>
                  <a:sym typeface="Lato Light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4C59C73-F478-4F96-90F1-F79CCDCB9637}"/>
                </a:ext>
              </a:extLst>
            </p:cNvPr>
            <p:cNvGrpSpPr/>
            <p:nvPr/>
          </p:nvGrpSpPr>
          <p:grpSpPr>
            <a:xfrm rot="16200000" flipV="1">
              <a:off x="1803900" y="1832613"/>
              <a:ext cx="3709441" cy="1944745"/>
              <a:chOff x="2828822" y="2528941"/>
              <a:chExt cx="6588239" cy="3589787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216F32CC-FC9E-4B3B-A966-F8FC3AAB1E34}"/>
                  </a:ext>
                </a:extLst>
              </p:cNvPr>
              <p:cNvGrpSpPr/>
              <p:nvPr/>
            </p:nvGrpSpPr>
            <p:grpSpPr>
              <a:xfrm>
                <a:off x="2828822" y="2688660"/>
                <a:ext cx="6588239" cy="3430068"/>
                <a:chOff x="2828822" y="2688660"/>
                <a:chExt cx="6588239" cy="3430068"/>
              </a:xfrm>
            </p:grpSpPr>
            <p:sp>
              <p:nvSpPr>
                <p:cNvPr id="12" name="Forma libre 748">
                  <a:extLst>
                    <a:ext uri="{FF2B5EF4-FFF2-40B4-BE49-F238E27FC236}">
                      <a16:creationId xmlns:a16="http://schemas.microsoft.com/office/drawing/2014/main" id="{66D52CED-9948-48A1-A979-16B81D4B611B}"/>
                    </a:ext>
                  </a:extLst>
                </p:cNvPr>
                <p:cNvSpPr/>
                <p:nvPr/>
              </p:nvSpPr>
              <p:spPr>
                <a:xfrm rot="10800000">
                  <a:off x="2905288" y="2728874"/>
                  <a:ext cx="6430793" cy="3133140"/>
                </a:xfrm>
                <a:custGeom>
                  <a:avLst/>
                  <a:gdLst>
                    <a:gd name="connsiteX0" fmla="*/ 0 w 4171167"/>
                    <a:gd name="connsiteY0" fmla="*/ 2217340 h 2330075"/>
                    <a:gd name="connsiteX1" fmla="*/ 2016690 w 4171167"/>
                    <a:gd name="connsiteY1" fmla="*/ 233 h 2330075"/>
                    <a:gd name="connsiteX2" fmla="*/ 4171167 w 4171167"/>
                    <a:gd name="connsiteY2" fmla="*/ 2330075 h 2330075"/>
                    <a:gd name="connsiteX3" fmla="*/ 4171167 w 4171167"/>
                    <a:gd name="connsiteY3" fmla="*/ 2330075 h 2330075"/>
                    <a:gd name="connsiteX0" fmla="*/ 0 w 4835046"/>
                    <a:gd name="connsiteY0" fmla="*/ 2217340 h 3244475"/>
                    <a:gd name="connsiteX1" fmla="*/ 2016690 w 4835046"/>
                    <a:gd name="connsiteY1" fmla="*/ 233 h 3244475"/>
                    <a:gd name="connsiteX2" fmla="*/ 4171167 w 4835046"/>
                    <a:gd name="connsiteY2" fmla="*/ 2330075 h 3244475"/>
                    <a:gd name="connsiteX3" fmla="*/ 4835046 w 4835046"/>
                    <a:gd name="connsiteY3" fmla="*/ 3244475 h 3244475"/>
                    <a:gd name="connsiteX0" fmla="*/ 0 w 4171167"/>
                    <a:gd name="connsiteY0" fmla="*/ 2217340 h 2330075"/>
                    <a:gd name="connsiteX1" fmla="*/ 2016690 w 4171167"/>
                    <a:gd name="connsiteY1" fmla="*/ 233 h 2330075"/>
                    <a:gd name="connsiteX2" fmla="*/ 4171167 w 4171167"/>
                    <a:gd name="connsiteY2" fmla="*/ 2330075 h 2330075"/>
                    <a:gd name="connsiteX0" fmla="*/ 0 w 4108537"/>
                    <a:gd name="connsiteY0" fmla="*/ 2222843 h 2222843"/>
                    <a:gd name="connsiteX1" fmla="*/ 2016690 w 4108537"/>
                    <a:gd name="connsiteY1" fmla="*/ 5736 h 2222843"/>
                    <a:gd name="connsiteX2" fmla="*/ 4108537 w 4108537"/>
                    <a:gd name="connsiteY2" fmla="*/ 1634120 h 2222843"/>
                    <a:gd name="connsiteX0" fmla="*/ 0 w 4058433"/>
                    <a:gd name="connsiteY0" fmla="*/ 2217158 h 2217158"/>
                    <a:gd name="connsiteX1" fmla="*/ 2016690 w 4058433"/>
                    <a:gd name="connsiteY1" fmla="*/ 51 h 2217158"/>
                    <a:gd name="connsiteX2" fmla="*/ 4058433 w 4058433"/>
                    <a:gd name="connsiteY2" fmla="*/ 2154528 h 2217158"/>
                    <a:gd name="connsiteX0" fmla="*/ 0 w 4058433"/>
                    <a:gd name="connsiteY0" fmla="*/ 1540787 h 1540787"/>
                    <a:gd name="connsiteX1" fmla="*/ 2054268 w 4058433"/>
                    <a:gd name="connsiteY1" fmla="*/ 86 h 1540787"/>
                    <a:gd name="connsiteX2" fmla="*/ 4058433 w 4058433"/>
                    <a:gd name="connsiteY2" fmla="*/ 1478157 h 1540787"/>
                    <a:gd name="connsiteX0" fmla="*/ 0 w 4096011"/>
                    <a:gd name="connsiteY0" fmla="*/ 1540705 h 1540705"/>
                    <a:gd name="connsiteX1" fmla="*/ 2054268 w 4096011"/>
                    <a:gd name="connsiteY1" fmla="*/ 4 h 1540705"/>
                    <a:gd name="connsiteX2" fmla="*/ 4096011 w 4096011"/>
                    <a:gd name="connsiteY2" fmla="*/ 1528179 h 1540705"/>
                    <a:gd name="connsiteX0" fmla="*/ 0 w 4096011"/>
                    <a:gd name="connsiteY0" fmla="*/ 1540706 h 1540706"/>
                    <a:gd name="connsiteX1" fmla="*/ 2054268 w 4096011"/>
                    <a:gd name="connsiteY1" fmla="*/ 5 h 1540706"/>
                    <a:gd name="connsiteX2" fmla="*/ 4096011 w 4096011"/>
                    <a:gd name="connsiteY2" fmla="*/ 1528180 h 1540706"/>
                    <a:gd name="connsiteX0" fmla="*/ 0 w 4096011"/>
                    <a:gd name="connsiteY0" fmla="*/ 1540706 h 1540706"/>
                    <a:gd name="connsiteX1" fmla="*/ 2054268 w 4096011"/>
                    <a:gd name="connsiteY1" fmla="*/ 5 h 1540706"/>
                    <a:gd name="connsiteX2" fmla="*/ 4096011 w 4096011"/>
                    <a:gd name="connsiteY2" fmla="*/ 1528180 h 1540706"/>
                    <a:gd name="connsiteX0" fmla="*/ 0 w 4096011"/>
                    <a:gd name="connsiteY0" fmla="*/ 1528181 h 1528181"/>
                    <a:gd name="connsiteX1" fmla="*/ 2116898 w 4096011"/>
                    <a:gd name="connsiteY1" fmla="*/ 6 h 1528181"/>
                    <a:gd name="connsiteX2" fmla="*/ 4096011 w 4096011"/>
                    <a:gd name="connsiteY2" fmla="*/ 1515655 h 1528181"/>
                    <a:gd name="connsiteX0" fmla="*/ 0 w 4096011"/>
                    <a:gd name="connsiteY0" fmla="*/ 1528395 h 1528395"/>
                    <a:gd name="connsiteX1" fmla="*/ 2116898 w 4096011"/>
                    <a:gd name="connsiteY1" fmla="*/ 220 h 1528395"/>
                    <a:gd name="connsiteX2" fmla="*/ 4096011 w 4096011"/>
                    <a:gd name="connsiteY2" fmla="*/ 1515869 h 1528395"/>
                    <a:gd name="connsiteX0" fmla="*/ 0 w 4096011"/>
                    <a:gd name="connsiteY0" fmla="*/ 1528395 h 1528395"/>
                    <a:gd name="connsiteX1" fmla="*/ 2116898 w 4096011"/>
                    <a:gd name="connsiteY1" fmla="*/ 220 h 1528395"/>
                    <a:gd name="connsiteX2" fmla="*/ 4096011 w 4096011"/>
                    <a:gd name="connsiteY2" fmla="*/ 1515869 h 1528395"/>
                    <a:gd name="connsiteX0" fmla="*/ 0 w 4096011"/>
                    <a:gd name="connsiteY0" fmla="*/ 2242234 h 2242234"/>
                    <a:gd name="connsiteX1" fmla="*/ 2054268 w 4096011"/>
                    <a:gd name="connsiteY1" fmla="*/ 75 h 2242234"/>
                    <a:gd name="connsiteX2" fmla="*/ 4096011 w 4096011"/>
                    <a:gd name="connsiteY2" fmla="*/ 2229708 h 2242234"/>
                    <a:gd name="connsiteX0" fmla="*/ 0 w 3970751"/>
                    <a:gd name="connsiteY0" fmla="*/ 2244990 h 2244990"/>
                    <a:gd name="connsiteX1" fmla="*/ 2054268 w 3970751"/>
                    <a:gd name="connsiteY1" fmla="*/ 2831 h 2244990"/>
                    <a:gd name="connsiteX2" fmla="*/ 3970751 w 3970751"/>
                    <a:gd name="connsiteY2" fmla="*/ 1869209 h 2244990"/>
                    <a:gd name="connsiteX0" fmla="*/ 0 w 3908121"/>
                    <a:gd name="connsiteY0" fmla="*/ 1878908 h 1878908"/>
                    <a:gd name="connsiteX1" fmla="*/ 1991638 w 3908121"/>
                    <a:gd name="connsiteY1" fmla="*/ 4 h 1878908"/>
                    <a:gd name="connsiteX2" fmla="*/ 3908121 w 3908121"/>
                    <a:gd name="connsiteY2" fmla="*/ 1866382 h 1878908"/>
                    <a:gd name="connsiteX0" fmla="*/ 0 w 3908121"/>
                    <a:gd name="connsiteY0" fmla="*/ 1878908 h 1878908"/>
                    <a:gd name="connsiteX1" fmla="*/ 1991638 w 3908121"/>
                    <a:gd name="connsiteY1" fmla="*/ 4 h 1878908"/>
                    <a:gd name="connsiteX2" fmla="*/ 3908121 w 3908121"/>
                    <a:gd name="connsiteY2" fmla="*/ 1866382 h 1878908"/>
                    <a:gd name="connsiteX0" fmla="*/ 0 w 3945699"/>
                    <a:gd name="connsiteY0" fmla="*/ 1878908 h 1878908"/>
                    <a:gd name="connsiteX1" fmla="*/ 1991638 w 3945699"/>
                    <a:gd name="connsiteY1" fmla="*/ 4 h 1878908"/>
                    <a:gd name="connsiteX2" fmla="*/ 3945699 w 3945699"/>
                    <a:gd name="connsiteY2" fmla="*/ 1866382 h 1878908"/>
                    <a:gd name="connsiteX0" fmla="*/ 0 w 3945699"/>
                    <a:gd name="connsiteY0" fmla="*/ 1878911 h 1878911"/>
                    <a:gd name="connsiteX1" fmla="*/ 1991638 w 3945699"/>
                    <a:gd name="connsiteY1" fmla="*/ 7 h 1878911"/>
                    <a:gd name="connsiteX2" fmla="*/ 3945699 w 3945699"/>
                    <a:gd name="connsiteY2" fmla="*/ 1866385 h 1878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45699" h="1878911">
                      <a:moveTo>
                        <a:pt x="0" y="1878911"/>
                      </a:moveTo>
                      <a:cubicBezTo>
                        <a:pt x="134655" y="435286"/>
                        <a:pt x="1334022" y="2095"/>
                        <a:pt x="1991638" y="7"/>
                      </a:cubicBezTo>
                      <a:cubicBezTo>
                        <a:pt x="2649254" y="-2081"/>
                        <a:pt x="3814175" y="448856"/>
                        <a:pt x="3945699" y="1866385"/>
                      </a:cubicBezTo>
                    </a:path>
                  </a:pathLst>
                </a:custGeom>
                <a:noFill/>
                <a:ln w="12700">
                  <a:solidFill>
                    <a:srgbClr val="7B29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 sz="600"/>
                </a:p>
              </p:txBody>
            </p:sp>
            <p:sp>
              <p:nvSpPr>
                <p:cNvPr id="13" name="Rounded Rectangle 20">
                  <a:extLst>
                    <a:ext uri="{FF2B5EF4-FFF2-40B4-BE49-F238E27FC236}">
                      <a16:creationId xmlns:a16="http://schemas.microsoft.com/office/drawing/2014/main" id="{C6C99F13-CB82-4FC8-9540-0322DC5EDC9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9237061" y="2688660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10000"/>
                  </a:schemeClr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14" name="Rounded Rectangle 20">
                  <a:extLst>
                    <a:ext uri="{FF2B5EF4-FFF2-40B4-BE49-F238E27FC236}">
                      <a16:creationId xmlns:a16="http://schemas.microsoft.com/office/drawing/2014/main" id="{B636E27C-14C2-4E92-94C4-E5D89AA7255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7813350" y="5210989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10000"/>
                  </a:schemeClr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15" name="Rounded Rectangle 20">
                  <a:extLst>
                    <a:ext uri="{FF2B5EF4-FFF2-40B4-BE49-F238E27FC236}">
                      <a16:creationId xmlns:a16="http://schemas.microsoft.com/office/drawing/2014/main" id="{78004289-AAB1-41FD-9FE4-13D0C3F375D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4236317" y="5210989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10000"/>
                  </a:schemeClr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16" name="Rounded Rectangle 20">
                  <a:extLst>
                    <a:ext uri="{FF2B5EF4-FFF2-40B4-BE49-F238E27FC236}">
                      <a16:creationId xmlns:a16="http://schemas.microsoft.com/office/drawing/2014/main" id="{59E6A64E-2E00-4EED-AA77-2238956321E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2828822" y="2713968"/>
                  <a:ext cx="180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10000"/>
                  </a:schemeClr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17" name="Rounded Rectangle 20">
                  <a:extLst>
                    <a:ext uri="{FF2B5EF4-FFF2-40B4-BE49-F238E27FC236}">
                      <a16:creationId xmlns:a16="http://schemas.microsoft.com/office/drawing/2014/main" id="{F58C2515-62D1-4267-8471-2AFB4F502CCE}"/>
                    </a:ext>
                  </a:extLst>
                </p:cNvPr>
                <p:cNvSpPr/>
                <p:nvPr/>
              </p:nvSpPr>
              <p:spPr>
                <a:xfrm>
                  <a:off x="3116320" y="4039810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18" name="TextBox 6">
                  <a:extLst>
                    <a:ext uri="{FF2B5EF4-FFF2-40B4-BE49-F238E27FC236}">
                      <a16:creationId xmlns:a16="http://schemas.microsoft.com/office/drawing/2014/main" id="{DA6682DD-6E46-40FD-AEEC-216A2D32F31D}"/>
                    </a:ext>
                  </a:extLst>
                </p:cNvPr>
                <p:cNvSpPr txBox="1"/>
                <p:nvPr/>
              </p:nvSpPr>
              <p:spPr>
                <a:xfrm>
                  <a:off x="3185329" y="3329841"/>
                  <a:ext cx="533343" cy="69162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01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  <p:sp>
              <p:nvSpPr>
                <p:cNvPr id="19" name="Rounded Rectangle 20">
                  <a:extLst>
                    <a:ext uri="{FF2B5EF4-FFF2-40B4-BE49-F238E27FC236}">
                      <a16:creationId xmlns:a16="http://schemas.microsoft.com/office/drawing/2014/main" id="{85CE5E70-2213-4601-A4EA-74C2EA4FA836}"/>
                    </a:ext>
                  </a:extLst>
                </p:cNvPr>
                <p:cNvSpPr/>
                <p:nvPr/>
              </p:nvSpPr>
              <p:spPr>
                <a:xfrm>
                  <a:off x="8603287" y="4049286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20" name="TextBox 6">
                  <a:extLst>
                    <a:ext uri="{FF2B5EF4-FFF2-40B4-BE49-F238E27FC236}">
                      <a16:creationId xmlns:a16="http://schemas.microsoft.com/office/drawing/2014/main" id="{094EC717-ED25-4A1D-91E4-93F3666E9865}"/>
                    </a:ext>
                  </a:extLst>
                </p:cNvPr>
                <p:cNvSpPr txBox="1"/>
                <p:nvPr/>
              </p:nvSpPr>
              <p:spPr>
                <a:xfrm>
                  <a:off x="8672297" y="3339317"/>
                  <a:ext cx="533343" cy="6916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02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  <p:sp>
              <p:nvSpPr>
                <p:cNvPr id="21" name="Rounded Rectangle 20">
                  <a:extLst>
                    <a:ext uri="{FF2B5EF4-FFF2-40B4-BE49-F238E27FC236}">
                      <a16:creationId xmlns:a16="http://schemas.microsoft.com/office/drawing/2014/main" id="{785B9E65-839B-4F72-8F4F-3C205DE6110F}"/>
                    </a:ext>
                  </a:extLst>
                </p:cNvPr>
                <p:cNvSpPr/>
                <p:nvPr/>
              </p:nvSpPr>
              <p:spPr>
                <a:xfrm>
                  <a:off x="5904075" y="5590914"/>
                  <a:ext cx="527814" cy="5278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28575">
                  <a:solidFill>
                    <a:srgbClr val="7B293B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/>
                </a:p>
              </p:txBody>
            </p:sp>
            <p:sp>
              <p:nvSpPr>
                <p:cNvPr id="22" name="TextBox 6">
                  <a:extLst>
                    <a:ext uri="{FF2B5EF4-FFF2-40B4-BE49-F238E27FC236}">
                      <a16:creationId xmlns:a16="http://schemas.microsoft.com/office/drawing/2014/main" id="{AB343BB4-3083-411B-AAB6-52DA0948A999}"/>
                    </a:ext>
                  </a:extLst>
                </p:cNvPr>
                <p:cNvSpPr txBox="1"/>
                <p:nvPr/>
              </p:nvSpPr>
              <p:spPr>
                <a:xfrm>
                  <a:off x="5915959" y="4880944"/>
                  <a:ext cx="647592" cy="69162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600" dirty="0">
                      <a:solidFill>
                        <a:schemeClr val="bg1">
                          <a:lumMod val="50000"/>
                        </a:schemeClr>
                      </a:solidFill>
                      <a:latin typeface="Lato Light" charset="0"/>
                      <a:ea typeface="Lato Light" charset="0"/>
                      <a:cs typeface="Lato Light" charset="0"/>
                      <a:sym typeface="FontAwesome"/>
                    </a:rPr>
                    <a:t>50%</a:t>
                  </a:r>
                  <a:endParaRPr lang="en-US" sz="600" dirty="0">
                    <a:solidFill>
                      <a:schemeClr val="bg1">
                        <a:lumMod val="50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endParaRPr>
                </a:p>
              </p:txBody>
            </p:sp>
          </p:grpSp>
          <p:sp>
            <p:nvSpPr>
              <p:cNvPr id="11" name="AutoShape 90">
                <a:extLst>
                  <a:ext uri="{FF2B5EF4-FFF2-40B4-BE49-F238E27FC236}">
                    <a16:creationId xmlns:a16="http://schemas.microsoft.com/office/drawing/2014/main" id="{0C1F2D3F-A8F3-4585-943A-75C9CEF59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9144" y="2528941"/>
                <a:ext cx="4641442" cy="25317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084" y="20581"/>
                    </a:moveTo>
                    <a:cubicBezTo>
                      <a:pt x="10051" y="20445"/>
                      <a:pt x="10017" y="20377"/>
                      <a:pt x="10017" y="20241"/>
                    </a:cubicBezTo>
                    <a:cubicBezTo>
                      <a:pt x="10017" y="20105"/>
                      <a:pt x="10051" y="20037"/>
                      <a:pt x="10117" y="19969"/>
                    </a:cubicBezTo>
                    <a:cubicBezTo>
                      <a:pt x="10184" y="19833"/>
                      <a:pt x="10184" y="19766"/>
                      <a:pt x="10151" y="19630"/>
                    </a:cubicBezTo>
                    <a:cubicBezTo>
                      <a:pt x="10151" y="19494"/>
                      <a:pt x="10117" y="19358"/>
                      <a:pt x="10217" y="19222"/>
                    </a:cubicBezTo>
                    <a:cubicBezTo>
                      <a:pt x="10217" y="19222"/>
                      <a:pt x="10250" y="19154"/>
                      <a:pt x="10284" y="19154"/>
                    </a:cubicBezTo>
                    <a:cubicBezTo>
                      <a:pt x="10350" y="19086"/>
                      <a:pt x="10450" y="18950"/>
                      <a:pt x="10450" y="18883"/>
                    </a:cubicBezTo>
                    <a:cubicBezTo>
                      <a:pt x="10450" y="18747"/>
                      <a:pt x="10483" y="18543"/>
                      <a:pt x="10650" y="18543"/>
                    </a:cubicBezTo>
                    <a:cubicBezTo>
                      <a:pt x="10683" y="18543"/>
                      <a:pt x="10716" y="18543"/>
                      <a:pt x="10750" y="18543"/>
                    </a:cubicBezTo>
                    <a:cubicBezTo>
                      <a:pt x="10750" y="18543"/>
                      <a:pt x="10750" y="18543"/>
                      <a:pt x="10750" y="18543"/>
                    </a:cubicBezTo>
                    <a:cubicBezTo>
                      <a:pt x="10849" y="18543"/>
                      <a:pt x="11049" y="18203"/>
                      <a:pt x="11049" y="18067"/>
                    </a:cubicBezTo>
                    <a:cubicBezTo>
                      <a:pt x="11016" y="18000"/>
                      <a:pt x="11016" y="17932"/>
                      <a:pt x="11049" y="17864"/>
                    </a:cubicBezTo>
                    <a:cubicBezTo>
                      <a:pt x="11082" y="17728"/>
                      <a:pt x="11149" y="17728"/>
                      <a:pt x="11182" y="17728"/>
                    </a:cubicBezTo>
                    <a:cubicBezTo>
                      <a:pt x="11216" y="17728"/>
                      <a:pt x="11249" y="17796"/>
                      <a:pt x="11315" y="17796"/>
                    </a:cubicBezTo>
                    <a:cubicBezTo>
                      <a:pt x="11349" y="17796"/>
                      <a:pt x="11349" y="17796"/>
                      <a:pt x="11382" y="17660"/>
                    </a:cubicBezTo>
                    <a:cubicBezTo>
                      <a:pt x="11382" y="17592"/>
                      <a:pt x="11415" y="17456"/>
                      <a:pt x="11515" y="17456"/>
                    </a:cubicBezTo>
                    <a:cubicBezTo>
                      <a:pt x="11515" y="17456"/>
                      <a:pt x="11515" y="17456"/>
                      <a:pt x="11548" y="17524"/>
                    </a:cubicBezTo>
                    <a:cubicBezTo>
                      <a:pt x="11582" y="17524"/>
                      <a:pt x="11582" y="17524"/>
                      <a:pt x="11615" y="17524"/>
                    </a:cubicBezTo>
                    <a:cubicBezTo>
                      <a:pt x="11615" y="17524"/>
                      <a:pt x="11648" y="17592"/>
                      <a:pt x="11648" y="17592"/>
                    </a:cubicBezTo>
                    <a:cubicBezTo>
                      <a:pt x="11681" y="17456"/>
                      <a:pt x="11715" y="17456"/>
                      <a:pt x="11748" y="17456"/>
                    </a:cubicBezTo>
                    <a:cubicBezTo>
                      <a:pt x="11815" y="17456"/>
                      <a:pt x="11881" y="17524"/>
                      <a:pt x="11948" y="17660"/>
                    </a:cubicBezTo>
                    <a:cubicBezTo>
                      <a:pt x="11981" y="17728"/>
                      <a:pt x="12048" y="17796"/>
                      <a:pt x="12081" y="17796"/>
                    </a:cubicBezTo>
                    <a:cubicBezTo>
                      <a:pt x="12081" y="17796"/>
                      <a:pt x="12147" y="17796"/>
                      <a:pt x="12147" y="17728"/>
                    </a:cubicBezTo>
                    <a:cubicBezTo>
                      <a:pt x="12147" y="17592"/>
                      <a:pt x="12214" y="17524"/>
                      <a:pt x="12247" y="17524"/>
                    </a:cubicBezTo>
                    <a:cubicBezTo>
                      <a:pt x="12314" y="17524"/>
                      <a:pt x="12380" y="17592"/>
                      <a:pt x="12514" y="17932"/>
                    </a:cubicBezTo>
                    <a:cubicBezTo>
                      <a:pt x="12580" y="18067"/>
                      <a:pt x="12580" y="18067"/>
                      <a:pt x="12647" y="18067"/>
                    </a:cubicBezTo>
                    <a:cubicBezTo>
                      <a:pt x="12713" y="18067"/>
                      <a:pt x="12713" y="18067"/>
                      <a:pt x="12713" y="18067"/>
                    </a:cubicBezTo>
                    <a:cubicBezTo>
                      <a:pt x="12713" y="18067"/>
                      <a:pt x="12746" y="18067"/>
                      <a:pt x="12780" y="18067"/>
                    </a:cubicBezTo>
                    <a:cubicBezTo>
                      <a:pt x="12846" y="18067"/>
                      <a:pt x="12846" y="18067"/>
                      <a:pt x="12846" y="18000"/>
                    </a:cubicBezTo>
                    <a:cubicBezTo>
                      <a:pt x="12880" y="18000"/>
                      <a:pt x="12880" y="17932"/>
                      <a:pt x="12880" y="17932"/>
                    </a:cubicBezTo>
                    <a:cubicBezTo>
                      <a:pt x="12880" y="17796"/>
                      <a:pt x="12913" y="17728"/>
                      <a:pt x="12946" y="17728"/>
                    </a:cubicBezTo>
                    <a:cubicBezTo>
                      <a:pt x="12979" y="17728"/>
                      <a:pt x="13013" y="17796"/>
                      <a:pt x="13079" y="17932"/>
                    </a:cubicBezTo>
                    <a:cubicBezTo>
                      <a:pt x="13046" y="17864"/>
                      <a:pt x="13079" y="17796"/>
                      <a:pt x="13079" y="17728"/>
                    </a:cubicBezTo>
                    <a:cubicBezTo>
                      <a:pt x="13079" y="17728"/>
                      <a:pt x="13079" y="17728"/>
                      <a:pt x="13079" y="17728"/>
                    </a:cubicBezTo>
                    <a:cubicBezTo>
                      <a:pt x="13079" y="17728"/>
                      <a:pt x="13079" y="17660"/>
                      <a:pt x="13079" y="17660"/>
                    </a:cubicBezTo>
                    <a:cubicBezTo>
                      <a:pt x="13013" y="17592"/>
                      <a:pt x="13013" y="17524"/>
                      <a:pt x="13013" y="17388"/>
                    </a:cubicBezTo>
                    <a:cubicBezTo>
                      <a:pt x="13046" y="17184"/>
                      <a:pt x="13279" y="17116"/>
                      <a:pt x="13412" y="17116"/>
                    </a:cubicBezTo>
                    <a:cubicBezTo>
                      <a:pt x="13445" y="17116"/>
                      <a:pt x="13445" y="17116"/>
                      <a:pt x="13445" y="17116"/>
                    </a:cubicBezTo>
                    <a:cubicBezTo>
                      <a:pt x="13512" y="17116"/>
                      <a:pt x="13545" y="17116"/>
                      <a:pt x="13579" y="17116"/>
                    </a:cubicBezTo>
                    <a:cubicBezTo>
                      <a:pt x="13579" y="17116"/>
                      <a:pt x="13612" y="17116"/>
                      <a:pt x="13612" y="17116"/>
                    </a:cubicBezTo>
                    <a:cubicBezTo>
                      <a:pt x="13612" y="17116"/>
                      <a:pt x="13612" y="17116"/>
                      <a:pt x="13645" y="17049"/>
                    </a:cubicBezTo>
                    <a:cubicBezTo>
                      <a:pt x="13678" y="16913"/>
                      <a:pt x="13745" y="16845"/>
                      <a:pt x="13778" y="16845"/>
                    </a:cubicBezTo>
                    <a:cubicBezTo>
                      <a:pt x="13845" y="16845"/>
                      <a:pt x="13911" y="17049"/>
                      <a:pt x="13911" y="17252"/>
                    </a:cubicBezTo>
                    <a:cubicBezTo>
                      <a:pt x="13945" y="17252"/>
                      <a:pt x="14011" y="17184"/>
                      <a:pt x="14078" y="17184"/>
                    </a:cubicBezTo>
                    <a:cubicBezTo>
                      <a:pt x="14178" y="17116"/>
                      <a:pt x="14277" y="17049"/>
                      <a:pt x="14344" y="17049"/>
                    </a:cubicBezTo>
                    <a:cubicBezTo>
                      <a:pt x="14544" y="17049"/>
                      <a:pt x="14743" y="17388"/>
                      <a:pt x="14777" y="17660"/>
                    </a:cubicBezTo>
                    <a:cubicBezTo>
                      <a:pt x="14777" y="17796"/>
                      <a:pt x="14843" y="17796"/>
                      <a:pt x="14910" y="17660"/>
                    </a:cubicBezTo>
                    <a:cubicBezTo>
                      <a:pt x="14943" y="17592"/>
                      <a:pt x="14943" y="17592"/>
                      <a:pt x="14943" y="17592"/>
                    </a:cubicBezTo>
                    <a:cubicBezTo>
                      <a:pt x="15043" y="17456"/>
                      <a:pt x="15110" y="17320"/>
                      <a:pt x="15209" y="17320"/>
                    </a:cubicBezTo>
                    <a:cubicBezTo>
                      <a:pt x="15276" y="17320"/>
                      <a:pt x="15309" y="17388"/>
                      <a:pt x="15342" y="17456"/>
                    </a:cubicBezTo>
                    <a:cubicBezTo>
                      <a:pt x="15409" y="17592"/>
                      <a:pt x="15476" y="17728"/>
                      <a:pt x="15542" y="17864"/>
                    </a:cubicBezTo>
                    <a:cubicBezTo>
                      <a:pt x="15575" y="18000"/>
                      <a:pt x="15642" y="18135"/>
                      <a:pt x="15742" y="18339"/>
                    </a:cubicBezTo>
                    <a:cubicBezTo>
                      <a:pt x="15842" y="18543"/>
                      <a:pt x="15808" y="18815"/>
                      <a:pt x="15775" y="18950"/>
                    </a:cubicBezTo>
                    <a:cubicBezTo>
                      <a:pt x="15742" y="19086"/>
                      <a:pt x="15742" y="19154"/>
                      <a:pt x="15742" y="19222"/>
                    </a:cubicBezTo>
                    <a:cubicBezTo>
                      <a:pt x="15775" y="19290"/>
                      <a:pt x="15775" y="19426"/>
                      <a:pt x="15808" y="19562"/>
                    </a:cubicBezTo>
                    <a:cubicBezTo>
                      <a:pt x="15808" y="19698"/>
                      <a:pt x="15808" y="19833"/>
                      <a:pt x="15875" y="19901"/>
                    </a:cubicBezTo>
                    <a:cubicBezTo>
                      <a:pt x="16008" y="20105"/>
                      <a:pt x="16008" y="20377"/>
                      <a:pt x="16008" y="20513"/>
                    </a:cubicBezTo>
                    <a:cubicBezTo>
                      <a:pt x="16008" y="20581"/>
                      <a:pt x="16008" y="20649"/>
                      <a:pt x="16008" y="20716"/>
                    </a:cubicBezTo>
                    <a:cubicBezTo>
                      <a:pt x="16175" y="20784"/>
                      <a:pt x="16308" y="21260"/>
                      <a:pt x="16308" y="21464"/>
                    </a:cubicBezTo>
                    <a:cubicBezTo>
                      <a:pt x="16341" y="21532"/>
                      <a:pt x="16408" y="21600"/>
                      <a:pt x="16441" y="21600"/>
                    </a:cubicBezTo>
                    <a:cubicBezTo>
                      <a:pt x="16474" y="21600"/>
                      <a:pt x="16474" y="21600"/>
                      <a:pt x="16474" y="21600"/>
                    </a:cubicBezTo>
                    <a:cubicBezTo>
                      <a:pt x="16474" y="21396"/>
                      <a:pt x="16507" y="21260"/>
                      <a:pt x="16574" y="21056"/>
                    </a:cubicBezTo>
                    <a:cubicBezTo>
                      <a:pt x="16607" y="20920"/>
                      <a:pt x="16640" y="20784"/>
                      <a:pt x="16640" y="20649"/>
                    </a:cubicBezTo>
                    <a:cubicBezTo>
                      <a:pt x="16640" y="20445"/>
                      <a:pt x="16541" y="19494"/>
                      <a:pt x="16441" y="19222"/>
                    </a:cubicBezTo>
                    <a:cubicBezTo>
                      <a:pt x="16374" y="19018"/>
                      <a:pt x="16374" y="18883"/>
                      <a:pt x="16374" y="18815"/>
                    </a:cubicBezTo>
                    <a:cubicBezTo>
                      <a:pt x="16374" y="18747"/>
                      <a:pt x="16374" y="18679"/>
                      <a:pt x="16341" y="18475"/>
                    </a:cubicBezTo>
                    <a:cubicBezTo>
                      <a:pt x="16208" y="18135"/>
                      <a:pt x="16108" y="17456"/>
                      <a:pt x="16108" y="16913"/>
                    </a:cubicBezTo>
                    <a:cubicBezTo>
                      <a:pt x="16108" y="16369"/>
                      <a:pt x="16441" y="15486"/>
                      <a:pt x="16574" y="15215"/>
                    </a:cubicBezTo>
                    <a:cubicBezTo>
                      <a:pt x="16640" y="15079"/>
                      <a:pt x="16740" y="15079"/>
                      <a:pt x="16807" y="15011"/>
                    </a:cubicBezTo>
                    <a:cubicBezTo>
                      <a:pt x="16873" y="15011"/>
                      <a:pt x="16873" y="14943"/>
                      <a:pt x="16873" y="14875"/>
                    </a:cubicBezTo>
                    <a:cubicBezTo>
                      <a:pt x="16940" y="14603"/>
                      <a:pt x="17106" y="14196"/>
                      <a:pt x="17273" y="14196"/>
                    </a:cubicBezTo>
                    <a:cubicBezTo>
                      <a:pt x="17273" y="14196"/>
                      <a:pt x="17306" y="14196"/>
                      <a:pt x="17306" y="14196"/>
                    </a:cubicBezTo>
                    <a:cubicBezTo>
                      <a:pt x="17339" y="14196"/>
                      <a:pt x="17339" y="14196"/>
                      <a:pt x="17339" y="14196"/>
                    </a:cubicBezTo>
                    <a:cubicBezTo>
                      <a:pt x="17406" y="14196"/>
                      <a:pt x="17406" y="14196"/>
                      <a:pt x="17406" y="14128"/>
                    </a:cubicBezTo>
                    <a:cubicBezTo>
                      <a:pt x="17439" y="13856"/>
                      <a:pt x="17639" y="13516"/>
                      <a:pt x="17872" y="13449"/>
                    </a:cubicBezTo>
                    <a:cubicBezTo>
                      <a:pt x="17938" y="13449"/>
                      <a:pt x="17938" y="13449"/>
                      <a:pt x="17938" y="13449"/>
                    </a:cubicBezTo>
                    <a:cubicBezTo>
                      <a:pt x="17938" y="13381"/>
                      <a:pt x="17905" y="13313"/>
                      <a:pt x="17905" y="13245"/>
                    </a:cubicBezTo>
                    <a:cubicBezTo>
                      <a:pt x="17872" y="13245"/>
                      <a:pt x="17872" y="13177"/>
                      <a:pt x="17872" y="13177"/>
                    </a:cubicBezTo>
                    <a:cubicBezTo>
                      <a:pt x="17839" y="13041"/>
                      <a:pt x="17839" y="12905"/>
                      <a:pt x="17872" y="12769"/>
                    </a:cubicBezTo>
                    <a:cubicBezTo>
                      <a:pt x="17905" y="12633"/>
                      <a:pt x="18005" y="12566"/>
                      <a:pt x="18072" y="12769"/>
                    </a:cubicBezTo>
                    <a:cubicBezTo>
                      <a:pt x="18072" y="12769"/>
                      <a:pt x="18171" y="12837"/>
                      <a:pt x="18238" y="12769"/>
                    </a:cubicBezTo>
                    <a:cubicBezTo>
                      <a:pt x="18271" y="12633"/>
                      <a:pt x="18338" y="12566"/>
                      <a:pt x="18338" y="12498"/>
                    </a:cubicBezTo>
                    <a:cubicBezTo>
                      <a:pt x="18171" y="12498"/>
                      <a:pt x="18138" y="12362"/>
                      <a:pt x="18105" y="12294"/>
                    </a:cubicBezTo>
                    <a:cubicBezTo>
                      <a:pt x="18105" y="12226"/>
                      <a:pt x="18105" y="12090"/>
                      <a:pt x="18205" y="12022"/>
                    </a:cubicBezTo>
                    <a:cubicBezTo>
                      <a:pt x="18238" y="12022"/>
                      <a:pt x="18238" y="11954"/>
                      <a:pt x="18205" y="11886"/>
                    </a:cubicBezTo>
                    <a:cubicBezTo>
                      <a:pt x="18205" y="11818"/>
                      <a:pt x="18171" y="11750"/>
                      <a:pt x="18105" y="11750"/>
                    </a:cubicBezTo>
                    <a:cubicBezTo>
                      <a:pt x="18072" y="11750"/>
                      <a:pt x="17972" y="11683"/>
                      <a:pt x="17938" y="11547"/>
                    </a:cubicBezTo>
                    <a:cubicBezTo>
                      <a:pt x="17938" y="11411"/>
                      <a:pt x="18005" y="11275"/>
                      <a:pt x="18038" y="11139"/>
                    </a:cubicBezTo>
                    <a:cubicBezTo>
                      <a:pt x="18072" y="11071"/>
                      <a:pt x="18005" y="11003"/>
                      <a:pt x="17839" y="10732"/>
                    </a:cubicBezTo>
                    <a:cubicBezTo>
                      <a:pt x="17839" y="10732"/>
                      <a:pt x="17839" y="10732"/>
                      <a:pt x="17839" y="10732"/>
                    </a:cubicBezTo>
                    <a:cubicBezTo>
                      <a:pt x="17772" y="10596"/>
                      <a:pt x="17739" y="10528"/>
                      <a:pt x="17772" y="10460"/>
                    </a:cubicBezTo>
                    <a:cubicBezTo>
                      <a:pt x="17772" y="10324"/>
                      <a:pt x="17872" y="10256"/>
                      <a:pt x="17972" y="10188"/>
                    </a:cubicBezTo>
                    <a:cubicBezTo>
                      <a:pt x="18005" y="10120"/>
                      <a:pt x="18005" y="9916"/>
                      <a:pt x="17972" y="9781"/>
                    </a:cubicBezTo>
                    <a:cubicBezTo>
                      <a:pt x="17972" y="9509"/>
                      <a:pt x="17972" y="9373"/>
                      <a:pt x="18005" y="9237"/>
                    </a:cubicBezTo>
                    <a:cubicBezTo>
                      <a:pt x="18038" y="9101"/>
                      <a:pt x="18105" y="9033"/>
                      <a:pt x="18171" y="9033"/>
                    </a:cubicBezTo>
                    <a:cubicBezTo>
                      <a:pt x="18205" y="9033"/>
                      <a:pt x="18238" y="9101"/>
                      <a:pt x="18271" y="9169"/>
                    </a:cubicBezTo>
                    <a:cubicBezTo>
                      <a:pt x="18271" y="9169"/>
                      <a:pt x="18271" y="9305"/>
                      <a:pt x="18238" y="9373"/>
                    </a:cubicBezTo>
                    <a:cubicBezTo>
                      <a:pt x="18171" y="9645"/>
                      <a:pt x="18138" y="9849"/>
                      <a:pt x="18205" y="9984"/>
                    </a:cubicBezTo>
                    <a:cubicBezTo>
                      <a:pt x="18305" y="10188"/>
                      <a:pt x="18371" y="10460"/>
                      <a:pt x="18338" y="10800"/>
                    </a:cubicBezTo>
                    <a:cubicBezTo>
                      <a:pt x="18338" y="10800"/>
                      <a:pt x="18371" y="10732"/>
                      <a:pt x="18371" y="10732"/>
                    </a:cubicBezTo>
                    <a:cubicBezTo>
                      <a:pt x="18471" y="10256"/>
                      <a:pt x="18471" y="9916"/>
                      <a:pt x="18471" y="9849"/>
                    </a:cubicBezTo>
                    <a:cubicBezTo>
                      <a:pt x="18371" y="9849"/>
                      <a:pt x="18338" y="9577"/>
                      <a:pt x="18371" y="9441"/>
                    </a:cubicBezTo>
                    <a:cubicBezTo>
                      <a:pt x="18371" y="9305"/>
                      <a:pt x="18404" y="9237"/>
                      <a:pt x="18471" y="9237"/>
                    </a:cubicBezTo>
                    <a:cubicBezTo>
                      <a:pt x="18504" y="9237"/>
                      <a:pt x="18538" y="9305"/>
                      <a:pt x="18538" y="9373"/>
                    </a:cubicBezTo>
                    <a:cubicBezTo>
                      <a:pt x="18571" y="9441"/>
                      <a:pt x="18604" y="9509"/>
                      <a:pt x="18604" y="9509"/>
                    </a:cubicBezTo>
                    <a:cubicBezTo>
                      <a:pt x="18637" y="9509"/>
                      <a:pt x="18637" y="9441"/>
                      <a:pt x="18704" y="9305"/>
                    </a:cubicBezTo>
                    <a:cubicBezTo>
                      <a:pt x="18870" y="9033"/>
                      <a:pt x="18937" y="8626"/>
                      <a:pt x="18937" y="8558"/>
                    </a:cubicBezTo>
                    <a:cubicBezTo>
                      <a:pt x="18870" y="8490"/>
                      <a:pt x="18870" y="8354"/>
                      <a:pt x="18870" y="8286"/>
                    </a:cubicBezTo>
                    <a:cubicBezTo>
                      <a:pt x="18904" y="8083"/>
                      <a:pt x="19103" y="8083"/>
                      <a:pt x="19137" y="8083"/>
                    </a:cubicBezTo>
                    <a:cubicBezTo>
                      <a:pt x="19170" y="8083"/>
                      <a:pt x="19170" y="8083"/>
                      <a:pt x="19170" y="8083"/>
                    </a:cubicBezTo>
                    <a:cubicBezTo>
                      <a:pt x="19203" y="8083"/>
                      <a:pt x="19203" y="8083"/>
                      <a:pt x="19203" y="8083"/>
                    </a:cubicBezTo>
                    <a:cubicBezTo>
                      <a:pt x="19270" y="8083"/>
                      <a:pt x="19403" y="8015"/>
                      <a:pt x="19503" y="7947"/>
                    </a:cubicBezTo>
                    <a:cubicBezTo>
                      <a:pt x="19469" y="8015"/>
                      <a:pt x="19469" y="8015"/>
                      <a:pt x="19436" y="8015"/>
                    </a:cubicBezTo>
                    <a:cubicBezTo>
                      <a:pt x="19303" y="8083"/>
                      <a:pt x="19203" y="8083"/>
                      <a:pt x="19137" y="8083"/>
                    </a:cubicBezTo>
                    <a:cubicBezTo>
                      <a:pt x="19103" y="8015"/>
                      <a:pt x="19070" y="7947"/>
                      <a:pt x="19070" y="7879"/>
                    </a:cubicBezTo>
                    <a:cubicBezTo>
                      <a:pt x="19070" y="7471"/>
                      <a:pt x="19736" y="7335"/>
                      <a:pt x="19769" y="7335"/>
                    </a:cubicBezTo>
                    <a:cubicBezTo>
                      <a:pt x="19802" y="7335"/>
                      <a:pt x="19802" y="7335"/>
                      <a:pt x="19836" y="7199"/>
                    </a:cubicBezTo>
                    <a:cubicBezTo>
                      <a:pt x="19836" y="7132"/>
                      <a:pt x="19836" y="6996"/>
                      <a:pt x="19902" y="6996"/>
                    </a:cubicBezTo>
                    <a:cubicBezTo>
                      <a:pt x="19969" y="6996"/>
                      <a:pt x="19969" y="7064"/>
                      <a:pt x="20002" y="7064"/>
                    </a:cubicBezTo>
                    <a:cubicBezTo>
                      <a:pt x="20035" y="7267"/>
                      <a:pt x="20135" y="7199"/>
                      <a:pt x="20235" y="7132"/>
                    </a:cubicBezTo>
                    <a:cubicBezTo>
                      <a:pt x="20235" y="7132"/>
                      <a:pt x="20235" y="7064"/>
                      <a:pt x="20235" y="6996"/>
                    </a:cubicBezTo>
                    <a:cubicBezTo>
                      <a:pt x="20235" y="6928"/>
                      <a:pt x="20202" y="6792"/>
                      <a:pt x="20135" y="6792"/>
                    </a:cubicBezTo>
                    <a:cubicBezTo>
                      <a:pt x="20102" y="6724"/>
                      <a:pt x="20069" y="6656"/>
                      <a:pt x="20069" y="6588"/>
                    </a:cubicBezTo>
                    <a:cubicBezTo>
                      <a:pt x="20035" y="6520"/>
                      <a:pt x="20069" y="6452"/>
                      <a:pt x="20102" y="6384"/>
                    </a:cubicBezTo>
                    <a:cubicBezTo>
                      <a:pt x="20135" y="6316"/>
                      <a:pt x="20135" y="6316"/>
                      <a:pt x="20135" y="6316"/>
                    </a:cubicBezTo>
                    <a:cubicBezTo>
                      <a:pt x="20102" y="6113"/>
                      <a:pt x="20168" y="5909"/>
                      <a:pt x="20168" y="5773"/>
                    </a:cubicBezTo>
                    <a:cubicBezTo>
                      <a:pt x="20202" y="5705"/>
                      <a:pt x="20302" y="5366"/>
                      <a:pt x="20435" y="5298"/>
                    </a:cubicBezTo>
                    <a:cubicBezTo>
                      <a:pt x="20501" y="5230"/>
                      <a:pt x="20501" y="5230"/>
                      <a:pt x="20501" y="5162"/>
                    </a:cubicBezTo>
                    <a:cubicBezTo>
                      <a:pt x="20534" y="5094"/>
                      <a:pt x="20568" y="5026"/>
                      <a:pt x="20668" y="5026"/>
                    </a:cubicBezTo>
                    <a:cubicBezTo>
                      <a:pt x="20701" y="5026"/>
                      <a:pt x="20734" y="4958"/>
                      <a:pt x="20767" y="4754"/>
                    </a:cubicBezTo>
                    <a:cubicBezTo>
                      <a:pt x="20801" y="4686"/>
                      <a:pt x="20834" y="4550"/>
                      <a:pt x="20901" y="4483"/>
                    </a:cubicBezTo>
                    <a:cubicBezTo>
                      <a:pt x="20934" y="4415"/>
                      <a:pt x="20967" y="4415"/>
                      <a:pt x="21000" y="4415"/>
                    </a:cubicBezTo>
                    <a:cubicBezTo>
                      <a:pt x="21067" y="4415"/>
                      <a:pt x="21100" y="4415"/>
                      <a:pt x="21167" y="4483"/>
                    </a:cubicBezTo>
                    <a:cubicBezTo>
                      <a:pt x="21200" y="4550"/>
                      <a:pt x="21233" y="4550"/>
                      <a:pt x="21267" y="4550"/>
                    </a:cubicBezTo>
                    <a:cubicBezTo>
                      <a:pt x="21300" y="4550"/>
                      <a:pt x="21333" y="4550"/>
                      <a:pt x="21367" y="4483"/>
                    </a:cubicBezTo>
                    <a:cubicBezTo>
                      <a:pt x="21433" y="4415"/>
                      <a:pt x="21500" y="4279"/>
                      <a:pt x="21600" y="4143"/>
                    </a:cubicBezTo>
                    <a:cubicBezTo>
                      <a:pt x="21267" y="3192"/>
                      <a:pt x="21300" y="2513"/>
                      <a:pt x="21300" y="2173"/>
                    </a:cubicBezTo>
                    <a:cubicBezTo>
                      <a:pt x="21300" y="2173"/>
                      <a:pt x="21300" y="2105"/>
                      <a:pt x="21300" y="2105"/>
                    </a:cubicBezTo>
                    <a:cubicBezTo>
                      <a:pt x="21267" y="2037"/>
                      <a:pt x="21200" y="2037"/>
                      <a:pt x="21167" y="2037"/>
                    </a:cubicBezTo>
                    <a:cubicBezTo>
                      <a:pt x="21067" y="2037"/>
                      <a:pt x="20934" y="2037"/>
                      <a:pt x="20834" y="1833"/>
                    </a:cubicBezTo>
                    <a:cubicBezTo>
                      <a:pt x="20734" y="1833"/>
                      <a:pt x="20534" y="2649"/>
                      <a:pt x="20468" y="3124"/>
                    </a:cubicBezTo>
                    <a:cubicBezTo>
                      <a:pt x="20401" y="3667"/>
                      <a:pt x="20002" y="4143"/>
                      <a:pt x="19969" y="4211"/>
                    </a:cubicBezTo>
                    <a:cubicBezTo>
                      <a:pt x="19935" y="4279"/>
                      <a:pt x="19935" y="4279"/>
                      <a:pt x="19935" y="4279"/>
                    </a:cubicBezTo>
                    <a:cubicBezTo>
                      <a:pt x="19935" y="4279"/>
                      <a:pt x="19935" y="4279"/>
                      <a:pt x="19935" y="4279"/>
                    </a:cubicBezTo>
                    <a:cubicBezTo>
                      <a:pt x="19935" y="4279"/>
                      <a:pt x="18737" y="4279"/>
                      <a:pt x="18637" y="4279"/>
                    </a:cubicBezTo>
                    <a:cubicBezTo>
                      <a:pt x="18637" y="4279"/>
                      <a:pt x="18571" y="4347"/>
                      <a:pt x="18238" y="4958"/>
                    </a:cubicBezTo>
                    <a:cubicBezTo>
                      <a:pt x="18238" y="5094"/>
                      <a:pt x="18238" y="5230"/>
                      <a:pt x="18205" y="5298"/>
                    </a:cubicBezTo>
                    <a:cubicBezTo>
                      <a:pt x="18105" y="5637"/>
                      <a:pt x="17739" y="5841"/>
                      <a:pt x="17406" y="5841"/>
                    </a:cubicBezTo>
                    <a:cubicBezTo>
                      <a:pt x="17339" y="5841"/>
                      <a:pt x="17273" y="5841"/>
                      <a:pt x="17206" y="5841"/>
                    </a:cubicBezTo>
                    <a:cubicBezTo>
                      <a:pt x="17206" y="5977"/>
                      <a:pt x="17206" y="6045"/>
                      <a:pt x="17206" y="6045"/>
                    </a:cubicBezTo>
                    <a:cubicBezTo>
                      <a:pt x="17206" y="6181"/>
                      <a:pt x="17173" y="6249"/>
                      <a:pt x="17073" y="6384"/>
                    </a:cubicBezTo>
                    <a:cubicBezTo>
                      <a:pt x="17007" y="6588"/>
                      <a:pt x="16707" y="6928"/>
                      <a:pt x="16341" y="7335"/>
                    </a:cubicBezTo>
                    <a:cubicBezTo>
                      <a:pt x="16208" y="7471"/>
                      <a:pt x="16208" y="7471"/>
                      <a:pt x="16208" y="7471"/>
                    </a:cubicBezTo>
                    <a:cubicBezTo>
                      <a:pt x="15975" y="7675"/>
                      <a:pt x="15675" y="7675"/>
                      <a:pt x="15509" y="7471"/>
                    </a:cubicBezTo>
                    <a:cubicBezTo>
                      <a:pt x="15409" y="7403"/>
                      <a:pt x="15342" y="7199"/>
                      <a:pt x="15342" y="6996"/>
                    </a:cubicBezTo>
                    <a:cubicBezTo>
                      <a:pt x="15342" y="6588"/>
                      <a:pt x="15476" y="6520"/>
                      <a:pt x="15542" y="6520"/>
                    </a:cubicBezTo>
                    <a:cubicBezTo>
                      <a:pt x="15642" y="6520"/>
                      <a:pt x="15709" y="6588"/>
                      <a:pt x="15742" y="6724"/>
                    </a:cubicBezTo>
                    <a:cubicBezTo>
                      <a:pt x="15742" y="6724"/>
                      <a:pt x="15742" y="6724"/>
                      <a:pt x="15775" y="6724"/>
                    </a:cubicBezTo>
                    <a:cubicBezTo>
                      <a:pt x="15709" y="6588"/>
                      <a:pt x="15709" y="6384"/>
                      <a:pt x="15709" y="6181"/>
                    </a:cubicBezTo>
                    <a:cubicBezTo>
                      <a:pt x="15675" y="6113"/>
                      <a:pt x="15709" y="5909"/>
                      <a:pt x="15709" y="5773"/>
                    </a:cubicBezTo>
                    <a:cubicBezTo>
                      <a:pt x="15709" y="5501"/>
                      <a:pt x="15709" y="5298"/>
                      <a:pt x="15642" y="5298"/>
                    </a:cubicBezTo>
                    <a:cubicBezTo>
                      <a:pt x="15575" y="5230"/>
                      <a:pt x="15476" y="5366"/>
                      <a:pt x="15409" y="5433"/>
                    </a:cubicBezTo>
                    <a:cubicBezTo>
                      <a:pt x="15342" y="5501"/>
                      <a:pt x="15309" y="5569"/>
                      <a:pt x="15276" y="5569"/>
                    </a:cubicBezTo>
                    <a:cubicBezTo>
                      <a:pt x="15243" y="5569"/>
                      <a:pt x="15243" y="5569"/>
                      <a:pt x="15209" y="5501"/>
                    </a:cubicBezTo>
                    <a:cubicBezTo>
                      <a:pt x="15176" y="5433"/>
                      <a:pt x="15176" y="5366"/>
                      <a:pt x="15176" y="5298"/>
                    </a:cubicBezTo>
                    <a:cubicBezTo>
                      <a:pt x="15209" y="5094"/>
                      <a:pt x="15243" y="4958"/>
                      <a:pt x="15309" y="4754"/>
                    </a:cubicBezTo>
                    <a:cubicBezTo>
                      <a:pt x="15376" y="4483"/>
                      <a:pt x="15442" y="4279"/>
                      <a:pt x="15342" y="4007"/>
                    </a:cubicBezTo>
                    <a:cubicBezTo>
                      <a:pt x="15243" y="3667"/>
                      <a:pt x="15143" y="3599"/>
                      <a:pt x="15043" y="3599"/>
                    </a:cubicBezTo>
                    <a:cubicBezTo>
                      <a:pt x="14976" y="3599"/>
                      <a:pt x="14910" y="3667"/>
                      <a:pt x="14877" y="3803"/>
                    </a:cubicBezTo>
                    <a:cubicBezTo>
                      <a:pt x="14843" y="4143"/>
                      <a:pt x="14710" y="4211"/>
                      <a:pt x="14644" y="4211"/>
                    </a:cubicBezTo>
                    <a:cubicBezTo>
                      <a:pt x="14577" y="4279"/>
                      <a:pt x="14510" y="4279"/>
                      <a:pt x="14510" y="4415"/>
                    </a:cubicBezTo>
                    <a:cubicBezTo>
                      <a:pt x="14411" y="4754"/>
                      <a:pt x="14344" y="5433"/>
                      <a:pt x="14411" y="5909"/>
                    </a:cubicBezTo>
                    <a:cubicBezTo>
                      <a:pt x="14477" y="6588"/>
                      <a:pt x="14344" y="6928"/>
                      <a:pt x="14111" y="7199"/>
                    </a:cubicBezTo>
                    <a:cubicBezTo>
                      <a:pt x="13978" y="7335"/>
                      <a:pt x="13878" y="7335"/>
                      <a:pt x="13812" y="7132"/>
                    </a:cubicBezTo>
                    <a:cubicBezTo>
                      <a:pt x="13678" y="6860"/>
                      <a:pt x="13678" y="6249"/>
                      <a:pt x="13712" y="5637"/>
                    </a:cubicBezTo>
                    <a:cubicBezTo>
                      <a:pt x="13745" y="5366"/>
                      <a:pt x="13778" y="5162"/>
                      <a:pt x="13812" y="4958"/>
                    </a:cubicBezTo>
                    <a:cubicBezTo>
                      <a:pt x="13845" y="4754"/>
                      <a:pt x="13878" y="4483"/>
                      <a:pt x="13878" y="4415"/>
                    </a:cubicBezTo>
                    <a:cubicBezTo>
                      <a:pt x="13812" y="4415"/>
                      <a:pt x="13778" y="4347"/>
                      <a:pt x="13778" y="4279"/>
                    </a:cubicBezTo>
                    <a:cubicBezTo>
                      <a:pt x="13745" y="3939"/>
                      <a:pt x="14144" y="3328"/>
                      <a:pt x="14411" y="3192"/>
                    </a:cubicBezTo>
                    <a:cubicBezTo>
                      <a:pt x="14577" y="3124"/>
                      <a:pt x="14743" y="3056"/>
                      <a:pt x="14877" y="3056"/>
                    </a:cubicBezTo>
                    <a:cubicBezTo>
                      <a:pt x="14976" y="3056"/>
                      <a:pt x="15110" y="2988"/>
                      <a:pt x="15143" y="2988"/>
                    </a:cubicBezTo>
                    <a:cubicBezTo>
                      <a:pt x="15143" y="2988"/>
                      <a:pt x="15176" y="2988"/>
                      <a:pt x="15176" y="2920"/>
                    </a:cubicBezTo>
                    <a:cubicBezTo>
                      <a:pt x="15143" y="2920"/>
                      <a:pt x="15110" y="2852"/>
                      <a:pt x="15076" y="2784"/>
                    </a:cubicBezTo>
                    <a:cubicBezTo>
                      <a:pt x="15076" y="2852"/>
                      <a:pt x="15043" y="2852"/>
                      <a:pt x="15043" y="2852"/>
                    </a:cubicBezTo>
                    <a:cubicBezTo>
                      <a:pt x="15010" y="2920"/>
                      <a:pt x="14976" y="2920"/>
                      <a:pt x="14943" y="2920"/>
                    </a:cubicBezTo>
                    <a:cubicBezTo>
                      <a:pt x="14877" y="2920"/>
                      <a:pt x="14843" y="2852"/>
                      <a:pt x="14810" y="2784"/>
                    </a:cubicBezTo>
                    <a:cubicBezTo>
                      <a:pt x="14777" y="2649"/>
                      <a:pt x="14743" y="2581"/>
                      <a:pt x="14644" y="2581"/>
                    </a:cubicBezTo>
                    <a:cubicBezTo>
                      <a:pt x="14577" y="2581"/>
                      <a:pt x="14477" y="2649"/>
                      <a:pt x="14377" y="2716"/>
                    </a:cubicBezTo>
                    <a:cubicBezTo>
                      <a:pt x="14211" y="2852"/>
                      <a:pt x="14044" y="2988"/>
                      <a:pt x="13945" y="2852"/>
                    </a:cubicBezTo>
                    <a:cubicBezTo>
                      <a:pt x="13812" y="2716"/>
                      <a:pt x="13778" y="2581"/>
                      <a:pt x="13745" y="2445"/>
                    </a:cubicBezTo>
                    <a:cubicBezTo>
                      <a:pt x="13745" y="2377"/>
                      <a:pt x="13745" y="2377"/>
                      <a:pt x="13678" y="2377"/>
                    </a:cubicBezTo>
                    <a:cubicBezTo>
                      <a:pt x="13612" y="2377"/>
                      <a:pt x="13579" y="2309"/>
                      <a:pt x="13579" y="2241"/>
                    </a:cubicBezTo>
                    <a:cubicBezTo>
                      <a:pt x="13545" y="2173"/>
                      <a:pt x="13545" y="2037"/>
                      <a:pt x="13579" y="1969"/>
                    </a:cubicBezTo>
                    <a:cubicBezTo>
                      <a:pt x="13512" y="2037"/>
                      <a:pt x="13445" y="2105"/>
                      <a:pt x="13379" y="2241"/>
                    </a:cubicBezTo>
                    <a:cubicBezTo>
                      <a:pt x="13179" y="2513"/>
                      <a:pt x="12979" y="2784"/>
                      <a:pt x="12813" y="2784"/>
                    </a:cubicBezTo>
                    <a:cubicBezTo>
                      <a:pt x="12746" y="2784"/>
                      <a:pt x="12680" y="2716"/>
                      <a:pt x="12647" y="2649"/>
                    </a:cubicBezTo>
                    <a:cubicBezTo>
                      <a:pt x="12580" y="2513"/>
                      <a:pt x="12514" y="2513"/>
                      <a:pt x="12447" y="2581"/>
                    </a:cubicBezTo>
                    <a:cubicBezTo>
                      <a:pt x="12414" y="2581"/>
                      <a:pt x="12347" y="2581"/>
                      <a:pt x="12314" y="2581"/>
                    </a:cubicBezTo>
                    <a:cubicBezTo>
                      <a:pt x="12247" y="2581"/>
                      <a:pt x="12214" y="2581"/>
                      <a:pt x="12147" y="2445"/>
                    </a:cubicBezTo>
                    <a:cubicBezTo>
                      <a:pt x="12114" y="2377"/>
                      <a:pt x="12114" y="2241"/>
                      <a:pt x="12147" y="2173"/>
                    </a:cubicBezTo>
                    <a:cubicBezTo>
                      <a:pt x="12214" y="1766"/>
                      <a:pt x="12713" y="1222"/>
                      <a:pt x="12979" y="1222"/>
                    </a:cubicBezTo>
                    <a:cubicBezTo>
                      <a:pt x="12979" y="1222"/>
                      <a:pt x="12979" y="1222"/>
                      <a:pt x="12979" y="1222"/>
                    </a:cubicBezTo>
                    <a:cubicBezTo>
                      <a:pt x="12880" y="1222"/>
                      <a:pt x="12780" y="1154"/>
                      <a:pt x="12713" y="1154"/>
                    </a:cubicBezTo>
                    <a:cubicBezTo>
                      <a:pt x="12680" y="1154"/>
                      <a:pt x="12680" y="1154"/>
                      <a:pt x="12680" y="1154"/>
                    </a:cubicBezTo>
                    <a:cubicBezTo>
                      <a:pt x="12547" y="1426"/>
                      <a:pt x="12380" y="1358"/>
                      <a:pt x="12247" y="1018"/>
                    </a:cubicBezTo>
                    <a:cubicBezTo>
                      <a:pt x="12247" y="1018"/>
                      <a:pt x="12214" y="1018"/>
                      <a:pt x="12214" y="1018"/>
                    </a:cubicBezTo>
                    <a:cubicBezTo>
                      <a:pt x="12181" y="1018"/>
                      <a:pt x="12181" y="1018"/>
                      <a:pt x="12181" y="1018"/>
                    </a:cubicBezTo>
                    <a:cubicBezTo>
                      <a:pt x="12114" y="1018"/>
                      <a:pt x="12014" y="1018"/>
                      <a:pt x="11948" y="815"/>
                    </a:cubicBezTo>
                    <a:cubicBezTo>
                      <a:pt x="11881" y="679"/>
                      <a:pt x="11848" y="679"/>
                      <a:pt x="11815" y="679"/>
                    </a:cubicBezTo>
                    <a:cubicBezTo>
                      <a:pt x="11781" y="679"/>
                      <a:pt x="11748" y="747"/>
                      <a:pt x="11715" y="747"/>
                    </a:cubicBezTo>
                    <a:cubicBezTo>
                      <a:pt x="11681" y="815"/>
                      <a:pt x="11681" y="815"/>
                      <a:pt x="11681" y="815"/>
                    </a:cubicBezTo>
                    <a:cubicBezTo>
                      <a:pt x="11582" y="883"/>
                      <a:pt x="11515" y="815"/>
                      <a:pt x="11415" y="747"/>
                    </a:cubicBezTo>
                    <a:cubicBezTo>
                      <a:pt x="11382" y="679"/>
                      <a:pt x="11349" y="611"/>
                      <a:pt x="11282" y="611"/>
                    </a:cubicBezTo>
                    <a:cubicBezTo>
                      <a:pt x="11182" y="475"/>
                      <a:pt x="11182" y="339"/>
                      <a:pt x="11149" y="203"/>
                    </a:cubicBezTo>
                    <a:cubicBezTo>
                      <a:pt x="11149" y="67"/>
                      <a:pt x="11149" y="67"/>
                      <a:pt x="11116" y="0"/>
                    </a:cubicBezTo>
                    <a:cubicBezTo>
                      <a:pt x="11116" y="0"/>
                      <a:pt x="11116" y="0"/>
                      <a:pt x="11116" y="0"/>
                    </a:cubicBezTo>
                    <a:cubicBezTo>
                      <a:pt x="11116" y="0"/>
                      <a:pt x="11116" y="135"/>
                      <a:pt x="11116" y="203"/>
                    </a:cubicBezTo>
                    <a:cubicBezTo>
                      <a:pt x="11082" y="339"/>
                      <a:pt x="11082" y="339"/>
                      <a:pt x="11082" y="339"/>
                    </a:cubicBezTo>
                    <a:cubicBezTo>
                      <a:pt x="832" y="475"/>
                      <a:pt x="832" y="475"/>
                      <a:pt x="832" y="475"/>
                    </a:cubicBezTo>
                    <a:cubicBezTo>
                      <a:pt x="865" y="611"/>
                      <a:pt x="865" y="747"/>
                      <a:pt x="865" y="883"/>
                    </a:cubicBezTo>
                    <a:cubicBezTo>
                      <a:pt x="865" y="1018"/>
                      <a:pt x="832" y="1086"/>
                      <a:pt x="865" y="1222"/>
                    </a:cubicBezTo>
                    <a:cubicBezTo>
                      <a:pt x="898" y="1426"/>
                      <a:pt x="898" y="1833"/>
                      <a:pt x="798" y="2037"/>
                    </a:cubicBezTo>
                    <a:cubicBezTo>
                      <a:pt x="765" y="2105"/>
                      <a:pt x="732" y="2173"/>
                      <a:pt x="665" y="2173"/>
                    </a:cubicBezTo>
                    <a:cubicBezTo>
                      <a:pt x="599" y="2173"/>
                      <a:pt x="532" y="2037"/>
                      <a:pt x="499" y="1901"/>
                    </a:cubicBezTo>
                    <a:cubicBezTo>
                      <a:pt x="499" y="1766"/>
                      <a:pt x="532" y="1562"/>
                      <a:pt x="599" y="1494"/>
                    </a:cubicBezTo>
                    <a:cubicBezTo>
                      <a:pt x="599" y="1494"/>
                      <a:pt x="599" y="1426"/>
                      <a:pt x="599" y="1358"/>
                    </a:cubicBezTo>
                    <a:cubicBezTo>
                      <a:pt x="599" y="1290"/>
                      <a:pt x="599" y="1290"/>
                      <a:pt x="565" y="1290"/>
                    </a:cubicBezTo>
                    <a:cubicBezTo>
                      <a:pt x="532" y="1290"/>
                      <a:pt x="499" y="1290"/>
                      <a:pt x="499" y="1222"/>
                    </a:cubicBezTo>
                    <a:cubicBezTo>
                      <a:pt x="465" y="1154"/>
                      <a:pt x="465" y="1086"/>
                      <a:pt x="432" y="1018"/>
                    </a:cubicBezTo>
                    <a:cubicBezTo>
                      <a:pt x="332" y="1086"/>
                      <a:pt x="166" y="1086"/>
                      <a:pt x="0" y="1018"/>
                    </a:cubicBezTo>
                    <a:cubicBezTo>
                      <a:pt x="0" y="1222"/>
                      <a:pt x="66" y="1562"/>
                      <a:pt x="166" y="1833"/>
                    </a:cubicBezTo>
                    <a:cubicBezTo>
                      <a:pt x="232" y="2037"/>
                      <a:pt x="266" y="2241"/>
                      <a:pt x="266" y="2377"/>
                    </a:cubicBezTo>
                    <a:cubicBezTo>
                      <a:pt x="266" y="2445"/>
                      <a:pt x="266" y="2513"/>
                      <a:pt x="299" y="2513"/>
                    </a:cubicBezTo>
                    <a:cubicBezTo>
                      <a:pt x="432" y="2716"/>
                      <a:pt x="432" y="2852"/>
                      <a:pt x="432" y="2920"/>
                    </a:cubicBezTo>
                    <a:cubicBezTo>
                      <a:pt x="432" y="2920"/>
                      <a:pt x="399" y="3056"/>
                      <a:pt x="266" y="3056"/>
                    </a:cubicBezTo>
                    <a:cubicBezTo>
                      <a:pt x="266" y="3056"/>
                      <a:pt x="266" y="3124"/>
                      <a:pt x="266" y="3124"/>
                    </a:cubicBezTo>
                    <a:cubicBezTo>
                      <a:pt x="299" y="3260"/>
                      <a:pt x="299" y="3396"/>
                      <a:pt x="266" y="3599"/>
                    </a:cubicBezTo>
                    <a:cubicBezTo>
                      <a:pt x="232" y="3939"/>
                      <a:pt x="232" y="4347"/>
                      <a:pt x="232" y="4754"/>
                    </a:cubicBezTo>
                    <a:cubicBezTo>
                      <a:pt x="232" y="5094"/>
                      <a:pt x="232" y="5366"/>
                      <a:pt x="199" y="5501"/>
                    </a:cubicBezTo>
                    <a:cubicBezTo>
                      <a:pt x="199" y="5637"/>
                      <a:pt x="166" y="5773"/>
                      <a:pt x="166" y="5909"/>
                    </a:cubicBezTo>
                    <a:cubicBezTo>
                      <a:pt x="99" y="6181"/>
                      <a:pt x="33" y="6452"/>
                      <a:pt x="99" y="6588"/>
                    </a:cubicBezTo>
                    <a:cubicBezTo>
                      <a:pt x="232" y="7064"/>
                      <a:pt x="299" y="7539"/>
                      <a:pt x="232" y="7947"/>
                    </a:cubicBezTo>
                    <a:cubicBezTo>
                      <a:pt x="166" y="8354"/>
                      <a:pt x="199" y="8558"/>
                      <a:pt x="266" y="8830"/>
                    </a:cubicBezTo>
                    <a:cubicBezTo>
                      <a:pt x="332" y="9033"/>
                      <a:pt x="332" y="9305"/>
                      <a:pt x="332" y="9441"/>
                    </a:cubicBezTo>
                    <a:cubicBezTo>
                      <a:pt x="332" y="9577"/>
                      <a:pt x="332" y="9781"/>
                      <a:pt x="366" y="9781"/>
                    </a:cubicBezTo>
                    <a:cubicBezTo>
                      <a:pt x="465" y="9916"/>
                      <a:pt x="565" y="10188"/>
                      <a:pt x="665" y="10528"/>
                    </a:cubicBezTo>
                    <a:cubicBezTo>
                      <a:pt x="698" y="10596"/>
                      <a:pt x="732" y="10664"/>
                      <a:pt x="765" y="10664"/>
                    </a:cubicBezTo>
                    <a:cubicBezTo>
                      <a:pt x="798" y="10732"/>
                      <a:pt x="865" y="10800"/>
                      <a:pt x="865" y="11003"/>
                    </a:cubicBezTo>
                    <a:cubicBezTo>
                      <a:pt x="898" y="11275"/>
                      <a:pt x="898" y="11275"/>
                      <a:pt x="965" y="11343"/>
                    </a:cubicBezTo>
                    <a:cubicBezTo>
                      <a:pt x="1131" y="11479"/>
                      <a:pt x="1098" y="11818"/>
                      <a:pt x="1065" y="11954"/>
                    </a:cubicBezTo>
                    <a:cubicBezTo>
                      <a:pt x="1065" y="12022"/>
                      <a:pt x="1065" y="12022"/>
                      <a:pt x="1065" y="12090"/>
                    </a:cubicBezTo>
                    <a:cubicBezTo>
                      <a:pt x="1065" y="12158"/>
                      <a:pt x="1264" y="12498"/>
                      <a:pt x="1397" y="12769"/>
                    </a:cubicBezTo>
                    <a:cubicBezTo>
                      <a:pt x="1431" y="12837"/>
                      <a:pt x="1431" y="12837"/>
                      <a:pt x="1431" y="12837"/>
                    </a:cubicBezTo>
                    <a:cubicBezTo>
                      <a:pt x="1564" y="13109"/>
                      <a:pt x="1564" y="13313"/>
                      <a:pt x="1564" y="13449"/>
                    </a:cubicBezTo>
                    <a:cubicBezTo>
                      <a:pt x="1564" y="13516"/>
                      <a:pt x="1564" y="13516"/>
                      <a:pt x="1564" y="13516"/>
                    </a:cubicBezTo>
                    <a:cubicBezTo>
                      <a:pt x="1597" y="13516"/>
                      <a:pt x="1597" y="13516"/>
                      <a:pt x="1597" y="13516"/>
                    </a:cubicBezTo>
                    <a:cubicBezTo>
                      <a:pt x="1763" y="13516"/>
                      <a:pt x="1930" y="13720"/>
                      <a:pt x="2096" y="13924"/>
                    </a:cubicBezTo>
                    <a:cubicBezTo>
                      <a:pt x="2163" y="14060"/>
                      <a:pt x="2196" y="14060"/>
                      <a:pt x="2229" y="14060"/>
                    </a:cubicBezTo>
                    <a:cubicBezTo>
                      <a:pt x="2263" y="14060"/>
                      <a:pt x="2263" y="14060"/>
                      <a:pt x="2263" y="14060"/>
                    </a:cubicBezTo>
                    <a:cubicBezTo>
                      <a:pt x="2296" y="14060"/>
                      <a:pt x="2363" y="14060"/>
                      <a:pt x="2396" y="14060"/>
                    </a:cubicBezTo>
                    <a:cubicBezTo>
                      <a:pt x="2529" y="14128"/>
                      <a:pt x="2729" y="14671"/>
                      <a:pt x="2795" y="15011"/>
                    </a:cubicBezTo>
                    <a:cubicBezTo>
                      <a:pt x="2795" y="15147"/>
                      <a:pt x="2828" y="15283"/>
                      <a:pt x="2828" y="15350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760" y="15283"/>
                      <a:pt x="3993" y="15554"/>
                      <a:pt x="4093" y="15622"/>
                    </a:cubicBezTo>
                    <a:cubicBezTo>
                      <a:pt x="4226" y="15690"/>
                      <a:pt x="4959" y="16233"/>
                      <a:pt x="5058" y="16301"/>
                    </a:cubicBezTo>
                    <a:cubicBezTo>
                      <a:pt x="6090" y="16301"/>
                      <a:pt x="6090" y="16301"/>
                      <a:pt x="6090" y="16301"/>
                    </a:cubicBezTo>
                    <a:cubicBezTo>
                      <a:pt x="6223" y="15962"/>
                      <a:pt x="6223" y="15962"/>
                      <a:pt x="6223" y="15962"/>
                    </a:cubicBezTo>
                    <a:cubicBezTo>
                      <a:pt x="6856" y="15962"/>
                      <a:pt x="6856" y="15962"/>
                      <a:pt x="6856" y="15962"/>
                    </a:cubicBezTo>
                    <a:cubicBezTo>
                      <a:pt x="6889" y="15962"/>
                      <a:pt x="6889" y="15962"/>
                      <a:pt x="6889" y="15962"/>
                    </a:cubicBezTo>
                    <a:cubicBezTo>
                      <a:pt x="7055" y="16301"/>
                      <a:pt x="7255" y="16709"/>
                      <a:pt x="7288" y="16777"/>
                    </a:cubicBezTo>
                    <a:cubicBezTo>
                      <a:pt x="7355" y="16777"/>
                      <a:pt x="7555" y="17184"/>
                      <a:pt x="7555" y="17456"/>
                    </a:cubicBezTo>
                    <a:cubicBezTo>
                      <a:pt x="7555" y="17592"/>
                      <a:pt x="7588" y="17728"/>
                      <a:pt x="7654" y="17864"/>
                    </a:cubicBezTo>
                    <a:cubicBezTo>
                      <a:pt x="7688" y="17864"/>
                      <a:pt x="7721" y="17864"/>
                      <a:pt x="7721" y="17932"/>
                    </a:cubicBezTo>
                    <a:cubicBezTo>
                      <a:pt x="7754" y="17932"/>
                      <a:pt x="7754" y="17932"/>
                      <a:pt x="7787" y="18000"/>
                    </a:cubicBezTo>
                    <a:cubicBezTo>
                      <a:pt x="7821" y="18067"/>
                      <a:pt x="7921" y="18135"/>
                      <a:pt x="7987" y="18203"/>
                    </a:cubicBezTo>
                    <a:cubicBezTo>
                      <a:pt x="7987" y="18203"/>
                      <a:pt x="8020" y="18271"/>
                      <a:pt x="8020" y="18271"/>
                    </a:cubicBezTo>
                    <a:cubicBezTo>
                      <a:pt x="8054" y="18203"/>
                      <a:pt x="8054" y="18203"/>
                      <a:pt x="8054" y="18135"/>
                    </a:cubicBezTo>
                    <a:cubicBezTo>
                      <a:pt x="8120" y="17932"/>
                      <a:pt x="8220" y="17592"/>
                      <a:pt x="8353" y="17592"/>
                    </a:cubicBezTo>
                    <a:cubicBezTo>
                      <a:pt x="8520" y="17592"/>
                      <a:pt x="9019" y="17864"/>
                      <a:pt x="9085" y="18475"/>
                    </a:cubicBezTo>
                    <a:cubicBezTo>
                      <a:pt x="9152" y="18950"/>
                      <a:pt x="9352" y="19290"/>
                      <a:pt x="9418" y="19426"/>
                    </a:cubicBezTo>
                    <a:cubicBezTo>
                      <a:pt x="9485" y="19494"/>
                      <a:pt x="9485" y="19698"/>
                      <a:pt x="9485" y="19833"/>
                    </a:cubicBezTo>
                    <a:cubicBezTo>
                      <a:pt x="9518" y="19901"/>
                      <a:pt x="9518" y="19969"/>
                      <a:pt x="9518" y="20037"/>
                    </a:cubicBezTo>
                    <a:cubicBezTo>
                      <a:pt x="9551" y="20105"/>
                      <a:pt x="9551" y="20241"/>
                      <a:pt x="9585" y="20309"/>
                    </a:cubicBezTo>
                    <a:cubicBezTo>
                      <a:pt x="9585" y="20377"/>
                      <a:pt x="9585" y="20377"/>
                      <a:pt x="9585" y="20445"/>
                    </a:cubicBezTo>
                    <a:cubicBezTo>
                      <a:pt x="9618" y="20445"/>
                      <a:pt x="9618" y="20445"/>
                      <a:pt x="9618" y="20445"/>
                    </a:cubicBezTo>
                    <a:cubicBezTo>
                      <a:pt x="9651" y="20445"/>
                      <a:pt x="9685" y="20513"/>
                      <a:pt x="9751" y="20581"/>
                    </a:cubicBezTo>
                    <a:cubicBezTo>
                      <a:pt x="9851" y="20649"/>
                      <a:pt x="10017" y="20784"/>
                      <a:pt x="10084" y="20784"/>
                    </a:cubicBezTo>
                    <a:cubicBezTo>
                      <a:pt x="10117" y="20784"/>
                      <a:pt x="10117" y="20784"/>
                      <a:pt x="10117" y="20784"/>
                    </a:cubicBezTo>
                    <a:cubicBezTo>
                      <a:pt x="10117" y="20784"/>
                      <a:pt x="10151" y="20852"/>
                      <a:pt x="10184" y="20852"/>
                    </a:cubicBezTo>
                    <a:cubicBezTo>
                      <a:pt x="10184" y="20852"/>
                      <a:pt x="10184" y="20852"/>
                      <a:pt x="10184" y="20852"/>
                    </a:cubicBezTo>
                    <a:cubicBezTo>
                      <a:pt x="10151" y="20716"/>
                      <a:pt x="10117" y="20649"/>
                      <a:pt x="10084" y="20581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91439" tIns="91439" rIns="91439" bIns="91439"/>
              <a:lstStyle/>
              <a:p>
                <a:pPr algn="l" defTabSz="914400">
                  <a:defRPr/>
                </a:pPr>
                <a:endParaRPr lang="es-ES" sz="600">
                  <a:latin typeface="Lato Light" charset="0"/>
                  <a:cs typeface="Lato Light" charset="0"/>
                  <a:sym typeface="Lato Light" charset="0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88A3834-ED55-4F94-B5FA-D4C75E77F6B4}"/>
              </a:ext>
            </a:extLst>
          </p:cNvPr>
          <p:cNvSpPr txBox="1"/>
          <p:nvPr/>
        </p:nvSpPr>
        <p:spPr>
          <a:xfrm>
            <a:off x="1109560" y="157407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29214972-C564-40FD-9DFC-FB190327E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354" y="1367736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EB7333F-C0C0-40BA-93DF-ABB42C9721CD}"/>
              </a:ext>
            </a:extLst>
          </p:cNvPr>
          <p:cNvSpPr txBox="1"/>
          <p:nvPr/>
        </p:nvSpPr>
        <p:spPr>
          <a:xfrm>
            <a:off x="1112221" y="370245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FE7A42D6-0A54-4A86-9D85-962F111E6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015" y="349611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BF9925D-0068-4435-8569-3010306984F4}"/>
              </a:ext>
            </a:extLst>
          </p:cNvPr>
          <p:cNvSpPr txBox="1"/>
          <p:nvPr/>
        </p:nvSpPr>
        <p:spPr>
          <a:xfrm>
            <a:off x="6074051" y="157407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D68C6825-DE45-40F3-8FAF-755B5D883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8845" y="1367736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53528D7-D52F-495B-BD51-078176ED4ACF}"/>
              </a:ext>
            </a:extLst>
          </p:cNvPr>
          <p:cNvSpPr txBox="1"/>
          <p:nvPr/>
        </p:nvSpPr>
        <p:spPr>
          <a:xfrm>
            <a:off x="6076712" y="370245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C235566F-5DDD-488E-8656-CF9D61197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1506" y="349611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3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ŝḷîḓé-矩形: 圆角 70">
            <a:extLst>
              <a:ext uri="{FF2B5EF4-FFF2-40B4-BE49-F238E27FC236}">
                <a16:creationId xmlns:a16="http://schemas.microsoft.com/office/drawing/2014/main" id="{8EBBB349-F42B-42F5-AAED-A45C0CD872F6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24AAD-5DA6-4FA0-91C4-D240F9B5BA21}"/>
              </a:ext>
            </a:extLst>
          </p:cNvPr>
          <p:cNvSpPr txBox="1"/>
          <p:nvPr/>
        </p:nvSpPr>
        <p:spPr>
          <a:xfrm>
            <a:off x="870205" y="113586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D7461-4FF9-43F7-89E8-A81FF84823F6}"/>
              </a:ext>
            </a:extLst>
          </p:cNvPr>
          <p:cNvSpPr/>
          <p:nvPr/>
        </p:nvSpPr>
        <p:spPr>
          <a:xfrm>
            <a:off x="1457886" y="113586"/>
            <a:ext cx="1156278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996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090F5B6-2C67-4E4E-9929-A70CBD230FAF}"/>
              </a:ext>
            </a:extLst>
          </p:cNvPr>
          <p:cNvGrpSpPr/>
          <p:nvPr/>
        </p:nvGrpSpPr>
        <p:grpSpPr>
          <a:xfrm>
            <a:off x="2874053" y="1006996"/>
            <a:ext cx="3300322" cy="3373015"/>
            <a:chOff x="4411859" y="2407526"/>
            <a:chExt cx="3368282" cy="344247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B090325-252B-4B8D-8B52-6EB10E3857C1}"/>
                </a:ext>
              </a:extLst>
            </p:cNvPr>
            <p:cNvGrpSpPr/>
            <p:nvPr/>
          </p:nvGrpSpPr>
          <p:grpSpPr>
            <a:xfrm>
              <a:off x="4727927" y="4100544"/>
              <a:ext cx="1954724" cy="1749453"/>
              <a:chOff x="4727927" y="3910044"/>
              <a:chExt cx="1954724" cy="1749453"/>
            </a:xfrm>
            <a:solidFill>
              <a:srgbClr val="A8CF38"/>
            </a:solidFill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9C12AEA8-630A-4739-AB0E-489D888B5B88}"/>
                  </a:ext>
                </a:extLst>
              </p:cNvPr>
              <p:cNvGrpSpPr/>
              <p:nvPr/>
            </p:nvGrpSpPr>
            <p:grpSpPr>
              <a:xfrm>
                <a:off x="4727927" y="3910044"/>
                <a:ext cx="1954724" cy="1749453"/>
                <a:chOff x="4400057" y="3759868"/>
                <a:chExt cx="2239523" cy="2004346"/>
              </a:xfrm>
              <a:grpFill/>
            </p:grpSpPr>
            <p:sp>
              <p:nvSpPr>
                <p:cNvPr id="42" name="Freeform 5">
                  <a:extLst>
                    <a:ext uri="{FF2B5EF4-FFF2-40B4-BE49-F238E27FC236}">
                      <a16:creationId xmlns:a16="http://schemas.microsoft.com/office/drawing/2014/main" id="{225CE0AF-D7EC-413C-AEF5-BBBCA75565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0057" y="3759868"/>
                  <a:ext cx="2239523" cy="1328213"/>
                </a:xfrm>
                <a:custGeom>
                  <a:avLst/>
                  <a:gdLst>
                    <a:gd name="T0" fmla="*/ 630 w 891"/>
                    <a:gd name="T1" fmla="*/ 289 h 529"/>
                    <a:gd name="T2" fmla="*/ 842 w 891"/>
                    <a:gd name="T3" fmla="*/ 53 h 529"/>
                    <a:gd name="T4" fmla="*/ 889 w 891"/>
                    <a:gd name="T5" fmla="*/ 0 h 529"/>
                    <a:gd name="T6" fmla="*/ 891 w 891"/>
                    <a:gd name="T7" fmla="*/ 22 h 529"/>
                    <a:gd name="T8" fmla="*/ 890 w 891"/>
                    <a:gd name="T9" fmla="*/ 208 h 529"/>
                    <a:gd name="T10" fmla="*/ 880 w 891"/>
                    <a:gd name="T11" fmla="*/ 232 h 529"/>
                    <a:gd name="T12" fmla="*/ 619 w 891"/>
                    <a:gd name="T13" fmla="*/ 512 h 529"/>
                    <a:gd name="T14" fmla="*/ 591 w 891"/>
                    <a:gd name="T15" fmla="*/ 516 h 529"/>
                    <a:gd name="T16" fmla="*/ 439 w 891"/>
                    <a:gd name="T17" fmla="*/ 521 h 529"/>
                    <a:gd name="T18" fmla="*/ 412 w 891"/>
                    <a:gd name="T19" fmla="*/ 520 h 529"/>
                    <a:gd name="T20" fmla="*/ 12 w 891"/>
                    <a:gd name="T21" fmla="*/ 146 h 529"/>
                    <a:gd name="T22" fmla="*/ 0 w 891"/>
                    <a:gd name="T23" fmla="*/ 132 h 529"/>
                    <a:gd name="T24" fmla="*/ 25 w 891"/>
                    <a:gd name="T25" fmla="*/ 130 h 529"/>
                    <a:gd name="T26" fmla="*/ 182 w 891"/>
                    <a:gd name="T27" fmla="*/ 130 h 529"/>
                    <a:gd name="T28" fmla="*/ 218 w 891"/>
                    <a:gd name="T29" fmla="*/ 144 h 529"/>
                    <a:gd name="T30" fmla="*/ 491 w 891"/>
                    <a:gd name="T31" fmla="*/ 390 h 529"/>
                    <a:gd name="T32" fmla="*/ 519 w 891"/>
                    <a:gd name="T33" fmla="*/ 415 h 529"/>
                    <a:gd name="T34" fmla="*/ 630 w 891"/>
                    <a:gd name="T35" fmla="*/ 289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91" h="529">
                      <a:moveTo>
                        <a:pt x="630" y="289"/>
                      </a:moveTo>
                      <a:cubicBezTo>
                        <a:pt x="701" y="210"/>
                        <a:pt x="771" y="131"/>
                        <a:pt x="842" y="53"/>
                      </a:cubicBezTo>
                      <a:cubicBezTo>
                        <a:pt x="856" y="36"/>
                        <a:pt x="871" y="20"/>
                        <a:pt x="889" y="0"/>
                      </a:cubicBezTo>
                      <a:cubicBezTo>
                        <a:pt x="890" y="10"/>
                        <a:pt x="891" y="16"/>
                        <a:pt x="891" y="22"/>
                      </a:cubicBezTo>
                      <a:cubicBezTo>
                        <a:pt x="891" y="84"/>
                        <a:pt x="891" y="146"/>
                        <a:pt x="890" y="208"/>
                      </a:cubicBezTo>
                      <a:cubicBezTo>
                        <a:pt x="890" y="216"/>
                        <a:pt x="885" y="226"/>
                        <a:pt x="880" y="232"/>
                      </a:cubicBezTo>
                      <a:cubicBezTo>
                        <a:pt x="793" y="326"/>
                        <a:pt x="706" y="418"/>
                        <a:pt x="619" y="512"/>
                      </a:cubicBezTo>
                      <a:cubicBezTo>
                        <a:pt x="610" y="521"/>
                        <a:pt x="604" y="524"/>
                        <a:pt x="591" y="516"/>
                      </a:cubicBezTo>
                      <a:cubicBezTo>
                        <a:pt x="540" y="488"/>
                        <a:pt x="489" y="490"/>
                        <a:pt x="439" y="521"/>
                      </a:cubicBezTo>
                      <a:cubicBezTo>
                        <a:pt x="429" y="528"/>
                        <a:pt x="422" y="529"/>
                        <a:pt x="412" y="520"/>
                      </a:cubicBezTo>
                      <a:cubicBezTo>
                        <a:pt x="279" y="395"/>
                        <a:pt x="146" y="271"/>
                        <a:pt x="12" y="146"/>
                      </a:cubicBezTo>
                      <a:cubicBezTo>
                        <a:pt x="8" y="143"/>
                        <a:pt x="6" y="138"/>
                        <a:pt x="0" y="132"/>
                      </a:cubicBezTo>
                      <a:cubicBezTo>
                        <a:pt x="10" y="131"/>
                        <a:pt x="18" y="130"/>
                        <a:pt x="25" y="130"/>
                      </a:cubicBezTo>
                      <a:cubicBezTo>
                        <a:pt x="77" y="130"/>
                        <a:pt x="130" y="129"/>
                        <a:pt x="182" y="130"/>
                      </a:cubicBezTo>
                      <a:cubicBezTo>
                        <a:pt x="194" y="131"/>
                        <a:pt x="209" y="136"/>
                        <a:pt x="218" y="144"/>
                      </a:cubicBezTo>
                      <a:cubicBezTo>
                        <a:pt x="309" y="226"/>
                        <a:pt x="400" y="308"/>
                        <a:pt x="491" y="390"/>
                      </a:cubicBezTo>
                      <a:cubicBezTo>
                        <a:pt x="499" y="398"/>
                        <a:pt x="508" y="405"/>
                        <a:pt x="519" y="415"/>
                      </a:cubicBezTo>
                      <a:cubicBezTo>
                        <a:pt x="557" y="372"/>
                        <a:pt x="593" y="331"/>
                        <a:pt x="630" y="289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 9">
                  <a:extLst>
                    <a:ext uri="{FF2B5EF4-FFF2-40B4-BE49-F238E27FC236}">
                      <a16:creationId xmlns:a16="http://schemas.microsoft.com/office/drawing/2014/main" id="{551EE1B6-279E-405F-AA35-2BD733EAA5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4815" y="5050777"/>
                  <a:ext cx="717556" cy="713437"/>
                </a:xfrm>
                <a:custGeom>
                  <a:avLst/>
                  <a:gdLst>
                    <a:gd name="T0" fmla="*/ 0 w 285"/>
                    <a:gd name="T1" fmla="*/ 139 h 273"/>
                    <a:gd name="T2" fmla="*/ 46 w 285"/>
                    <a:gd name="T3" fmla="*/ 41 h 273"/>
                    <a:gd name="T4" fmla="*/ 227 w 285"/>
                    <a:gd name="T5" fmla="*/ 43 h 273"/>
                    <a:gd name="T6" fmla="*/ 236 w 285"/>
                    <a:gd name="T7" fmla="*/ 214 h 273"/>
                    <a:gd name="T8" fmla="*/ 25 w 285"/>
                    <a:gd name="T9" fmla="*/ 205 h 273"/>
                    <a:gd name="T10" fmla="*/ 0 w 285"/>
                    <a:gd name="T11" fmla="*/ 139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5" h="273">
                      <a:moveTo>
                        <a:pt x="0" y="139"/>
                      </a:moveTo>
                      <a:cubicBezTo>
                        <a:pt x="0" y="95"/>
                        <a:pt x="17" y="65"/>
                        <a:pt x="46" y="41"/>
                      </a:cubicBezTo>
                      <a:cubicBezTo>
                        <a:pt x="97" y="0"/>
                        <a:pt x="176" y="1"/>
                        <a:pt x="227" y="43"/>
                      </a:cubicBezTo>
                      <a:cubicBezTo>
                        <a:pt x="281" y="88"/>
                        <a:pt x="285" y="164"/>
                        <a:pt x="236" y="214"/>
                      </a:cubicBezTo>
                      <a:cubicBezTo>
                        <a:pt x="179" y="273"/>
                        <a:pt x="75" y="268"/>
                        <a:pt x="25" y="205"/>
                      </a:cubicBezTo>
                      <a:cubicBezTo>
                        <a:pt x="7" y="182"/>
                        <a:pt x="0" y="161"/>
                        <a:pt x="0" y="139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BC3C51BB-DDAC-47C2-8687-2CD23050AF4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51176" y="5250128"/>
                <a:ext cx="197725" cy="192992"/>
                <a:chOff x="3530192" y="2543266"/>
                <a:chExt cx="596901" cy="582613"/>
              </a:xfrm>
              <a:grpFill/>
            </p:grpSpPr>
            <p:sp>
              <p:nvSpPr>
                <p:cNvPr id="40" name="Freeform 36">
                  <a:extLst>
                    <a:ext uri="{FF2B5EF4-FFF2-40B4-BE49-F238E27FC236}">
                      <a16:creationId xmlns:a16="http://schemas.microsoft.com/office/drawing/2014/main" id="{B359A6C4-F2B2-412A-B931-370BBF2A1B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080" y="2543266"/>
                  <a:ext cx="481013" cy="582613"/>
                </a:xfrm>
                <a:custGeom>
                  <a:avLst/>
                  <a:gdLst>
                    <a:gd name="T0" fmla="*/ 100 w 128"/>
                    <a:gd name="T1" fmla="*/ 113 h 155"/>
                    <a:gd name="T2" fmla="*/ 100 w 128"/>
                    <a:gd name="T3" fmla="*/ 105 h 155"/>
                    <a:gd name="T4" fmla="*/ 62 w 128"/>
                    <a:gd name="T5" fmla="*/ 109 h 155"/>
                    <a:gd name="T6" fmla="*/ 127 w 128"/>
                    <a:gd name="T7" fmla="*/ 51 h 155"/>
                    <a:gd name="T8" fmla="*/ 74 w 128"/>
                    <a:gd name="T9" fmla="*/ 0 h 155"/>
                    <a:gd name="T10" fmla="*/ 0 w 128"/>
                    <a:gd name="T11" fmla="*/ 22 h 155"/>
                    <a:gd name="T12" fmla="*/ 3 w 128"/>
                    <a:gd name="T13" fmla="*/ 70 h 155"/>
                    <a:gd name="T14" fmla="*/ 4 w 128"/>
                    <a:gd name="T15" fmla="*/ 69 h 155"/>
                    <a:gd name="T16" fmla="*/ 10 w 128"/>
                    <a:gd name="T17" fmla="*/ 22 h 155"/>
                    <a:gd name="T18" fmla="*/ 68 w 128"/>
                    <a:gd name="T19" fmla="*/ 10 h 155"/>
                    <a:gd name="T20" fmla="*/ 90 w 128"/>
                    <a:gd name="T21" fmla="*/ 59 h 155"/>
                    <a:gd name="T22" fmla="*/ 118 w 128"/>
                    <a:gd name="T23" fmla="*/ 134 h 155"/>
                    <a:gd name="T24" fmla="*/ 45 w 128"/>
                    <a:gd name="T25" fmla="*/ 145 h 155"/>
                    <a:gd name="T26" fmla="*/ 44 w 128"/>
                    <a:gd name="T27" fmla="*/ 155 h 155"/>
                    <a:gd name="T28" fmla="*/ 92 w 128"/>
                    <a:gd name="T29" fmla="*/ 155 h 155"/>
                    <a:gd name="T30" fmla="*/ 128 w 128"/>
                    <a:gd name="T31" fmla="*/ 134 h 155"/>
                    <a:gd name="T32" fmla="*/ 127 w 128"/>
                    <a:gd name="T33" fmla="*/ 51 h 155"/>
                    <a:gd name="T34" fmla="*/ 78 w 128"/>
                    <a:gd name="T35" fmla="*/ 38 h 155"/>
                    <a:gd name="T36" fmla="*/ 112 w 128"/>
                    <a:gd name="T37" fmla="*/ 50 h 155"/>
                    <a:gd name="T38" fmla="*/ 55 w 128"/>
                    <a:gd name="T39" fmla="*/ 54 h 155"/>
                    <a:gd name="T40" fmla="*/ 28 w 128"/>
                    <a:gd name="T41" fmla="*/ 50 h 155"/>
                    <a:gd name="T42" fmla="*/ 28 w 128"/>
                    <a:gd name="T43" fmla="*/ 58 h 155"/>
                    <a:gd name="T44" fmla="*/ 55 w 128"/>
                    <a:gd name="T45" fmla="*/ 54 h 155"/>
                    <a:gd name="T46" fmla="*/ 51 w 128"/>
                    <a:gd name="T47" fmla="*/ 42 h 155"/>
                    <a:gd name="T48" fmla="*/ 51 w 128"/>
                    <a:gd name="T49" fmla="*/ 34 h 155"/>
                    <a:gd name="T50" fmla="*/ 24 w 128"/>
                    <a:gd name="T51" fmla="*/ 38 h 155"/>
                    <a:gd name="T52" fmla="*/ 100 w 128"/>
                    <a:gd name="T53" fmla="*/ 121 h 155"/>
                    <a:gd name="T54" fmla="*/ 62 w 128"/>
                    <a:gd name="T55" fmla="*/ 125 h 155"/>
                    <a:gd name="T56" fmla="*/ 100 w 128"/>
                    <a:gd name="T57" fmla="*/ 129 h 155"/>
                    <a:gd name="T58" fmla="*/ 100 w 128"/>
                    <a:gd name="T59" fmla="*/ 121 h 155"/>
                    <a:gd name="T60" fmla="*/ 100 w 128"/>
                    <a:gd name="T61" fmla="*/ 96 h 155"/>
                    <a:gd name="T62" fmla="*/ 100 w 128"/>
                    <a:gd name="T63" fmla="*/ 88 h 155"/>
                    <a:gd name="T64" fmla="*/ 62 w 128"/>
                    <a:gd name="T65" fmla="*/ 9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8" h="155">
                      <a:moveTo>
                        <a:pt x="66" y="113"/>
                      </a:moveTo>
                      <a:cubicBezTo>
                        <a:pt x="100" y="113"/>
                        <a:pt x="100" y="113"/>
                        <a:pt x="100" y="113"/>
                      </a:cubicBezTo>
                      <a:cubicBezTo>
                        <a:pt x="102" y="113"/>
                        <a:pt x="104" y="111"/>
                        <a:pt x="104" y="109"/>
                      </a:cubicBezTo>
                      <a:cubicBezTo>
                        <a:pt x="104" y="107"/>
                        <a:pt x="102" y="105"/>
                        <a:pt x="100" y="105"/>
                      </a:cubicBezTo>
                      <a:cubicBezTo>
                        <a:pt x="66" y="105"/>
                        <a:pt x="66" y="105"/>
                        <a:pt x="66" y="105"/>
                      </a:cubicBezTo>
                      <a:cubicBezTo>
                        <a:pt x="63" y="105"/>
                        <a:pt x="62" y="107"/>
                        <a:pt x="62" y="109"/>
                      </a:cubicBezTo>
                      <a:cubicBezTo>
                        <a:pt x="62" y="111"/>
                        <a:pt x="63" y="113"/>
                        <a:pt x="66" y="113"/>
                      </a:cubicBezTo>
                      <a:close/>
                      <a:moveTo>
                        <a:pt x="127" y="51"/>
                      </a:moveTo>
                      <a:cubicBezTo>
                        <a:pt x="78" y="2"/>
                        <a:pt x="78" y="2"/>
                        <a:pt x="78" y="2"/>
                      </a:cubicBezTo>
                      <a:cubicBezTo>
                        <a:pt x="77" y="1"/>
                        <a:pt x="76" y="0"/>
                        <a:pt x="7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4" y="69"/>
                        <a:pt x="4" y="69"/>
                        <a:pt x="4" y="69"/>
                      </a:cubicBezTo>
                      <a:cubicBezTo>
                        <a:pt x="6" y="68"/>
                        <a:pt x="8" y="67"/>
                        <a:pt x="10" y="6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15"/>
                        <a:pt x="15" y="10"/>
                        <a:pt x="21" y="10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38"/>
                        <a:pt x="68" y="38"/>
                        <a:pt x="68" y="38"/>
                      </a:cubicBezTo>
                      <a:cubicBezTo>
                        <a:pt x="68" y="50"/>
                        <a:pt x="78" y="59"/>
                        <a:pt x="90" y="59"/>
                      </a:cubicBezTo>
                      <a:cubicBezTo>
                        <a:pt x="118" y="59"/>
                        <a:pt x="118" y="59"/>
                        <a:pt x="118" y="59"/>
                      </a:cubicBezTo>
                      <a:cubicBezTo>
                        <a:pt x="118" y="134"/>
                        <a:pt x="118" y="134"/>
                        <a:pt x="118" y="134"/>
                      </a:cubicBezTo>
                      <a:cubicBezTo>
                        <a:pt x="118" y="140"/>
                        <a:pt x="113" y="145"/>
                        <a:pt x="107" y="145"/>
                      </a:cubicBezTo>
                      <a:cubicBezTo>
                        <a:pt x="45" y="145"/>
                        <a:pt x="45" y="145"/>
                        <a:pt x="45" y="145"/>
                      </a:cubicBezTo>
                      <a:cubicBezTo>
                        <a:pt x="45" y="151"/>
                        <a:pt x="45" y="151"/>
                        <a:pt x="45" y="151"/>
                      </a:cubicBezTo>
                      <a:cubicBezTo>
                        <a:pt x="45" y="153"/>
                        <a:pt x="44" y="154"/>
                        <a:pt x="44" y="155"/>
                      </a:cubicBezTo>
                      <a:cubicBezTo>
                        <a:pt x="64" y="155"/>
                        <a:pt x="92" y="155"/>
                        <a:pt x="92" y="155"/>
                      </a:cubicBezTo>
                      <a:cubicBezTo>
                        <a:pt x="92" y="155"/>
                        <a:pt x="92" y="155"/>
                        <a:pt x="92" y="155"/>
                      </a:cubicBezTo>
                      <a:cubicBezTo>
                        <a:pt x="107" y="155"/>
                        <a:pt x="107" y="155"/>
                        <a:pt x="107" y="155"/>
                      </a:cubicBezTo>
                      <a:cubicBezTo>
                        <a:pt x="118" y="155"/>
                        <a:pt x="128" y="145"/>
                        <a:pt x="128" y="134"/>
                      </a:cubicBezTo>
                      <a:cubicBezTo>
                        <a:pt x="128" y="54"/>
                        <a:pt x="128" y="54"/>
                        <a:pt x="128" y="54"/>
                      </a:cubicBezTo>
                      <a:cubicBezTo>
                        <a:pt x="128" y="53"/>
                        <a:pt x="128" y="51"/>
                        <a:pt x="127" y="51"/>
                      </a:cubicBezTo>
                      <a:close/>
                      <a:moveTo>
                        <a:pt x="90" y="50"/>
                      </a:moveTo>
                      <a:cubicBezTo>
                        <a:pt x="83" y="50"/>
                        <a:pt x="78" y="44"/>
                        <a:pt x="78" y="38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112" y="50"/>
                        <a:pt x="112" y="50"/>
                        <a:pt x="112" y="50"/>
                      </a:cubicBezTo>
                      <a:lnTo>
                        <a:pt x="90" y="50"/>
                      </a:lnTo>
                      <a:close/>
                      <a:moveTo>
                        <a:pt x="55" y="54"/>
                      </a:moveTo>
                      <a:cubicBezTo>
                        <a:pt x="55" y="52"/>
                        <a:pt x="54" y="50"/>
                        <a:pt x="51" y="50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6" y="50"/>
                        <a:pt x="24" y="52"/>
                        <a:pt x="24" y="54"/>
                      </a:cubicBezTo>
                      <a:cubicBezTo>
                        <a:pt x="24" y="56"/>
                        <a:pt x="26" y="58"/>
                        <a:pt x="28" y="58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4" y="58"/>
                        <a:pt x="55" y="56"/>
                        <a:pt x="55" y="54"/>
                      </a:cubicBezTo>
                      <a:close/>
                      <a:moveTo>
                        <a:pt x="28" y="42"/>
                      </a:move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54" y="42"/>
                        <a:pt x="55" y="40"/>
                        <a:pt x="55" y="38"/>
                      </a:cubicBezTo>
                      <a:cubicBezTo>
                        <a:pt x="55" y="36"/>
                        <a:pt x="54" y="34"/>
                        <a:pt x="51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6" y="34"/>
                        <a:pt x="24" y="36"/>
                        <a:pt x="24" y="38"/>
                      </a:cubicBezTo>
                      <a:cubicBezTo>
                        <a:pt x="24" y="40"/>
                        <a:pt x="26" y="42"/>
                        <a:pt x="28" y="42"/>
                      </a:cubicBezTo>
                      <a:close/>
                      <a:moveTo>
                        <a:pt x="100" y="121"/>
                      </a:moveTo>
                      <a:cubicBezTo>
                        <a:pt x="66" y="121"/>
                        <a:pt x="66" y="121"/>
                        <a:pt x="66" y="121"/>
                      </a:cubicBezTo>
                      <a:cubicBezTo>
                        <a:pt x="64" y="121"/>
                        <a:pt x="62" y="123"/>
                        <a:pt x="62" y="125"/>
                      </a:cubicBezTo>
                      <a:cubicBezTo>
                        <a:pt x="62" y="127"/>
                        <a:pt x="64" y="129"/>
                        <a:pt x="66" y="129"/>
                      </a:cubicBezTo>
                      <a:cubicBezTo>
                        <a:pt x="100" y="129"/>
                        <a:pt x="100" y="129"/>
                        <a:pt x="100" y="129"/>
                      </a:cubicBezTo>
                      <a:cubicBezTo>
                        <a:pt x="102" y="129"/>
                        <a:pt x="104" y="127"/>
                        <a:pt x="104" y="125"/>
                      </a:cubicBezTo>
                      <a:cubicBezTo>
                        <a:pt x="104" y="123"/>
                        <a:pt x="102" y="121"/>
                        <a:pt x="100" y="121"/>
                      </a:cubicBezTo>
                      <a:close/>
                      <a:moveTo>
                        <a:pt x="66" y="96"/>
                      </a:moveTo>
                      <a:cubicBezTo>
                        <a:pt x="100" y="96"/>
                        <a:pt x="100" y="96"/>
                        <a:pt x="100" y="96"/>
                      </a:cubicBezTo>
                      <a:cubicBezTo>
                        <a:pt x="102" y="96"/>
                        <a:pt x="104" y="95"/>
                        <a:pt x="104" y="92"/>
                      </a:cubicBezTo>
                      <a:cubicBezTo>
                        <a:pt x="104" y="90"/>
                        <a:pt x="102" y="88"/>
                        <a:pt x="100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3" y="88"/>
                        <a:pt x="62" y="90"/>
                        <a:pt x="62" y="92"/>
                      </a:cubicBezTo>
                      <a:cubicBezTo>
                        <a:pt x="62" y="95"/>
                        <a:pt x="63" y="96"/>
                        <a:pt x="66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 37">
                  <a:extLst>
                    <a:ext uri="{FF2B5EF4-FFF2-40B4-BE49-F238E27FC236}">
                      <a16:creationId xmlns:a16="http://schemas.microsoft.com/office/drawing/2014/main" id="{676DB41D-755B-4044-92EB-6F553A1B8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0192" y="2821078"/>
                  <a:ext cx="323850" cy="304800"/>
                </a:xfrm>
                <a:custGeom>
                  <a:avLst/>
                  <a:gdLst>
                    <a:gd name="T0" fmla="*/ 0 w 86"/>
                    <a:gd name="T1" fmla="*/ 41 h 81"/>
                    <a:gd name="T2" fmla="*/ 4 w 86"/>
                    <a:gd name="T3" fmla="*/ 45 h 81"/>
                    <a:gd name="T4" fmla="*/ 18 w 86"/>
                    <a:gd name="T5" fmla="*/ 45 h 81"/>
                    <a:gd name="T6" fmla="*/ 18 w 86"/>
                    <a:gd name="T7" fmla="*/ 77 h 81"/>
                    <a:gd name="T8" fmla="*/ 22 w 86"/>
                    <a:gd name="T9" fmla="*/ 81 h 81"/>
                    <a:gd name="T10" fmla="*/ 64 w 86"/>
                    <a:gd name="T11" fmla="*/ 81 h 81"/>
                    <a:gd name="T12" fmla="*/ 68 w 86"/>
                    <a:gd name="T13" fmla="*/ 77 h 81"/>
                    <a:gd name="T14" fmla="*/ 68 w 86"/>
                    <a:gd name="T15" fmla="*/ 45 h 81"/>
                    <a:gd name="T16" fmla="*/ 82 w 86"/>
                    <a:gd name="T17" fmla="*/ 45 h 81"/>
                    <a:gd name="T18" fmla="*/ 86 w 86"/>
                    <a:gd name="T19" fmla="*/ 41 h 81"/>
                    <a:gd name="T20" fmla="*/ 85 w 86"/>
                    <a:gd name="T21" fmla="*/ 38 h 81"/>
                    <a:gd name="T22" fmla="*/ 85 w 86"/>
                    <a:gd name="T23" fmla="*/ 38 h 81"/>
                    <a:gd name="T24" fmla="*/ 46 w 86"/>
                    <a:gd name="T25" fmla="*/ 1 h 81"/>
                    <a:gd name="T26" fmla="*/ 43 w 86"/>
                    <a:gd name="T27" fmla="*/ 0 h 81"/>
                    <a:gd name="T28" fmla="*/ 40 w 86"/>
                    <a:gd name="T29" fmla="*/ 1 h 81"/>
                    <a:gd name="T30" fmla="*/ 40 w 86"/>
                    <a:gd name="T31" fmla="*/ 1 h 81"/>
                    <a:gd name="T32" fmla="*/ 1 w 86"/>
                    <a:gd name="T33" fmla="*/ 38 h 81"/>
                    <a:gd name="T34" fmla="*/ 1 w 86"/>
                    <a:gd name="T35" fmla="*/ 38 h 81"/>
                    <a:gd name="T36" fmla="*/ 1 w 86"/>
                    <a:gd name="T37" fmla="*/ 38 h 81"/>
                    <a:gd name="T38" fmla="*/ 1 w 86"/>
                    <a:gd name="T39" fmla="*/ 39 h 81"/>
                    <a:gd name="T40" fmla="*/ 0 w 86"/>
                    <a:gd name="T41" fmla="*/ 4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6" h="81">
                      <a:moveTo>
                        <a:pt x="0" y="41"/>
                      </a:move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77"/>
                        <a:pt x="18" y="77"/>
                        <a:pt x="18" y="77"/>
                      </a:cubicBezTo>
                      <a:cubicBezTo>
                        <a:pt x="18" y="79"/>
                        <a:pt x="20" y="81"/>
                        <a:pt x="22" y="81"/>
                      </a:cubicBezTo>
                      <a:cubicBezTo>
                        <a:pt x="64" y="81"/>
                        <a:pt x="64" y="81"/>
                        <a:pt x="64" y="81"/>
                      </a:cubicBezTo>
                      <a:cubicBezTo>
                        <a:pt x="66" y="81"/>
                        <a:pt x="68" y="79"/>
                        <a:pt x="68" y="77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82" y="45"/>
                        <a:pt x="82" y="45"/>
                        <a:pt x="82" y="45"/>
                      </a:cubicBezTo>
                      <a:cubicBezTo>
                        <a:pt x="84" y="45"/>
                        <a:pt x="86" y="43"/>
                        <a:pt x="86" y="41"/>
                      </a:cubicBezTo>
                      <a:cubicBezTo>
                        <a:pt x="86" y="40"/>
                        <a:pt x="86" y="39"/>
                        <a:pt x="85" y="38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1"/>
                        <a:pt x="44" y="0"/>
                        <a:pt x="43" y="0"/>
                      </a:cubicBezTo>
                      <a:cubicBezTo>
                        <a:pt x="42" y="0"/>
                        <a:pt x="41" y="1"/>
                        <a:pt x="40" y="1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0" y="39"/>
                        <a:pt x="0" y="40"/>
                        <a:pt x="0" y="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78DF308-DC6C-4F19-BA65-202283824A74}"/>
                </a:ext>
              </a:extLst>
            </p:cNvPr>
            <p:cNvGrpSpPr/>
            <p:nvPr/>
          </p:nvGrpSpPr>
          <p:grpSpPr>
            <a:xfrm>
              <a:off x="4411859" y="2780291"/>
              <a:ext cx="1698137" cy="1953557"/>
              <a:chOff x="4411859" y="2589791"/>
              <a:chExt cx="1698137" cy="1953557"/>
            </a:xfrm>
            <a:solidFill>
              <a:srgbClr val="49C1AD"/>
            </a:solidFill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0F63BF63-3014-4E19-BA65-07AC856AD3E3}"/>
                  </a:ext>
                </a:extLst>
              </p:cNvPr>
              <p:cNvGrpSpPr/>
              <p:nvPr/>
            </p:nvGrpSpPr>
            <p:grpSpPr>
              <a:xfrm>
                <a:off x="4411859" y="2589791"/>
                <a:ext cx="1698137" cy="1953557"/>
                <a:chOff x="4037938" y="2247255"/>
                <a:chExt cx="1945552" cy="2238186"/>
              </a:xfrm>
              <a:grpFill/>
            </p:grpSpPr>
            <p:sp>
              <p:nvSpPr>
                <p:cNvPr id="36" name="Freeform 6">
                  <a:extLst>
                    <a:ext uri="{FF2B5EF4-FFF2-40B4-BE49-F238E27FC236}">
                      <a16:creationId xmlns:a16="http://schemas.microsoft.com/office/drawing/2014/main" id="{373F55F0-864A-43F6-A49F-7EEF2E947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3984" y="2247255"/>
                  <a:ext cx="1309506" cy="2238186"/>
                </a:xfrm>
                <a:custGeom>
                  <a:avLst/>
                  <a:gdLst>
                    <a:gd name="T0" fmla="*/ 521 w 521"/>
                    <a:gd name="T1" fmla="*/ 891 h 891"/>
                    <a:gd name="T2" fmla="*/ 327 w 521"/>
                    <a:gd name="T3" fmla="*/ 890 h 891"/>
                    <a:gd name="T4" fmla="*/ 290 w 521"/>
                    <a:gd name="T5" fmla="*/ 875 h 891"/>
                    <a:gd name="T6" fmla="*/ 19 w 521"/>
                    <a:gd name="T7" fmla="*/ 621 h 891"/>
                    <a:gd name="T8" fmla="*/ 13 w 521"/>
                    <a:gd name="T9" fmla="*/ 590 h 891"/>
                    <a:gd name="T10" fmla="*/ 7 w 521"/>
                    <a:gd name="T11" fmla="*/ 439 h 891"/>
                    <a:gd name="T12" fmla="*/ 8 w 521"/>
                    <a:gd name="T13" fmla="*/ 413 h 891"/>
                    <a:gd name="T14" fmla="*/ 382 w 521"/>
                    <a:gd name="T15" fmla="*/ 12 h 891"/>
                    <a:gd name="T16" fmla="*/ 389 w 521"/>
                    <a:gd name="T17" fmla="*/ 0 h 891"/>
                    <a:gd name="T18" fmla="*/ 394 w 521"/>
                    <a:gd name="T19" fmla="*/ 3 h 891"/>
                    <a:gd name="T20" fmla="*/ 396 w 521"/>
                    <a:gd name="T21" fmla="*/ 17 h 891"/>
                    <a:gd name="T22" fmla="*/ 396 w 521"/>
                    <a:gd name="T23" fmla="*/ 187 h 891"/>
                    <a:gd name="T24" fmla="*/ 379 w 521"/>
                    <a:gd name="T25" fmla="*/ 222 h 891"/>
                    <a:gd name="T26" fmla="*/ 122 w 521"/>
                    <a:gd name="T27" fmla="*/ 508 h 891"/>
                    <a:gd name="T28" fmla="*/ 113 w 521"/>
                    <a:gd name="T29" fmla="*/ 520 h 891"/>
                    <a:gd name="T30" fmla="*/ 145 w 521"/>
                    <a:gd name="T31" fmla="*/ 549 h 891"/>
                    <a:gd name="T32" fmla="*/ 508 w 521"/>
                    <a:gd name="T33" fmla="*/ 875 h 891"/>
                    <a:gd name="T34" fmla="*/ 521 w 521"/>
                    <a:gd name="T35" fmla="*/ 891 h 891"/>
                    <a:gd name="T36" fmla="*/ 521 w 521"/>
                    <a:gd name="T37" fmla="*/ 891 h 8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1" h="891">
                      <a:moveTo>
                        <a:pt x="521" y="891"/>
                      </a:moveTo>
                      <a:cubicBezTo>
                        <a:pt x="457" y="891"/>
                        <a:pt x="392" y="890"/>
                        <a:pt x="327" y="890"/>
                      </a:cubicBezTo>
                      <a:cubicBezTo>
                        <a:pt x="312" y="890"/>
                        <a:pt x="301" y="886"/>
                        <a:pt x="290" y="875"/>
                      </a:cubicBezTo>
                      <a:cubicBezTo>
                        <a:pt x="200" y="790"/>
                        <a:pt x="110" y="706"/>
                        <a:pt x="19" y="621"/>
                      </a:cubicBezTo>
                      <a:cubicBezTo>
                        <a:pt x="8" y="611"/>
                        <a:pt x="5" y="604"/>
                        <a:pt x="13" y="590"/>
                      </a:cubicBezTo>
                      <a:cubicBezTo>
                        <a:pt x="41" y="539"/>
                        <a:pt x="38" y="488"/>
                        <a:pt x="7" y="439"/>
                      </a:cubicBezTo>
                      <a:cubicBezTo>
                        <a:pt x="0" y="428"/>
                        <a:pt x="0" y="422"/>
                        <a:pt x="8" y="413"/>
                      </a:cubicBezTo>
                      <a:cubicBezTo>
                        <a:pt x="133" y="280"/>
                        <a:pt x="257" y="146"/>
                        <a:pt x="382" y="12"/>
                      </a:cubicBezTo>
                      <a:cubicBezTo>
                        <a:pt x="385" y="9"/>
                        <a:pt x="386" y="4"/>
                        <a:pt x="389" y="0"/>
                      </a:cubicBezTo>
                      <a:cubicBezTo>
                        <a:pt x="391" y="1"/>
                        <a:pt x="393" y="2"/>
                        <a:pt x="394" y="3"/>
                      </a:cubicBezTo>
                      <a:cubicBezTo>
                        <a:pt x="395" y="8"/>
                        <a:pt x="396" y="13"/>
                        <a:pt x="396" y="17"/>
                      </a:cubicBezTo>
                      <a:cubicBezTo>
                        <a:pt x="396" y="74"/>
                        <a:pt x="397" y="131"/>
                        <a:pt x="396" y="187"/>
                      </a:cubicBezTo>
                      <a:cubicBezTo>
                        <a:pt x="395" y="199"/>
                        <a:pt x="388" y="212"/>
                        <a:pt x="379" y="222"/>
                      </a:cubicBezTo>
                      <a:cubicBezTo>
                        <a:pt x="294" y="318"/>
                        <a:pt x="208" y="413"/>
                        <a:pt x="122" y="508"/>
                      </a:cubicBezTo>
                      <a:cubicBezTo>
                        <a:pt x="119" y="511"/>
                        <a:pt x="117" y="515"/>
                        <a:pt x="113" y="520"/>
                      </a:cubicBezTo>
                      <a:cubicBezTo>
                        <a:pt x="124" y="530"/>
                        <a:pt x="134" y="539"/>
                        <a:pt x="145" y="549"/>
                      </a:cubicBezTo>
                      <a:cubicBezTo>
                        <a:pt x="266" y="658"/>
                        <a:pt x="387" y="766"/>
                        <a:pt x="508" y="875"/>
                      </a:cubicBezTo>
                      <a:cubicBezTo>
                        <a:pt x="513" y="879"/>
                        <a:pt x="517" y="886"/>
                        <a:pt x="521" y="891"/>
                      </a:cubicBezTo>
                      <a:cubicBezTo>
                        <a:pt x="521" y="891"/>
                        <a:pt x="521" y="891"/>
                        <a:pt x="521" y="891"/>
                      </a:cubicBezTo>
                      <a:close/>
                    </a:path>
                  </a:pathLst>
                </a:custGeom>
                <a:solidFill>
                  <a:srgbClr val="7B29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10">
                  <a:extLst>
                    <a:ext uri="{FF2B5EF4-FFF2-40B4-BE49-F238E27FC236}">
                      <a16:creationId xmlns:a16="http://schemas.microsoft.com/office/drawing/2014/main" id="{43A0AF2D-62B4-48D4-97EC-E1D494FBD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7938" y="3171926"/>
                  <a:ext cx="638718" cy="721564"/>
                </a:xfrm>
                <a:custGeom>
                  <a:avLst/>
                  <a:gdLst>
                    <a:gd name="T0" fmla="*/ 1 w 254"/>
                    <a:gd name="T1" fmla="*/ 153 h 287"/>
                    <a:gd name="T2" fmla="*/ 40 w 254"/>
                    <a:gd name="T3" fmla="*/ 48 h 287"/>
                    <a:gd name="T4" fmla="*/ 204 w 254"/>
                    <a:gd name="T5" fmla="*/ 47 h 287"/>
                    <a:gd name="T6" fmla="*/ 237 w 254"/>
                    <a:gd name="T7" fmla="*/ 193 h 287"/>
                    <a:gd name="T8" fmla="*/ 136 w 254"/>
                    <a:gd name="T9" fmla="*/ 281 h 287"/>
                    <a:gd name="T10" fmla="*/ 33 w 254"/>
                    <a:gd name="T11" fmla="*/ 238 h 287"/>
                    <a:gd name="T12" fmla="*/ 1 w 254"/>
                    <a:gd name="T13" fmla="*/ 153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4" h="287">
                      <a:moveTo>
                        <a:pt x="1" y="153"/>
                      </a:moveTo>
                      <a:cubicBezTo>
                        <a:pt x="1" y="108"/>
                        <a:pt x="14" y="75"/>
                        <a:pt x="40" y="48"/>
                      </a:cubicBezTo>
                      <a:cubicBezTo>
                        <a:pt x="86" y="0"/>
                        <a:pt x="158" y="0"/>
                        <a:pt x="204" y="47"/>
                      </a:cubicBezTo>
                      <a:cubicBezTo>
                        <a:pt x="244" y="89"/>
                        <a:pt x="254" y="139"/>
                        <a:pt x="237" y="193"/>
                      </a:cubicBezTo>
                      <a:cubicBezTo>
                        <a:pt x="221" y="242"/>
                        <a:pt x="189" y="274"/>
                        <a:pt x="136" y="281"/>
                      </a:cubicBezTo>
                      <a:cubicBezTo>
                        <a:pt x="94" y="287"/>
                        <a:pt x="59" y="270"/>
                        <a:pt x="33" y="238"/>
                      </a:cubicBezTo>
                      <a:cubicBezTo>
                        <a:pt x="11" y="211"/>
                        <a:pt x="0" y="180"/>
                        <a:pt x="1" y="153"/>
                      </a:cubicBezTo>
                      <a:close/>
                    </a:path>
                  </a:pathLst>
                </a:custGeom>
                <a:solidFill>
                  <a:srgbClr val="7B29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97B4C72F-78BB-4DE1-898E-1C594BF066B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569829" y="3619726"/>
                <a:ext cx="196412" cy="192992"/>
                <a:chOff x="3488917" y="4964203"/>
                <a:chExt cx="638175" cy="627063"/>
              </a:xfrm>
              <a:grpFill/>
            </p:grpSpPr>
            <p:sp>
              <p:nvSpPr>
                <p:cNvPr id="32" name="Freeform 66">
                  <a:extLst>
                    <a:ext uri="{FF2B5EF4-FFF2-40B4-BE49-F238E27FC236}">
                      <a16:creationId xmlns:a16="http://schemas.microsoft.com/office/drawing/2014/main" id="{CA888865-CB57-4FAC-A215-35A1A350A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4480" y="5327741"/>
                  <a:ext cx="249238" cy="249238"/>
                </a:xfrm>
                <a:custGeom>
                  <a:avLst/>
                  <a:gdLst>
                    <a:gd name="T0" fmla="*/ 83 w 157"/>
                    <a:gd name="T1" fmla="*/ 50 h 157"/>
                    <a:gd name="T2" fmla="*/ 55 w 157"/>
                    <a:gd name="T3" fmla="*/ 55 h 157"/>
                    <a:gd name="T4" fmla="*/ 0 w 157"/>
                    <a:gd name="T5" fmla="*/ 135 h 157"/>
                    <a:gd name="T6" fmla="*/ 22 w 157"/>
                    <a:gd name="T7" fmla="*/ 157 h 157"/>
                    <a:gd name="T8" fmla="*/ 102 w 157"/>
                    <a:gd name="T9" fmla="*/ 102 h 157"/>
                    <a:gd name="T10" fmla="*/ 107 w 157"/>
                    <a:gd name="T11" fmla="*/ 74 h 157"/>
                    <a:gd name="T12" fmla="*/ 157 w 157"/>
                    <a:gd name="T13" fmla="*/ 24 h 157"/>
                    <a:gd name="T14" fmla="*/ 133 w 157"/>
                    <a:gd name="T15" fmla="*/ 0 h 157"/>
                    <a:gd name="T16" fmla="*/ 83 w 157"/>
                    <a:gd name="T17" fmla="*/ 5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157">
                      <a:moveTo>
                        <a:pt x="83" y="50"/>
                      </a:moveTo>
                      <a:lnTo>
                        <a:pt x="55" y="55"/>
                      </a:lnTo>
                      <a:lnTo>
                        <a:pt x="0" y="135"/>
                      </a:lnTo>
                      <a:lnTo>
                        <a:pt x="22" y="157"/>
                      </a:lnTo>
                      <a:lnTo>
                        <a:pt x="102" y="102"/>
                      </a:lnTo>
                      <a:lnTo>
                        <a:pt x="107" y="74"/>
                      </a:lnTo>
                      <a:lnTo>
                        <a:pt x="157" y="24"/>
                      </a:lnTo>
                      <a:lnTo>
                        <a:pt x="133" y="0"/>
                      </a:lnTo>
                      <a:lnTo>
                        <a:pt x="83" y="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67">
                  <a:extLst>
                    <a:ext uri="{FF2B5EF4-FFF2-40B4-BE49-F238E27FC236}">
                      <a16:creationId xmlns:a16="http://schemas.microsoft.com/office/drawing/2014/main" id="{F3D90335-28FB-4320-AAC1-554E652030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39742" y="5000716"/>
                  <a:ext cx="387350" cy="387350"/>
                </a:xfrm>
                <a:custGeom>
                  <a:avLst/>
                  <a:gdLst>
                    <a:gd name="T0" fmla="*/ 94 w 103"/>
                    <a:gd name="T1" fmla="*/ 9 h 103"/>
                    <a:gd name="T2" fmla="*/ 63 w 103"/>
                    <a:gd name="T3" fmla="*/ 9 h 103"/>
                    <a:gd name="T4" fmla="*/ 0 w 103"/>
                    <a:gd name="T5" fmla="*/ 71 h 103"/>
                    <a:gd name="T6" fmla="*/ 31 w 103"/>
                    <a:gd name="T7" fmla="*/ 103 h 103"/>
                    <a:gd name="T8" fmla="*/ 94 w 103"/>
                    <a:gd name="T9" fmla="*/ 40 h 103"/>
                    <a:gd name="T10" fmla="*/ 94 w 103"/>
                    <a:gd name="T11" fmla="*/ 9 h 103"/>
                    <a:gd name="T12" fmla="*/ 27 w 103"/>
                    <a:gd name="T13" fmla="*/ 69 h 103"/>
                    <a:gd name="T14" fmla="*/ 21 w 103"/>
                    <a:gd name="T15" fmla="*/ 69 h 103"/>
                    <a:gd name="T16" fmla="*/ 21 w 103"/>
                    <a:gd name="T17" fmla="*/ 64 h 103"/>
                    <a:gd name="T18" fmla="*/ 70 w 103"/>
                    <a:gd name="T19" fmla="*/ 15 h 103"/>
                    <a:gd name="T20" fmla="*/ 76 w 103"/>
                    <a:gd name="T21" fmla="*/ 15 h 103"/>
                    <a:gd name="T22" fmla="*/ 76 w 103"/>
                    <a:gd name="T23" fmla="*/ 20 h 103"/>
                    <a:gd name="T24" fmla="*/ 27 w 103"/>
                    <a:gd name="T25" fmla="*/ 69 h 103"/>
                    <a:gd name="T26" fmla="*/ 88 w 103"/>
                    <a:gd name="T27" fmla="*/ 32 h 103"/>
                    <a:gd name="T28" fmla="*/ 39 w 103"/>
                    <a:gd name="T29" fmla="*/ 81 h 103"/>
                    <a:gd name="T30" fmla="*/ 33 w 103"/>
                    <a:gd name="T31" fmla="*/ 81 h 103"/>
                    <a:gd name="T32" fmla="*/ 33 w 103"/>
                    <a:gd name="T33" fmla="*/ 76 h 103"/>
                    <a:gd name="T34" fmla="*/ 82 w 103"/>
                    <a:gd name="T35" fmla="*/ 27 h 103"/>
                    <a:gd name="T36" fmla="*/ 88 w 103"/>
                    <a:gd name="T37" fmla="*/ 27 h 103"/>
                    <a:gd name="T38" fmla="*/ 88 w 103"/>
                    <a:gd name="T39" fmla="*/ 3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3" h="103">
                      <a:moveTo>
                        <a:pt x="94" y="9"/>
                      </a:moveTo>
                      <a:cubicBezTo>
                        <a:pt x="85" y="0"/>
                        <a:pt x="71" y="0"/>
                        <a:pt x="63" y="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31" y="103"/>
                        <a:pt x="31" y="103"/>
                        <a:pt x="31" y="103"/>
                      </a:cubicBezTo>
                      <a:cubicBezTo>
                        <a:pt x="94" y="40"/>
                        <a:pt x="94" y="40"/>
                        <a:pt x="94" y="40"/>
                      </a:cubicBezTo>
                      <a:cubicBezTo>
                        <a:pt x="103" y="32"/>
                        <a:pt x="103" y="18"/>
                        <a:pt x="94" y="9"/>
                      </a:cubicBezTo>
                      <a:close/>
                      <a:moveTo>
                        <a:pt x="27" y="69"/>
                      </a:moveTo>
                      <a:cubicBezTo>
                        <a:pt x="26" y="71"/>
                        <a:pt x="23" y="71"/>
                        <a:pt x="21" y="69"/>
                      </a:cubicBezTo>
                      <a:cubicBezTo>
                        <a:pt x="20" y="68"/>
                        <a:pt x="20" y="65"/>
                        <a:pt x="21" y="64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2" y="13"/>
                        <a:pt x="75" y="13"/>
                        <a:pt x="76" y="15"/>
                      </a:cubicBezTo>
                      <a:cubicBezTo>
                        <a:pt x="78" y="16"/>
                        <a:pt x="78" y="19"/>
                        <a:pt x="76" y="20"/>
                      </a:cubicBezTo>
                      <a:lnTo>
                        <a:pt x="27" y="69"/>
                      </a:lnTo>
                      <a:close/>
                      <a:moveTo>
                        <a:pt x="88" y="32"/>
                      </a:moveTo>
                      <a:cubicBezTo>
                        <a:pt x="39" y="81"/>
                        <a:pt x="39" y="81"/>
                        <a:pt x="39" y="81"/>
                      </a:cubicBezTo>
                      <a:cubicBezTo>
                        <a:pt x="38" y="83"/>
                        <a:pt x="35" y="83"/>
                        <a:pt x="33" y="81"/>
                      </a:cubicBezTo>
                      <a:cubicBezTo>
                        <a:pt x="32" y="80"/>
                        <a:pt x="32" y="77"/>
                        <a:pt x="33" y="76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4" y="25"/>
                        <a:pt x="87" y="25"/>
                        <a:pt x="88" y="27"/>
                      </a:cubicBezTo>
                      <a:cubicBezTo>
                        <a:pt x="90" y="28"/>
                        <a:pt x="90" y="31"/>
                        <a:pt x="88" y="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 68">
                  <a:extLst>
                    <a:ext uri="{FF2B5EF4-FFF2-40B4-BE49-F238E27FC236}">
                      <a16:creationId xmlns:a16="http://schemas.microsoft.com/office/drawing/2014/main" id="{AC548F5E-0F92-44DE-B807-A0774ECA79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9280" y="5327741"/>
                  <a:ext cx="263525" cy="263525"/>
                </a:xfrm>
                <a:custGeom>
                  <a:avLst/>
                  <a:gdLst>
                    <a:gd name="T0" fmla="*/ 61 w 70"/>
                    <a:gd name="T1" fmla="*/ 30 h 70"/>
                    <a:gd name="T2" fmla="*/ 61 w 70"/>
                    <a:gd name="T3" fmla="*/ 30 h 70"/>
                    <a:gd name="T4" fmla="*/ 29 w 70"/>
                    <a:gd name="T5" fmla="*/ 0 h 70"/>
                    <a:gd name="T6" fmla="*/ 0 w 70"/>
                    <a:gd name="T7" fmla="*/ 29 h 70"/>
                    <a:gd name="T8" fmla="*/ 30 w 70"/>
                    <a:gd name="T9" fmla="*/ 61 h 70"/>
                    <a:gd name="T10" fmla="*/ 30 w 70"/>
                    <a:gd name="T11" fmla="*/ 61 h 70"/>
                    <a:gd name="T12" fmla="*/ 62 w 70"/>
                    <a:gd name="T13" fmla="*/ 61 h 70"/>
                    <a:gd name="T14" fmla="*/ 61 w 70"/>
                    <a:gd name="T15" fmla="*/ 30 h 70"/>
                    <a:gd name="T16" fmla="*/ 52 w 70"/>
                    <a:gd name="T17" fmla="*/ 52 h 70"/>
                    <a:gd name="T18" fmla="*/ 40 w 70"/>
                    <a:gd name="T19" fmla="*/ 52 h 70"/>
                    <a:gd name="T20" fmla="*/ 40 w 70"/>
                    <a:gd name="T21" fmla="*/ 39 h 70"/>
                    <a:gd name="T22" fmla="*/ 52 w 70"/>
                    <a:gd name="T23" fmla="*/ 39 h 70"/>
                    <a:gd name="T24" fmla="*/ 52 w 70"/>
                    <a:gd name="T25" fmla="*/ 5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1" y="30"/>
                      </a:move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4" y="43"/>
                        <a:pt x="25" y="55"/>
                        <a:pt x="30" y="61"/>
                      </a:cubicBez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39" y="69"/>
                        <a:pt x="53" y="70"/>
                        <a:pt x="62" y="61"/>
                      </a:cubicBezTo>
                      <a:cubicBezTo>
                        <a:pt x="70" y="52"/>
                        <a:pt x="70" y="38"/>
                        <a:pt x="61" y="30"/>
                      </a:cubicBezTo>
                      <a:close/>
                      <a:moveTo>
                        <a:pt x="52" y="52"/>
                      </a:moveTo>
                      <a:cubicBezTo>
                        <a:pt x="49" y="55"/>
                        <a:pt x="43" y="55"/>
                        <a:pt x="40" y="52"/>
                      </a:cubicBezTo>
                      <a:cubicBezTo>
                        <a:pt x="36" y="48"/>
                        <a:pt x="36" y="43"/>
                        <a:pt x="40" y="39"/>
                      </a:cubicBezTo>
                      <a:cubicBezTo>
                        <a:pt x="43" y="36"/>
                        <a:pt x="49" y="36"/>
                        <a:pt x="52" y="39"/>
                      </a:cubicBezTo>
                      <a:cubicBezTo>
                        <a:pt x="56" y="43"/>
                        <a:pt x="56" y="48"/>
                        <a:pt x="52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 69">
                  <a:extLst>
                    <a:ext uri="{FF2B5EF4-FFF2-40B4-BE49-F238E27FC236}">
                      <a16:creationId xmlns:a16="http://schemas.microsoft.com/office/drawing/2014/main" id="{CAB18C6D-9D5C-4E2F-B2F4-2215DBD8F6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8917" y="4964203"/>
                  <a:ext cx="307975" cy="307975"/>
                </a:xfrm>
                <a:custGeom>
                  <a:avLst/>
                  <a:gdLst>
                    <a:gd name="T0" fmla="*/ 41 w 82"/>
                    <a:gd name="T1" fmla="*/ 0 h 82"/>
                    <a:gd name="T2" fmla="*/ 25 w 82"/>
                    <a:gd name="T3" fmla="*/ 3 h 82"/>
                    <a:gd name="T4" fmla="*/ 47 w 82"/>
                    <a:gd name="T5" fmla="*/ 25 h 82"/>
                    <a:gd name="T6" fmla="*/ 47 w 82"/>
                    <a:gd name="T7" fmla="*/ 39 h 82"/>
                    <a:gd name="T8" fmla="*/ 39 w 82"/>
                    <a:gd name="T9" fmla="*/ 48 h 82"/>
                    <a:gd name="T10" fmla="*/ 24 w 82"/>
                    <a:gd name="T11" fmla="*/ 48 h 82"/>
                    <a:gd name="T12" fmla="*/ 2 w 82"/>
                    <a:gd name="T13" fmla="*/ 26 h 82"/>
                    <a:gd name="T14" fmla="*/ 0 w 82"/>
                    <a:gd name="T15" fmla="*/ 41 h 82"/>
                    <a:gd name="T16" fmla="*/ 41 w 82"/>
                    <a:gd name="T17" fmla="*/ 82 h 82"/>
                    <a:gd name="T18" fmla="*/ 82 w 82"/>
                    <a:gd name="T19" fmla="*/ 41 h 82"/>
                    <a:gd name="T20" fmla="*/ 41 w 82"/>
                    <a:gd name="T2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2">
                      <a:moveTo>
                        <a:pt x="41" y="0"/>
                      </a:moveTo>
                      <a:cubicBezTo>
                        <a:pt x="35" y="0"/>
                        <a:pt x="30" y="1"/>
                        <a:pt x="25" y="3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51" y="29"/>
                        <a:pt x="51" y="35"/>
                        <a:pt x="47" y="39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5" y="52"/>
                        <a:pt x="28" y="52"/>
                        <a:pt x="24" y="48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30"/>
                        <a:pt x="0" y="35"/>
                        <a:pt x="0" y="41"/>
                      </a:cubicBezTo>
                      <a:cubicBezTo>
                        <a:pt x="0" y="63"/>
                        <a:pt x="18" y="82"/>
                        <a:pt x="41" y="82"/>
                      </a:cubicBezTo>
                      <a:cubicBezTo>
                        <a:pt x="63" y="82"/>
                        <a:pt x="82" y="63"/>
                        <a:pt x="82" y="41"/>
                      </a:cubicBezTo>
                      <a:cubicBezTo>
                        <a:pt x="82" y="18"/>
                        <a:pt x="63" y="0"/>
                        <a:pt x="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07D24D9-330F-479C-86E9-0E5EE353D71B}"/>
                </a:ext>
              </a:extLst>
            </p:cNvPr>
            <p:cNvGrpSpPr/>
            <p:nvPr/>
          </p:nvGrpSpPr>
          <p:grpSpPr>
            <a:xfrm>
              <a:off x="5511683" y="2407526"/>
              <a:ext cx="1939562" cy="1712846"/>
              <a:chOff x="5511683" y="2217026"/>
              <a:chExt cx="1939562" cy="1712846"/>
            </a:xfrm>
            <a:solidFill>
              <a:srgbClr val="00B0F0"/>
            </a:solidFill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076F9FC7-27CA-4BD2-A97C-0F76DA5BF265}"/>
                  </a:ext>
                </a:extLst>
              </p:cNvPr>
              <p:cNvGrpSpPr/>
              <p:nvPr/>
            </p:nvGrpSpPr>
            <p:grpSpPr>
              <a:xfrm>
                <a:off x="5511683" y="2217026"/>
                <a:ext cx="1939562" cy="1712846"/>
                <a:chOff x="5298004" y="1820180"/>
                <a:chExt cx="2222152" cy="1962404"/>
              </a:xfrm>
              <a:grpFill/>
            </p:grpSpPr>
            <p:sp>
              <p:nvSpPr>
                <p:cNvPr id="28" name="Freeform 8">
                  <a:extLst>
                    <a:ext uri="{FF2B5EF4-FFF2-40B4-BE49-F238E27FC236}">
                      <a16:creationId xmlns:a16="http://schemas.microsoft.com/office/drawing/2014/main" id="{EAA1900F-7B82-4FB8-AD6D-8798499910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8004" y="2509156"/>
                  <a:ext cx="2222152" cy="1273428"/>
                </a:xfrm>
                <a:custGeom>
                  <a:avLst/>
                  <a:gdLst>
                    <a:gd name="T0" fmla="*/ 884 w 884"/>
                    <a:gd name="T1" fmla="*/ 395 h 507"/>
                    <a:gd name="T2" fmla="*/ 863 w 884"/>
                    <a:gd name="T3" fmla="*/ 396 h 507"/>
                    <a:gd name="T4" fmla="*/ 699 w 884"/>
                    <a:gd name="T5" fmla="*/ 395 h 507"/>
                    <a:gd name="T6" fmla="*/ 671 w 884"/>
                    <a:gd name="T7" fmla="*/ 385 h 507"/>
                    <a:gd name="T8" fmla="*/ 385 w 884"/>
                    <a:gd name="T9" fmla="*/ 126 h 507"/>
                    <a:gd name="T10" fmla="*/ 352 w 884"/>
                    <a:gd name="T11" fmla="*/ 127 h 507"/>
                    <a:gd name="T12" fmla="*/ 127 w 884"/>
                    <a:gd name="T13" fmla="*/ 379 h 507"/>
                    <a:gd name="T14" fmla="*/ 97 w 884"/>
                    <a:gd name="T15" fmla="*/ 417 h 507"/>
                    <a:gd name="T16" fmla="*/ 3 w 884"/>
                    <a:gd name="T17" fmla="*/ 507 h 507"/>
                    <a:gd name="T18" fmla="*/ 1 w 884"/>
                    <a:gd name="T19" fmla="*/ 490 h 507"/>
                    <a:gd name="T20" fmla="*/ 2 w 884"/>
                    <a:gd name="T21" fmla="*/ 327 h 507"/>
                    <a:gd name="T22" fmla="*/ 18 w 884"/>
                    <a:gd name="T23" fmla="*/ 290 h 507"/>
                    <a:gd name="T24" fmla="*/ 230 w 884"/>
                    <a:gd name="T25" fmla="*/ 59 h 507"/>
                    <a:gd name="T26" fmla="*/ 270 w 884"/>
                    <a:gd name="T27" fmla="*/ 16 h 507"/>
                    <a:gd name="T28" fmla="*/ 294 w 884"/>
                    <a:gd name="T29" fmla="*/ 13 h 507"/>
                    <a:gd name="T30" fmla="*/ 449 w 884"/>
                    <a:gd name="T31" fmla="*/ 7 h 507"/>
                    <a:gd name="T32" fmla="*/ 472 w 884"/>
                    <a:gd name="T33" fmla="*/ 8 h 507"/>
                    <a:gd name="T34" fmla="*/ 875 w 884"/>
                    <a:gd name="T35" fmla="*/ 384 h 507"/>
                    <a:gd name="T36" fmla="*/ 884 w 884"/>
                    <a:gd name="T37" fmla="*/ 395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84" h="507">
                      <a:moveTo>
                        <a:pt x="884" y="395"/>
                      </a:moveTo>
                      <a:cubicBezTo>
                        <a:pt x="875" y="395"/>
                        <a:pt x="869" y="396"/>
                        <a:pt x="863" y="396"/>
                      </a:cubicBezTo>
                      <a:cubicBezTo>
                        <a:pt x="808" y="396"/>
                        <a:pt x="754" y="397"/>
                        <a:pt x="699" y="395"/>
                      </a:cubicBezTo>
                      <a:cubicBezTo>
                        <a:pt x="690" y="395"/>
                        <a:pt x="678" y="391"/>
                        <a:pt x="671" y="385"/>
                      </a:cubicBezTo>
                      <a:cubicBezTo>
                        <a:pt x="575" y="299"/>
                        <a:pt x="480" y="213"/>
                        <a:pt x="385" y="126"/>
                      </a:cubicBezTo>
                      <a:cubicBezTo>
                        <a:pt x="372" y="113"/>
                        <a:pt x="364" y="113"/>
                        <a:pt x="352" y="127"/>
                      </a:cubicBezTo>
                      <a:cubicBezTo>
                        <a:pt x="277" y="212"/>
                        <a:pt x="202" y="295"/>
                        <a:pt x="127" y="379"/>
                      </a:cubicBezTo>
                      <a:cubicBezTo>
                        <a:pt x="116" y="391"/>
                        <a:pt x="109" y="405"/>
                        <a:pt x="97" y="417"/>
                      </a:cubicBezTo>
                      <a:cubicBezTo>
                        <a:pt x="67" y="447"/>
                        <a:pt x="36" y="476"/>
                        <a:pt x="3" y="507"/>
                      </a:cubicBezTo>
                      <a:cubicBezTo>
                        <a:pt x="3" y="502"/>
                        <a:pt x="1" y="496"/>
                        <a:pt x="1" y="490"/>
                      </a:cubicBezTo>
                      <a:cubicBezTo>
                        <a:pt x="1" y="436"/>
                        <a:pt x="0" y="381"/>
                        <a:pt x="2" y="327"/>
                      </a:cubicBezTo>
                      <a:cubicBezTo>
                        <a:pt x="2" y="314"/>
                        <a:pt x="9" y="299"/>
                        <a:pt x="18" y="290"/>
                      </a:cubicBezTo>
                      <a:cubicBezTo>
                        <a:pt x="88" y="212"/>
                        <a:pt x="159" y="136"/>
                        <a:pt x="230" y="59"/>
                      </a:cubicBezTo>
                      <a:cubicBezTo>
                        <a:pt x="244" y="45"/>
                        <a:pt x="257" y="31"/>
                        <a:pt x="270" y="16"/>
                      </a:cubicBezTo>
                      <a:cubicBezTo>
                        <a:pt x="277" y="8"/>
                        <a:pt x="284" y="8"/>
                        <a:pt x="294" y="13"/>
                      </a:cubicBezTo>
                      <a:cubicBezTo>
                        <a:pt x="347" y="41"/>
                        <a:pt x="399" y="40"/>
                        <a:pt x="449" y="7"/>
                      </a:cubicBezTo>
                      <a:cubicBezTo>
                        <a:pt x="458" y="1"/>
                        <a:pt x="463" y="0"/>
                        <a:pt x="472" y="8"/>
                      </a:cubicBezTo>
                      <a:cubicBezTo>
                        <a:pt x="606" y="133"/>
                        <a:pt x="741" y="259"/>
                        <a:pt x="875" y="384"/>
                      </a:cubicBezTo>
                      <a:cubicBezTo>
                        <a:pt x="878" y="386"/>
                        <a:pt x="880" y="389"/>
                        <a:pt x="884" y="395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12">
                  <a:extLst>
                    <a:ext uri="{FF2B5EF4-FFF2-40B4-BE49-F238E27FC236}">
                      <a16:creationId xmlns:a16="http://schemas.microsoft.com/office/drawing/2014/main" id="{9A5142DE-D6C0-4142-B9B0-90ABD191F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5211" y="1820180"/>
                  <a:ext cx="734927" cy="668933"/>
                </a:xfrm>
                <a:custGeom>
                  <a:avLst/>
                  <a:gdLst>
                    <a:gd name="T0" fmla="*/ 154 w 292"/>
                    <a:gd name="T1" fmla="*/ 256 h 256"/>
                    <a:gd name="T2" fmla="*/ 58 w 292"/>
                    <a:gd name="T3" fmla="*/ 223 h 256"/>
                    <a:gd name="T4" fmla="*/ 55 w 292"/>
                    <a:gd name="T5" fmla="*/ 47 h 256"/>
                    <a:gd name="T6" fmla="*/ 242 w 292"/>
                    <a:gd name="T7" fmla="*/ 45 h 256"/>
                    <a:gd name="T8" fmla="*/ 281 w 292"/>
                    <a:gd name="T9" fmla="*/ 160 h 256"/>
                    <a:gd name="T10" fmla="*/ 184 w 292"/>
                    <a:gd name="T11" fmla="*/ 251 h 256"/>
                    <a:gd name="T12" fmla="*/ 154 w 292"/>
                    <a:gd name="T13" fmla="*/ 256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2" h="256">
                      <a:moveTo>
                        <a:pt x="154" y="256"/>
                      </a:moveTo>
                      <a:cubicBezTo>
                        <a:pt x="115" y="255"/>
                        <a:pt x="84" y="245"/>
                        <a:pt x="58" y="223"/>
                      </a:cubicBezTo>
                      <a:cubicBezTo>
                        <a:pt x="1" y="177"/>
                        <a:pt x="0" y="95"/>
                        <a:pt x="55" y="47"/>
                      </a:cubicBezTo>
                      <a:cubicBezTo>
                        <a:pt x="107" y="1"/>
                        <a:pt x="191" y="0"/>
                        <a:pt x="242" y="45"/>
                      </a:cubicBezTo>
                      <a:cubicBezTo>
                        <a:pt x="277" y="76"/>
                        <a:pt x="292" y="114"/>
                        <a:pt x="281" y="160"/>
                      </a:cubicBezTo>
                      <a:cubicBezTo>
                        <a:pt x="268" y="211"/>
                        <a:pt x="232" y="238"/>
                        <a:pt x="184" y="251"/>
                      </a:cubicBezTo>
                      <a:cubicBezTo>
                        <a:pt x="172" y="254"/>
                        <a:pt x="160" y="255"/>
                        <a:pt x="154" y="256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85AA64AA-C368-453F-B660-862E53C97C6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212633" y="2431633"/>
                <a:ext cx="228408" cy="192992"/>
                <a:chOff x="2203042" y="1374866"/>
                <a:chExt cx="706438" cy="596900"/>
              </a:xfrm>
              <a:grpFill/>
            </p:grpSpPr>
            <p:sp>
              <p:nvSpPr>
                <p:cNvPr id="22" name="Oval 50">
                  <a:extLst>
                    <a:ext uri="{FF2B5EF4-FFF2-40B4-BE49-F238E27FC236}">
                      <a16:creationId xmlns:a16="http://schemas.microsoft.com/office/drawing/2014/main" id="{8FCE58B2-1324-4E76-B58F-7E392195A0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55455" y="1441541"/>
                  <a:ext cx="203200" cy="203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51">
                  <a:extLst>
                    <a:ext uri="{FF2B5EF4-FFF2-40B4-BE49-F238E27FC236}">
                      <a16:creationId xmlns:a16="http://schemas.microsoft.com/office/drawing/2014/main" id="{1EAD0AE3-F5C8-4324-AEF0-F69E8E9E27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9255" y="1663791"/>
                  <a:ext cx="357188" cy="307975"/>
                </a:xfrm>
                <a:custGeom>
                  <a:avLst/>
                  <a:gdLst>
                    <a:gd name="T0" fmla="*/ 65 w 95"/>
                    <a:gd name="T1" fmla="*/ 0 h 82"/>
                    <a:gd name="T2" fmla="*/ 48 w 95"/>
                    <a:gd name="T3" fmla="*/ 20 h 82"/>
                    <a:gd name="T4" fmla="*/ 31 w 95"/>
                    <a:gd name="T5" fmla="*/ 0 h 82"/>
                    <a:gd name="T6" fmla="*/ 0 w 95"/>
                    <a:gd name="T7" fmla="*/ 51 h 82"/>
                    <a:gd name="T8" fmla="*/ 1 w 95"/>
                    <a:gd name="T9" fmla="*/ 61 h 82"/>
                    <a:gd name="T10" fmla="*/ 48 w 95"/>
                    <a:gd name="T11" fmla="*/ 82 h 82"/>
                    <a:gd name="T12" fmla="*/ 94 w 95"/>
                    <a:gd name="T13" fmla="*/ 61 h 82"/>
                    <a:gd name="T14" fmla="*/ 95 w 95"/>
                    <a:gd name="T15" fmla="*/ 51 h 82"/>
                    <a:gd name="T16" fmla="*/ 65 w 95"/>
                    <a:gd name="T1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5" h="82">
                      <a:moveTo>
                        <a:pt x="65" y="0"/>
                      </a:move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3" y="8"/>
                        <a:pt x="0" y="28"/>
                        <a:pt x="0" y="51"/>
                      </a:cubicBezTo>
                      <a:cubicBezTo>
                        <a:pt x="0" y="54"/>
                        <a:pt x="1" y="57"/>
                        <a:pt x="1" y="61"/>
                      </a:cubicBezTo>
                      <a:cubicBezTo>
                        <a:pt x="11" y="73"/>
                        <a:pt x="28" y="82"/>
                        <a:pt x="48" y="82"/>
                      </a:cubicBezTo>
                      <a:cubicBezTo>
                        <a:pt x="67" y="82"/>
                        <a:pt x="84" y="73"/>
                        <a:pt x="94" y="61"/>
                      </a:cubicBezTo>
                      <a:cubicBezTo>
                        <a:pt x="95" y="57"/>
                        <a:pt x="95" y="54"/>
                        <a:pt x="95" y="51"/>
                      </a:cubicBezTo>
                      <a:cubicBezTo>
                        <a:pt x="95" y="28"/>
                        <a:pt x="82" y="7"/>
                        <a:pt x="6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>
                  <a:extLst>
                    <a:ext uri="{FF2B5EF4-FFF2-40B4-BE49-F238E27FC236}">
                      <a16:creationId xmlns:a16="http://schemas.microsoft.com/office/drawing/2014/main" id="{A0F268E5-D1CC-418B-82AC-A8772B9316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3892" y="1374866"/>
                  <a:ext cx="184150" cy="187325"/>
                </a:xfrm>
                <a:custGeom>
                  <a:avLst/>
                  <a:gdLst>
                    <a:gd name="T0" fmla="*/ 24 w 49"/>
                    <a:gd name="T1" fmla="*/ 0 h 50"/>
                    <a:gd name="T2" fmla="*/ 0 w 49"/>
                    <a:gd name="T3" fmla="*/ 18 h 50"/>
                    <a:gd name="T4" fmla="*/ 11 w 49"/>
                    <a:gd name="T5" fmla="*/ 45 h 50"/>
                    <a:gd name="T6" fmla="*/ 11 w 49"/>
                    <a:gd name="T7" fmla="*/ 46 h 50"/>
                    <a:gd name="T8" fmla="*/ 24 w 49"/>
                    <a:gd name="T9" fmla="*/ 50 h 50"/>
                    <a:gd name="T10" fmla="*/ 49 w 49"/>
                    <a:gd name="T11" fmla="*/ 25 h 50"/>
                    <a:gd name="T12" fmla="*/ 24 w 49"/>
                    <a:gd name="T1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50">
                      <a:moveTo>
                        <a:pt x="24" y="0"/>
                      </a:moveTo>
                      <a:cubicBezTo>
                        <a:pt x="12" y="0"/>
                        <a:pt x="2" y="8"/>
                        <a:pt x="0" y="18"/>
                      </a:cubicBezTo>
                      <a:cubicBezTo>
                        <a:pt x="6" y="25"/>
                        <a:pt x="11" y="34"/>
                        <a:pt x="11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4" y="49"/>
                        <a:pt x="19" y="50"/>
                        <a:pt x="24" y="50"/>
                      </a:cubicBezTo>
                      <a:cubicBezTo>
                        <a:pt x="37" y="50"/>
                        <a:pt x="49" y="39"/>
                        <a:pt x="49" y="25"/>
                      </a:cubicBezTo>
                      <a:cubicBezTo>
                        <a:pt x="49" y="11"/>
                        <a:pt x="37" y="0"/>
                        <a:pt x="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>
                  <a:extLst>
                    <a:ext uri="{FF2B5EF4-FFF2-40B4-BE49-F238E27FC236}">
                      <a16:creationId xmlns:a16="http://schemas.microsoft.com/office/drawing/2014/main" id="{56DF6DCD-2D2E-4748-9ED4-7C95218FEF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71305" y="1374866"/>
                  <a:ext cx="187325" cy="187325"/>
                </a:xfrm>
                <a:custGeom>
                  <a:avLst/>
                  <a:gdLst>
                    <a:gd name="T0" fmla="*/ 40 w 50"/>
                    <a:gd name="T1" fmla="*/ 45 h 50"/>
                    <a:gd name="T2" fmla="*/ 50 w 50"/>
                    <a:gd name="T3" fmla="*/ 20 h 50"/>
                    <a:gd name="T4" fmla="*/ 25 w 50"/>
                    <a:gd name="T5" fmla="*/ 0 h 50"/>
                    <a:gd name="T6" fmla="*/ 0 w 50"/>
                    <a:gd name="T7" fmla="*/ 25 h 50"/>
                    <a:gd name="T8" fmla="*/ 25 w 50"/>
                    <a:gd name="T9" fmla="*/ 50 h 50"/>
                    <a:gd name="T10" fmla="*/ 40 w 50"/>
                    <a:gd name="T11" fmla="*/ 45 h 50"/>
                    <a:gd name="T12" fmla="*/ 40 w 50"/>
                    <a:gd name="T13" fmla="*/ 4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50">
                      <a:moveTo>
                        <a:pt x="40" y="45"/>
                      </a:moveTo>
                      <a:cubicBezTo>
                        <a:pt x="40" y="35"/>
                        <a:pt x="44" y="26"/>
                        <a:pt x="50" y="20"/>
                      </a:cubicBezTo>
                      <a:cubicBezTo>
                        <a:pt x="48" y="8"/>
                        <a:pt x="3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39"/>
                        <a:pt x="12" y="50"/>
                        <a:pt x="25" y="50"/>
                      </a:cubicBezTo>
                      <a:cubicBezTo>
                        <a:pt x="31" y="50"/>
                        <a:pt x="36" y="48"/>
                        <a:pt x="40" y="45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54">
                  <a:extLst>
                    <a:ext uri="{FF2B5EF4-FFF2-40B4-BE49-F238E27FC236}">
                      <a16:creationId xmlns:a16="http://schemas.microsoft.com/office/drawing/2014/main" id="{8F42997C-F995-4B93-A782-942F82DC64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3892" y="1578066"/>
                  <a:ext cx="255588" cy="285750"/>
                </a:xfrm>
                <a:custGeom>
                  <a:avLst/>
                  <a:gdLst>
                    <a:gd name="T0" fmla="*/ 40 w 68"/>
                    <a:gd name="T1" fmla="*/ 0 h 76"/>
                    <a:gd name="T2" fmla="*/ 24 w 68"/>
                    <a:gd name="T3" fmla="*/ 19 h 76"/>
                    <a:gd name="T4" fmla="*/ 9 w 68"/>
                    <a:gd name="T5" fmla="*/ 2 h 76"/>
                    <a:gd name="T6" fmla="*/ 0 w 68"/>
                    <a:gd name="T7" fmla="*/ 16 h 76"/>
                    <a:gd name="T8" fmla="*/ 32 w 68"/>
                    <a:gd name="T9" fmla="*/ 74 h 76"/>
                    <a:gd name="T10" fmla="*/ 31 w 68"/>
                    <a:gd name="T11" fmla="*/ 76 h 76"/>
                    <a:gd name="T12" fmla="*/ 67 w 68"/>
                    <a:gd name="T13" fmla="*/ 57 h 76"/>
                    <a:gd name="T14" fmla="*/ 68 w 68"/>
                    <a:gd name="T15" fmla="*/ 48 h 76"/>
                    <a:gd name="T16" fmla="*/ 40 w 68"/>
                    <a:gd name="T1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76">
                      <a:moveTo>
                        <a:pt x="40" y="0"/>
                      </a:move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7"/>
                        <a:pt x="4" y="12"/>
                        <a:pt x="0" y="16"/>
                      </a:cubicBezTo>
                      <a:cubicBezTo>
                        <a:pt x="19" y="27"/>
                        <a:pt x="32" y="49"/>
                        <a:pt x="32" y="74"/>
                      </a:cubicBezTo>
                      <a:cubicBezTo>
                        <a:pt x="32" y="75"/>
                        <a:pt x="31" y="75"/>
                        <a:pt x="31" y="76"/>
                      </a:cubicBezTo>
                      <a:cubicBezTo>
                        <a:pt x="46" y="74"/>
                        <a:pt x="59" y="67"/>
                        <a:pt x="67" y="57"/>
                      </a:cubicBezTo>
                      <a:cubicBezTo>
                        <a:pt x="68" y="54"/>
                        <a:pt x="68" y="51"/>
                        <a:pt x="68" y="48"/>
                      </a:cubicBezTo>
                      <a:cubicBezTo>
                        <a:pt x="68" y="26"/>
                        <a:pt x="56" y="8"/>
                        <a:pt x="4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55">
                  <a:extLst>
                    <a:ext uri="{FF2B5EF4-FFF2-40B4-BE49-F238E27FC236}">
                      <a16:creationId xmlns:a16="http://schemas.microsoft.com/office/drawing/2014/main" id="{39EFCD44-8765-4807-B91B-84662688C5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3042" y="1578066"/>
                  <a:ext cx="258763" cy="285750"/>
                </a:xfrm>
                <a:custGeom>
                  <a:avLst/>
                  <a:gdLst>
                    <a:gd name="T0" fmla="*/ 38 w 69"/>
                    <a:gd name="T1" fmla="*/ 74 h 76"/>
                    <a:gd name="T2" fmla="*/ 69 w 69"/>
                    <a:gd name="T3" fmla="*/ 17 h 76"/>
                    <a:gd name="T4" fmla="*/ 59 w 69"/>
                    <a:gd name="T5" fmla="*/ 0 h 76"/>
                    <a:gd name="T6" fmla="*/ 59 w 69"/>
                    <a:gd name="T7" fmla="*/ 0 h 76"/>
                    <a:gd name="T8" fmla="*/ 44 w 69"/>
                    <a:gd name="T9" fmla="*/ 19 h 76"/>
                    <a:gd name="T10" fmla="*/ 28 w 69"/>
                    <a:gd name="T11" fmla="*/ 1 h 76"/>
                    <a:gd name="T12" fmla="*/ 0 w 69"/>
                    <a:gd name="T13" fmla="*/ 48 h 76"/>
                    <a:gd name="T14" fmla="*/ 0 w 69"/>
                    <a:gd name="T15" fmla="*/ 57 h 76"/>
                    <a:gd name="T16" fmla="*/ 38 w 69"/>
                    <a:gd name="T17" fmla="*/ 76 h 76"/>
                    <a:gd name="T18" fmla="*/ 38 w 69"/>
                    <a:gd name="T19" fmla="*/ 7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" h="76">
                      <a:moveTo>
                        <a:pt x="38" y="74"/>
                      </a:moveTo>
                      <a:cubicBezTo>
                        <a:pt x="38" y="49"/>
                        <a:pt x="50" y="28"/>
                        <a:pt x="69" y="17"/>
                      </a:cubicBezTo>
                      <a:cubicBezTo>
                        <a:pt x="65" y="12"/>
                        <a:pt x="61" y="7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44" y="19"/>
                        <a:pt x="44" y="19"/>
                        <a:pt x="44" y="19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12" y="8"/>
                        <a:pt x="0" y="26"/>
                        <a:pt x="0" y="48"/>
                      </a:cubicBezTo>
                      <a:cubicBezTo>
                        <a:pt x="0" y="51"/>
                        <a:pt x="0" y="54"/>
                        <a:pt x="0" y="57"/>
                      </a:cubicBezTo>
                      <a:cubicBezTo>
                        <a:pt x="9" y="67"/>
                        <a:pt x="22" y="75"/>
                        <a:pt x="38" y="76"/>
                      </a:cubicBezTo>
                      <a:cubicBezTo>
                        <a:pt x="38" y="75"/>
                        <a:pt x="38" y="75"/>
                        <a:pt x="38" y="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139035C-5998-495F-AE26-78B19D975AA2}"/>
                </a:ext>
              </a:extLst>
            </p:cNvPr>
            <p:cNvGrpSpPr/>
            <p:nvPr/>
          </p:nvGrpSpPr>
          <p:grpSpPr>
            <a:xfrm>
              <a:off x="6075007" y="3530224"/>
              <a:ext cx="1705134" cy="1966386"/>
              <a:chOff x="6075007" y="3339724"/>
              <a:chExt cx="1705134" cy="1966386"/>
            </a:xfrm>
            <a:solidFill>
              <a:srgbClr val="49C1AD"/>
            </a:solidFill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6C8BDC7-1972-4FA3-9BDF-D203718FD352}"/>
                  </a:ext>
                </a:extLst>
              </p:cNvPr>
              <p:cNvGrpSpPr/>
              <p:nvPr/>
            </p:nvGrpSpPr>
            <p:grpSpPr>
              <a:xfrm>
                <a:off x="6075007" y="3339724"/>
                <a:ext cx="1705134" cy="1966386"/>
                <a:chOff x="5943403" y="3106452"/>
                <a:chExt cx="1953569" cy="2252884"/>
              </a:xfrm>
              <a:grpFill/>
            </p:grpSpPr>
            <p:sp>
              <p:nvSpPr>
                <p:cNvPr id="18" name="Freeform 7">
                  <a:extLst>
                    <a:ext uri="{FF2B5EF4-FFF2-40B4-BE49-F238E27FC236}">
                      <a16:creationId xmlns:a16="http://schemas.microsoft.com/office/drawing/2014/main" id="{003F0286-410A-4134-982F-C60C01F9A2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3403" y="3106452"/>
                  <a:ext cx="1325541" cy="2252884"/>
                </a:xfrm>
                <a:custGeom>
                  <a:avLst/>
                  <a:gdLst>
                    <a:gd name="T0" fmla="*/ 522 w 527"/>
                    <a:gd name="T1" fmla="*/ 286 h 897"/>
                    <a:gd name="T2" fmla="*/ 527 w 527"/>
                    <a:gd name="T3" fmla="*/ 470 h 897"/>
                    <a:gd name="T4" fmla="*/ 129 w 527"/>
                    <a:gd name="T5" fmla="*/ 897 h 897"/>
                    <a:gd name="T6" fmla="*/ 128 w 527"/>
                    <a:gd name="T7" fmla="*/ 870 h 897"/>
                    <a:gd name="T8" fmla="*/ 128 w 527"/>
                    <a:gd name="T9" fmla="*/ 714 h 897"/>
                    <a:gd name="T10" fmla="*/ 143 w 527"/>
                    <a:gd name="T11" fmla="*/ 675 h 897"/>
                    <a:gd name="T12" fmla="*/ 401 w 527"/>
                    <a:gd name="T13" fmla="*/ 389 h 897"/>
                    <a:gd name="T14" fmla="*/ 413 w 527"/>
                    <a:gd name="T15" fmla="*/ 375 h 897"/>
                    <a:gd name="T16" fmla="*/ 0 w 527"/>
                    <a:gd name="T17" fmla="*/ 5 h 897"/>
                    <a:gd name="T18" fmla="*/ 101 w 527"/>
                    <a:gd name="T19" fmla="*/ 5 h 897"/>
                    <a:gd name="T20" fmla="*/ 165 w 527"/>
                    <a:gd name="T21" fmla="*/ 5 h 897"/>
                    <a:gd name="T22" fmla="*/ 258 w 527"/>
                    <a:gd name="T23" fmla="*/ 41 h 897"/>
                    <a:gd name="T24" fmla="*/ 497 w 527"/>
                    <a:gd name="T25" fmla="*/ 265 h 897"/>
                    <a:gd name="T26" fmla="*/ 522 w 527"/>
                    <a:gd name="T27" fmla="*/ 286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27" h="897">
                      <a:moveTo>
                        <a:pt x="522" y="286"/>
                      </a:moveTo>
                      <a:cubicBezTo>
                        <a:pt x="482" y="350"/>
                        <a:pt x="483" y="410"/>
                        <a:pt x="527" y="470"/>
                      </a:cubicBezTo>
                      <a:cubicBezTo>
                        <a:pt x="395" y="611"/>
                        <a:pt x="264" y="752"/>
                        <a:pt x="129" y="897"/>
                      </a:cubicBezTo>
                      <a:cubicBezTo>
                        <a:pt x="129" y="884"/>
                        <a:pt x="128" y="877"/>
                        <a:pt x="128" y="870"/>
                      </a:cubicBezTo>
                      <a:cubicBezTo>
                        <a:pt x="128" y="818"/>
                        <a:pt x="128" y="766"/>
                        <a:pt x="128" y="714"/>
                      </a:cubicBezTo>
                      <a:cubicBezTo>
                        <a:pt x="127" y="698"/>
                        <a:pt x="132" y="687"/>
                        <a:pt x="143" y="675"/>
                      </a:cubicBezTo>
                      <a:cubicBezTo>
                        <a:pt x="229" y="580"/>
                        <a:pt x="315" y="485"/>
                        <a:pt x="401" y="389"/>
                      </a:cubicBezTo>
                      <a:cubicBezTo>
                        <a:pt x="405" y="385"/>
                        <a:pt x="408" y="381"/>
                        <a:pt x="413" y="375"/>
                      </a:cubicBezTo>
                      <a:cubicBezTo>
                        <a:pt x="276" y="253"/>
                        <a:pt x="140" y="131"/>
                        <a:pt x="0" y="5"/>
                      </a:cubicBezTo>
                      <a:cubicBezTo>
                        <a:pt x="38" y="5"/>
                        <a:pt x="70" y="5"/>
                        <a:pt x="101" y="5"/>
                      </a:cubicBezTo>
                      <a:cubicBezTo>
                        <a:pt x="123" y="5"/>
                        <a:pt x="144" y="8"/>
                        <a:pt x="165" y="5"/>
                      </a:cubicBezTo>
                      <a:cubicBezTo>
                        <a:pt x="204" y="0"/>
                        <a:pt x="231" y="15"/>
                        <a:pt x="258" y="41"/>
                      </a:cubicBezTo>
                      <a:cubicBezTo>
                        <a:pt x="337" y="117"/>
                        <a:pt x="417" y="191"/>
                        <a:pt x="497" y="265"/>
                      </a:cubicBezTo>
                      <a:cubicBezTo>
                        <a:pt x="505" y="273"/>
                        <a:pt x="513" y="279"/>
                        <a:pt x="522" y="286"/>
                      </a:cubicBezTo>
                      <a:close/>
                    </a:path>
                  </a:pathLst>
                </a:custGeom>
                <a:solidFill>
                  <a:srgbClr val="7B29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11">
                  <a:extLst>
                    <a:ext uri="{FF2B5EF4-FFF2-40B4-BE49-F238E27FC236}">
                      <a16:creationId xmlns:a16="http://schemas.microsoft.com/office/drawing/2014/main" id="{5BA2942D-E2AB-4E01-8ACC-F7A2F89CE3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2909" y="3685039"/>
                  <a:ext cx="644063" cy="708202"/>
                </a:xfrm>
                <a:custGeom>
                  <a:avLst/>
                  <a:gdLst>
                    <a:gd name="T0" fmla="*/ 256 w 256"/>
                    <a:gd name="T1" fmla="*/ 142 h 282"/>
                    <a:gd name="T2" fmla="*/ 128 w 256"/>
                    <a:gd name="T3" fmla="*/ 280 h 282"/>
                    <a:gd name="T4" fmla="*/ 44 w 256"/>
                    <a:gd name="T5" fmla="*/ 235 h 282"/>
                    <a:gd name="T6" fmla="*/ 47 w 256"/>
                    <a:gd name="T7" fmla="*/ 50 h 282"/>
                    <a:gd name="T8" fmla="*/ 169 w 256"/>
                    <a:gd name="T9" fmla="*/ 16 h 282"/>
                    <a:gd name="T10" fmla="*/ 255 w 256"/>
                    <a:gd name="T11" fmla="*/ 126 h 282"/>
                    <a:gd name="T12" fmla="*/ 256 w 256"/>
                    <a:gd name="T13" fmla="*/ 14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6" h="282">
                      <a:moveTo>
                        <a:pt x="256" y="142"/>
                      </a:moveTo>
                      <a:cubicBezTo>
                        <a:pt x="255" y="224"/>
                        <a:pt x="200" y="282"/>
                        <a:pt x="128" y="280"/>
                      </a:cubicBezTo>
                      <a:cubicBezTo>
                        <a:pt x="93" y="278"/>
                        <a:pt x="65" y="262"/>
                        <a:pt x="44" y="235"/>
                      </a:cubicBezTo>
                      <a:cubicBezTo>
                        <a:pt x="0" y="183"/>
                        <a:pt x="2" y="100"/>
                        <a:pt x="47" y="50"/>
                      </a:cubicBezTo>
                      <a:cubicBezTo>
                        <a:pt x="80" y="13"/>
                        <a:pt x="122" y="0"/>
                        <a:pt x="169" y="16"/>
                      </a:cubicBezTo>
                      <a:cubicBezTo>
                        <a:pt x="221" y="33"/>
                        <a:pt x="246" y="74"/>
                        <a:pt x="255" y="126"/>
                      </a:cubicBezTo>
                      <a:cubicBezTo>
                        <a:pt x="256" y="133"/>
                        <a:pt x="256" y="139"/>
                        <a:pt x="256" y="142"/>
                      </a:cubicBezTo>
                      <a:close/>
                    </a:path>
                  </a:pathLst>
                </a:custGeom>
                <a:solidFill>
                  <a:srgbClr val="7B29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2965AA-07FF-47F4-9379-FE6A56B50AC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418847" y="4066831"/>
                <a:ext cx="191895" cy="192992"/>
                <a:chOff x="4005263" y="4962526"/>
                <a:chExt cx="277812" cy="279400"/>
              </a:xfrm>
              <a:grpFill/>
            </p:grpSpPr>
            <p:sp>
              <p:nvSpPr>
                <p:cNvPr id="14" name="Freeform 478">
                  <a:extLst>
                    <a:ext uri="{FF2B5EF4-FFF2-40B4-BE49-F238E27FC236}">
                      <a16:creationId xmlns:a16="http://schemas.microsoft.com/office/drawing/2014/main" id="{86E41348-3FF8-4AB3-956F-290E72A97E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5263" y="4962526"/>
                  <a:ext cx="250825" cy="250825"/>
                </a:xfrm>
                <a:custGeom>
                  <a:avLst/>
                  <a:gdLst>
                    <a:gd name="T0" fmla="*/ 129 w 258"/>
                    <a:gd name="T1" fmla="*/ 245 h 259"/>
                    <a:gd name="T2" fmla="*/ 14 w 258"/>
                    <a:gd name="T3" fmla="*/ 129 h 259"/>
                    <a:gd name="T4" fmla="*/ 129 w 258"/>
                    <a:gd name="T5" fmla="*/ 14 h 259"/>
                    <a:gd name="T6" fmla="*/ 244 w 258"/>
                    <a:gd name="T7" fmla="*/ 129 h 259"/>
                    <a:gd name="T8" fmla="*/ 241 w 258"/>
                    <a:gd name="T9" fmla="*/ 156 h 259"/>
                    <a:gd name="T10" fmla="*/ 255 w 258"/>
                    <a:gd name="T11" fmla="*/ 159 h 259"/>
                    <a:gd name="T12" fmla="*/ 258 w 258"/>
                    <a:gd name="T13" fmla="*/ 129 h 259"/>
                    <a:gd name="T14" fmla="*/ 129 w 258"/>
                    <a:gd name="T15" fmla="*/ 0 h 259"/>
                    <a:gd name="T16" fmla="*/ 0 w 258"/>
                    <a:gd name="T17" fmla="*/ 129 h 259"/>
                    <a:gd name="T18" fmla="*/ 129 w 258"/>
                    <a:gd name="T19" fmla="*/ 259 h 259"/>
                    <a:gd name="T20" fmla="*/ 155 w 258"/>
                    <a:gd name="T21" fmla="*/ 256 h 259"/>
                    <a:gd name="T22" fmla="*/ 152 w 258"/>
                    <a:gd name="T23" fmla="*/ 242 h 259"/>
                    <a:gd name="T24" fmla="*/ 129 w 258"/>
                    <a:gd name="T25" fmla="*/ 245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8" h="259">
                      <a:moveTo>
                        <a:pt x="129" y="245"/>
                      </a:moveTo>
                      <a:cubicBezTo>
                        <a:pt x="65" y="245"/>
                        <a:pt x="14" y="193"/>
                        <a:pt x="14" y="129"/>
                      </a:cubicBezTo>
                      <a:cubicBezTo>
                        <a:pt x="14" y="66"/>
                        <a:pt x="65" y="14"/>
                        <a:pt x="129" y="14"/>
                      </a:cubicBezTo>
                      <a:cubicBezTo>
                        <a:pt x="193" y="14"/>
                        <a:pt x="244" y="66"/>
                        <a:pt x="244" y="129"/>
                      </a:cubicBezTo>
                      <a:cubicBezTo>
                        <a:pt x="244" y="139"/>
                        <a:pt x="243" y="148"/>
                        <a:pt x="241" y="156"/>
                      </a:cubicBezTo>
                      <a:cubicBezTo>
                        <a:pt x="255" y="159"/>
                        <a:pt x="255" y="159"/>
                        <a:pt x="255" y="159"/>
                      </a:cubicBezTo>
                      <a:cubicBezTo>
                        <a:pt x="257" y="150"/>
                        <a:pt x="258" y="140"/>
                        <a:pt x="258" y="129"/>
                      </a:cubicBezTo>
                      <a:cubicBezTo>
                        <a:pt x="258" y="58"/>
                        <a:pt x="200" y="0"/>
                        <a:pt x="129" y="0"/>
                      </a:cubicBezTo>
                      <a:cubicBezTo>
                        <a:pt x="58" y="0"/>
                        <a:pt x="0" y="58"/>
                        <a:pt x="0" y="129"/>
                      </a:cubicBezTo>
                      <a:cubicBezTo>
                        <a:pt x="0" y="201"/>
                        <a:pt x="58" y="259"/>
                        <a:pt x="129" y="259"/>
                      </a:cubicBezTo>
                      <a:cubicBezTo>
                        <a:pt x="138" y="259"/>
                        <a:pt x="147" y="258"/>
                        <a:pt x="155" y="256"/>
                      </a:cubicBezTo>
                      <a:cubicBezTo>
                        <a:pt x="152" y="242"/>
                        <a:pt x="152" y="242"/>
                        <a:pt x="152" y="242"/>
                      </a:cubicBezTo>
                      <a:cubicBezTo>
                        <a:pt x="145" y="244"/>
                        <a:pt x="137" y="245"/>
                        <a:pt x="129" y="2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Freeform 479">
                  <a:extLst>
                    <a:ext uri="{FF2B5EF4-FFF2-40B4-BE49-F238E27FC236}">
                      <a16:creationId xmlns:a16="http://schemas.microsoft.com/office/drawing/2014/main" id="{AC884F61-8680-4132-A31D-B7271DD6CE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27488" y="4984751"/>
                  <a:ext cx="206375" cy="206375"/>
                </a:xfrm>
                <a:custGeom>
                  <a:avLst/>
                  <a:gdLst>
                    <a:gd name="T0" fmla="*/ 106 w 212"/>
                    <a:gd name="T1" fmla="*/ 0 h 213"/>
                    <a:gd name="T2" fmla="*/ 0 w 212"/>
                    <a:gd name="T3" fmla="*/ 106 h 213"/>
                    <a:gd name="T4" fmla="*/ 106 w 212"/>
                    <a:gd name="T5" fmla="*/ 213 h 213"/>
                    <a:gd name="T6" fmla="*/ 127 w 212"/>
                    <a:gd name="T7" fmla="*/ 211 h 213"/>
                    <a:gd name="T8" fmla="*/ 105 w 212"/>
                    <a:gd name="T9" fmla="*/ 106 h 213"/>
                    <a:gd name="T10" fmla="*/ 120 w 212"/>
                    <a:gd name="T11" fmla="*/ 110 h 213"/>
                    <a:gd name="T12" fmla="*/ 117 w 212"/>
                    <a:gd name="T13" fmla="*/ 103 h 213"/>
                    <a:gd name="T14" fmla="*/ 128 w 212"/>
                    <a:gd name="T15" fmla="*/ 92 h 213"/>
                    <a:gd name="T16" fmla="*/ 139 w 212"/>
                    <a:gd name="T17" fmla="*/ 103 h 213"/>
                    <a:gd name="T18" fmla="*/ 132 w 212"/>
                    <a:gd name="T19" fmla="*/ 113 h 213"/>
                    <a:gd name="T20" fmla="*/ 209 w 212"/>
                    <a:gd name="T21" fmla="*/ 131 h 213"/>
                    <a:gd name="T22" fmla="*/ 212 w 212"/>
                    <a:gd name="T23" fmla="*/ 106 h 213"/>
                    <a:gd name="T24" fmla="*/ 106 w 212"/>
                    <a:gd name="T25" fmla="*/ 0 h 213"/>
                    <a:gd name="T26" fmla="*/ 42 w 212"/>
                    <a:gd name="T27" fmla="*/ 54 h 213"/>
                    <a:gd name="T28" fmla="*/ 57 w 212"/>
                    <a:gd name="T29" fmla="*/ 70 h 213"/>
                    <a:gd name="T30" fmla="*/ 42 w 212"/>
                    <a:gd name="T31" fmla="*/ 85 h 213"/>
                    <a:gd name="T32" fmla="*/ 26 w 212"/>
                    <a:gd name="T33" fmla="*/ 70 h 213"/>
                    <a:gd name="T34" fmla="*/ 42 w 212"/>
                    <a:gd name="T35" fmla="*/ 54 h 213"/>
                    <a:gd name="T36" fmla="*/ 40 w 212"/>
                    <a:gd name="T37" fmla="*/ 154 h 213"/>
                    <a:gd name="T38" fmla="*/ 21 w 212"/>
                    <a:gd name="T39" fmla="*/ 135 h 213"/>
                    <a:gd name="T40" fmla="*/ 40 w 212"/>
                    <a:gd name="T41" fmla="*/ 115 h 213"/>
                    <a:gd name="T42" fmla="*/ 60 w 212"/>
                    <a:gd name="T43" fmla="*/ 135 h 213"/>
                    <a:gd name="T44" fmla="*/ 40 w 212"/>
                    <a:gd name="T45" fmla="*/ 154 h 213"/>
                    <a:gd name="T46" fmla="*/ 89 w 212"/>
                    <a:gd name="T47" fmla="*/ 70 h 213"/>
                    <a:gd name="T48" fmla="*/ 102 w 212"/>
                    <a:gd name="T49" fmla="*/ 83 h 213"/>
                    <a:gd name="T50" fmla="*/ 89 w 212"/>
                    <a:gd name="T51" fmla="*/ 96 h 213"/>
                    <a:gd name="T52" fmla="*/ 76 w 212"/>
                    <a:gd name="T53" fmla="*/ 83 h 213"/>
                    <a:gd name="T54" fmla="*/ 89 w 212"/>
                    <a:gd name="T55" fmla="*/ 70 h 213"/>
                    <a:gd name="T56" fmla="*/ 76 w 212"/>
                    <a:gd name="T57" fmla="*/ 133 h 213"/>
                    <a:gd name="T58" fmla="*/ 89 w 212"/>
                    <a:gd name="T59" fmla="*/ 120 h 213"/>
                    <a:gd name="T60" fmla="*/ 102 w 212"/>
                    <a:gd name="T61" fmla="*/ 133 h 213"/>
                    <a:gd name="T62" fmla="*/ 89 w 212"/>
                    <a:gd name="T63" fmla="*/ 146 h 213"/>
                    <a:gd name="T64" fmla="*/ 76 w 212"/>
                    <a:gd name="T65" fmla="*/ 133 h 213"/>
                    <a:gd name="T66" fmla="*/ 117 w 212"/>
                    <a:gd name="T67" fmla="*/ 183 h 213"/>
                    <a:gd name="T68" fmla="*/ 102 w 212"/>
                    <a:gd name="T69" fmla="*/ 198 h 213"/>
                    <a:gd name="T70" fmla="*/ 87 w 212"/>
                    <a:gd name="T71" fmla="*/ 183 h 213"/>
                    <a:gd name="T72" fmla="*/ 102 w 212"/>
                    <a:gd name="T73" fmla="*/ 168 h 213"/>
                    <a:gd name="T74" fmla="*/ 117 w 212"/>
                    <a:gd name="T75" fmla="*/ 183 h 213"/>
                    <a:gd name="T76" fmla="*/ 106 w 212"/>
                    <a:gd name="T77" fmla="*/ 55 h 213"/>
                    <a:gd name="T78" fmla="*/ 88 w 212"/>
                    <a:gd name="T79" fmla="*/ 36 h 213"/>
                    <a:gd name="T80" fmla="*/ 106 w 212"/>
                    <a:gd name="T81" fmla="*/ 18 h 213"/>
                    <a:gd name="T82" fmla="*/ 125 w 212"/>
                    <a:gd name="T83" fmla="*/ 36 h 213"/>
                    <a:gd name="T84" fmla="*/ 106 w 212"/>
                    <a:gd name="T85" fmla="*/ 55 h 213"/>
                    <a:gd name="T86" fmla="*/ 139 w 212"/>
                    <a:gd name="T87" fmla="*/ 49 h 213"/>
                    <a:gd name="T88" fmla="*/ 152 w 212"/>
                    <a:gd name="T89" fmla="*/ 36 h 213"/>
                    <a:gd name="T90" fmla="*/ 165 w 212"/>
                    <a:gd name="T91" fmla="*/ 49 h 213"/>
                    <a:gd name="T92" fmla="*/ 152 w 212"/>
                    <a:gd name="T93" fmla="*/ 62 h 213"/>
                    <a:gd name="T94" fmla="*/ 139 w 212"/>
                    <a:gd name="T95" fmla="*/ 49 h 213"/>
                    <a:gd name="T96" fmla="*/ 175 w 212"/>
                    <a:gd name="T97" fmla="*/ 112 h 213"/>
                    <a:gd name="T98" fmla="*/ 157 w 212"/>
                    <a:gd name="T99" fmla="*/ 95 h 213"/>
                    <a:gd name="T100" fmla="*/ 175 w 212"/>
                    <a:gd name="T101" fmla="*/ 77 h 213"/>
                    <a:gd name="T102" fmla="*/ 193 w 212"/>
                    <a:gd name="T103" fmla="*/ 95 h 213"/>
                    <a:gd name="T104" fmla="*/ 175 w 212"/>
                    <a:gd name="T105" fmla="*/ 112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2" h="213">
                      <a:moveTo>
                        <a:pt x="106" y="0"/>
                      </a:move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65"/>
                        <a:pt x="47" y="213"/>
                        <a:pt x="106" y="213"/>
                      </a:cubicBezTo>
                      <a:cubicBezTo>
                        <a:pt x="113" y="213"/>
                        <a:pt x="120" y="212"/>
                        <a:pt x="127" y="211"/>
                      </a:cubicBezTo>
                      <a:cubicBezTo>
                        <a:pt x="105" y="106"/>
                        <a:pt x="105" y="106"/>
                        <a:pt x="105" y="106"/>
                      </a:cubicBezTo>
                      <a:cubicBezTo>
                        <a:pt x="120" y="110"/>
                        <a:pt x="120" y="110"/>
                        <a:pt x="120" y="110"/>
                      </a:cubicBezTo>
                      <a:cubicBezTo>
                        <a:pt x="118" y="108"/>
                        <a:pt x="117" y="105"/>
                        <a:pt x="117" y="103"/>
                      </a:cubicBezTo>
                      <a:cubicBezTo>
                        <a:pt x="117" y="97"/>
                        <a:pt x="122" y="92"/>
                        <a:pt x="128" y="92"/>
                      </a:cubicBezTo>
                      <a:cubicBezTo>
                        <a:pt x="134" y="92"/>
                        <a:pt x="139" y="97"/>
                        <a:pt x="139" y="103"/>
                      </a:cubicBezTo>
                      <a:cubicBezTo>
                        <a:pt x="139" y="107"/>
                        <a:pt x="136" y="111"/>
                        <a:pt x="132" y="113"/>
                      </a:cubicBezTo>
                      <a:cubicBezTo>
                        <a:pt x="209" y="131"/>
                        <a:pt x="209" y="131"/>
                        <a:pt x="209" y="131"/>
                      </a:cubicBezTo>
                      <a:cubicBezTo>
                        <a:pt x="211" y="123"/>
                        <a:pt x="212" y="115"/>
                        <a:pt x="212" y="106"/>
                      </a:cubicBezTo>
                      <a:cubicBezTo>
                        <a:pt x="212" y="48"/>
                        <a:pt x="165" y="0"/>
                        <a:pt x="106" y="0"/>
                      </a:cubicBezTo>
                      <a:close/>
                      <a:moveTo>
                        <a:pt x="42" y="54"/>
                      </a:moveTo>
                      <a:cubicBezTo>
                        <a:pt x="50" y="54"/>
                        <a:pt x="57" y="61"/>
                        <a:pt x="57" y="70"/>
                      </a:cubicBezTo>
                      <a:cubicBezTo>
                        <a:pt x="57" y="78"/>
                        <a:pt x="50" y="85"/>
                        <a:pt x="42" y="85"/>
                      </a:cubicBezTo>
                      <a:cubicBezTo>
                        <a:pt x="33" y="85"/>
                        <a:pt x="26" y="78"/>
                        <a:pt x="26" y="70"/>
                      </a:cubicBezTo>
                      <a:cubicBezTo>
                        <a:pt x="26" y="61"/>
                        <a:pt x="33" y="54"/>
                        <a:pt x="42" y="54"/>
                      </a:cubicBezTo>
                      <a:close/>
                      <a:moveTo>
                        <a:pt x="40" y="154"/>
                      </a:moveTo>
                      <a:cubicBezTo>
                        <a:pt x="30" y="154"/>
                        <a:pt x="21" y="146"/>
                        <a:pt x="21" y="135"/>
                      </a:cubicBezTo>
                      <a:cubicBezTo>
                        <a:pt x="21" y="124"/>
                        <a:pt x="30" y="115"/>
                        <a:pt x="40" y="115"/>
                      </a:cubicBezTo>
                      <a:cubicBezTo>
                        <a:pt x="51" y="115"/>
                        <a:pt x="60" y="124"/>
                        <a:pt x="60" y="135"/>
                      </a:cubicBezTo>
                      <a:cubicBezTo>
                        <a:pt x="60" y="146"/>
                        <a:pt x="51" y="154"/>
                        <a:pt x="40" y="154"/>
                      </a:cubicBezTo>
                      <a:close/>
                      <a:moveTo>
                        <a:pt x="89" y="70"/>
                      </a:moveTo>
                      <a:cubicBezTo>
                        <a:pt x="96" y="70"/>
                        <a:pt x="102" y="76"/>
                        <a:pt x="102" y="83"/>
                      </a:cubicBezTo>
                      <a:cubicBezTo>
                        <a:pt x="102" y="90"/>
                        <a:pt x="96" y="96"/>
                        <a:pt x="89" y="96"/>
                      </a:cubicBezTo>
                      <a:cubicBezTo>
                        <a:pt x="82" y="96"/>
                        <a:pt x="76" y="90"/>
                        <a:pt x="76" y="83"/>
                      </a:cubicBezTo>
                      <a:cubicBezTo>
                        <a:pt x="76" y="76"/>
                        <a:pt x="82" y="70"/>
                        <a:pt x="89" y="70"/>
                      </a:cubicBezTo>
                      <a:close/>
                      <a:moveTo>
                        <a:pt x="76" y="133"/>
                      </a:moveTo>
                      <a:cubicBezTo>
                        <a:pt x="76" y="126"/>
                        <a:pt x="82" y="120"/>
                        <a:pt x="89" y="120"/>
                      </a:cubicBezTo>
                      <a:cubicBezTo>
                        <a:pt x="96" y="120"/>
                        <a:pt x="102" y="126"/>
                        <a:pt x="102" y="133"/>
                      </a:cubicBezTo>
                      <a:cubicBezTo>
                        <a:pt x="102" y="140"/>
                        <a:pt x="96" y="146"/>
                        <a:pt x="89" y="146"/>
                      </a:cubicBezTo>
                      <a:cubicBezTo>
                        <a:pt x="82" y="146"/>
                        <a:pt x="76" y="140"/>
                        <a:pt x="76" y="133"/>
                      </a:cubicBezTo>
                      <a:close/>
                      <a:moveTo>
                        <a:pt x="117" y="183"/>
                      </a:moveTo>
                      <a:cubicBezTo>
                        <a:pt x="117" y="191"/>
                        <a:pt x="110" y="198"/>
                        <a:pt x="102" y="198"/>
                      </a:cubicBezTo>
                      <a:cubicBezTo>
                        <a:pt x="94" y="198"/>
                        <a:pt x="87" y="191"/>
                        <a:pt x="87" y="183"/>
                      </a:cubicBezTo>
                      <a:cubicBezTo>
                        <a:pt x="87" y="175"/>
                        <a:pt x="94" y="168"/>
                        <a:pt x="102" y="168"/>
                      </a:cubicBezTo>
                      <a:cubicBezTo>
                        <a:pt x="110" y="168"/>
                        <a:pt x="117" y="175"/>
                        <a:pt x="117" y="183"/>
                      </a:cubicBezTo>
                      <a:close/>
                      <a:moveTo>
                        <a:pt x="106" y="55"/>
                      </a:moveTo>
                      <a:cubicBezTo>
                        <a:pt x="96" y="55"/>
                        <a:pt x="88" y="46"/>
                        <a:pt x="88" y="36"/>
                      </a:cubicBezTo>
                      <a:cubicBezTo>
                        <a:pt x="88" y="26"/>
                        <a:pt x="96" y="18"/>
                        <a:pt x="106" y="18"/>
                      </a:cubicBezTo>
                      <a:cubicBezTo>
                        <a:pt x="116" y="18"/>
                        <a:pt x="125" y="26"/>
                        <a:pt x="125" y="36"/>
                      </a:cubicBezTo>
                      <a:cubicBezTo>
                        <a:pt x="125" y="46"/>
                        <a:pt x="116" y="55"/>
                        <a:pt x="106" y="55"/>
                      </a:cubicBezTo>
                      <a:close/>
                      <a:moveTo>
                        <a:pt x="139" y="49"/>
                      </a:moveTo>
                      <a:cubicBezTo>
                        <a:pt x="139" y="42"/>
                        <a:pt x="145" y="36"/>
                        <a:pt x="152" y="36"/>
                      </a:cubicBezTo>
                      <a:cubicBezTo>
                        <a:pt x="159" y="36"/>
                        <a:pt x="165" y="42"/>
                        <a:pt x="165" y="49"/>
                      </a:cubicBezTo>
                      <a:cubicBezTo>
                        <a:pt x="165" y="56"/>
                        <a:pt x="159" y="62"/>
                        <a:pt x="152" y="62"/>
                      </a:cubicBezTo>
                      <a:cubicBezTo>
                        <a:pt x="145" y="62"/>
                        <a:pt x="139" y="56"/>
                        <a:pt x="139" y="49"/>
                      </a:cubicBezTo>
                      <a:close/>
                      <a:moveTo>
                        <a:pt x="175" y="112"/>
                      </a:moveTo>
                      <a:cubicBezTo>
                        <a:pt x="165" y="112"/>
                        <a:pt x="157" y="105"/>
                        <a:pt x="157" y="95"/>
                      </a:cubicBezTo>
                      <a:cubicBezTo>
                        <a:pt x="157" y="85"/>
                        <a:pt x="165" y="77"/>
                        <a:pt x="175" y="77"/>
                      </a:cubicBezTo>
                      <a:cubicBezTo>
                        <a:pt x="185" y="77"/>
                        <a:pt x="193" y="85"/>
                        <a:pt x="193" y="95"/>
                      </a:cubicBezTo>
                      <a:cubicBezTo>
                        <a:pt x="193" y="105"/>
                        <a:pt x="185" y="112"/>
                        <a:pt x="175" y="1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Freeform 480">
                  <a:extLst>
                    <a:ext uri="{FF2B5EF4-FFF2-40B4-BE49-F238E27FC236}">
                      <a16:creationId xmlns:a16="http://schemas.microsoft.com/office/drawing/2014/main" id="{08907DEB-0782-4A0F-ACBE-CDBF811073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650" y="5145088"/>
                  <a:ext cx="98425" cy="96838"/>
                </a:xfrm>
                <a:custGeom>
                  <a:avLst/>
                  <a:gdLst>
                    <a:gd name="T0" fmla="*/ 90 w 103"/>
                    <a:gd name="T1" fmla="*/ 0 h 100"/>
                    <a:gd name="T2" fmla="*/ 0 w 103"/>
                    <a:gd name="T3" fmla="*/ 87 h 100"/>
                    <a:gd name="T4" fmla="*/ 3 w 103"/>
                    <a:gd name="T5" fmla="*/ 100 h 100"/>
                    <a:gd name="T6" fmla="*/ 103 w 103"/>
                    <a:gd name="T7" fmla="*/ 4 h 100"/>
                    <a:gd name="T8" fmla="*/ 90 w 103"/>
                    <a:gd name="T9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00">
                      <a:moveTo>
                        <a:pt x="90" y="0"/>
                      </a:moveTo>
                      <a:cubicBezTo>
                        <a:pt x="79" y="44"/>
                        <a:pt x="44" y="78"/>
                        <a:pt x="0" y="87"/>
                      </a:cubicBezTo>
                      <a:cubicBezTo>
                        <a:pt x="3" y="100"/>
                        <a:pt x="3" y="100"/>
                        <a:pt x="3" y="100"/>
                      </a:cubicBezTo>
                      <a:cubicBezTo>
                        <a:pt x="53" y="90"/>
                        <a:pt x="92" y="52"/>
                        <a:pt x="103" y="4"/>
                      </a:cubicBezTo>
                      <a:lnTo>
                        <a:pt x="9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481">
                  <a:extLst>
                    <a:ext uri="{FF2B5EF4-FFF2-40B4-BE49-F238E27FC236}">
                      <a16:creationId xmlns:a16="http://schemas.microsoft.com/office/drawing/2014/main" id="{2DB5B900-9E43-4C64-9CB0-3378CC527E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62425" y="5118101"/>
                  <a:ext cx="100013" cy="101600"/>
                </a:xfrm>
                <a:custGeom>
                  <a:avLst/>
                  <a:gdLst>
                    <a:gd name="T0" fmla="*/ 104 w 104"/>
                    <a:gd name="T1" fmla="*/ 25 h 105"/>
                    <a:gd name="T2" fmla="*/ 27 w 104"/>
                    <a:gd name="T3" fmla="*/ 7 h 105"/>
                    <a:gd name="T4" fmla="*/ 23 w 104"/>
                    <a:gd name="T5" fmla="*/ 8 h 105"/>
                    <a:gd name="T6" fmla="*/ 14 w 104"/>
                    <a:gd name="T7" fmla="*/ 4 h 105"/>
                    <a:gd name="T8" fmla="*/ 0 w 104"/>
                    <a:gd name="T9" fmla="*/ 0 h 105"/>
                    <a:gd name="T10" fmla="*/ 22 w 104"/>
                    <a:gd name="T11" fmla="*/ 105 h 105"/>
                    <a:gd name="T12" fmla="*/ 104 w 104"/>
                    <a:gd name="T13" fmla="*/ 25 h 105"/>
                    <a:gd name="T14" fmla="*/ 73 w 104"/>
                    <a:gd name="T15" fmla="*/ 20 h 105"/>
                    <a:gd name="T16" fmla="*/ 84 w 104"/>
                    <a:gd name="T17" fmla="*/ 31 h 105"/>
                    <a:gd name="T18" fmla="*/ 73 w 104"/>
                    <a:gd name="T19" fmla="*/ 42 h 105"/>
                    <a:gd name="T20" fmla="*/ 62 w 104"/>
                    <a:gd name="T21" fmla="*/ 31 h 105"/>
                    <a:gd name="T22" fmla="*/ 73 w 104"/>
                    <a:gd name="T23" fmla="*/ 20 h 105"/>
                    <a:gd name="T24" fmla="*/ 31 w 104"/>
                    <a:gd name="T25" fmla="*/ 62 h 105"/>
                    <a:gd name="T26" fmla="*/ 13 w 104"/>
                    <a:gd name="T27" fmla="*/ 43 h 105"/>
                    <a:gd name="T28" fmla="*/ 31 w 104"/>
                    <a:gd name="T29" fmla="*/ 24 h 105"/>
                    <a:gd name="T30" fmla="*/ 50 w 104"/>
                    <a:gd name="T31" fmla="*/ 43 h 105"/>
                    <a:gd name="T32" fmla="*/ 31 w 104"/>
                    <a:gd name="T33" fmla="*/ 6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4" h="105">
                      <a:moveTo>
                        <a:pt x="104" y="25"/>
                      </a:move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6" y="7"/>
                        <a:pt x="24" y="8"/>
                        <a:pt x="23" y="8"/>
                      </a:cubicBezTo>
                      <a:cubicBezTo>
                        <a:pt x="19" y="8"/>
                        <a:pt x="16" y="6"/>
                        <a:pt x="14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62" y="97"/>
                        <a:pt x="94" y="65"/>
                        <a:pt x="104" y="25"/>
                      </a:cubicBezTo>
                      <a:close/>
                      <a:moveTo>
                        <a:pt x="73" y="20"/>
                      </a:moveTo>
                      <a:cubicBezTo>
                        <a:pt x="79" y="20"/>
                        <a:pt x="84" y="25"/>
                        <a:pt x="84" y="31"/>
                      </a:cubicBezTo>
                      <a:cubicBezTo>
                        <a:pt x="84" y="37"/>
                        <a:pt x="79" y="42"/>
                        <a:pt x="73" y="42"/>
                      </a:cubicBezTo>
                      <a:cubicBezTo>
                        <a:pt x="67" y="42"/>
                        <a:pt x="62" y="37"/>
                        <a:pt x="62" y="31"/>
                      </a:cubicBezTo>
                      <a:cubicBezTo>
                        <a:pt x="62" y="25"/>
                        <a:pt x="67" y="20"/>
                        <a:pt x="73" y="20"/>
                      </a:cubicBezTo>
                      <a:close/>
                      <a:moveTo>
                        <a:pt x="31" y="62"/>
                      </a:moveTo>
                      <a:cubicBezTo>
                        <a:pt x="21" y="62"/>
                        <a:pt x="13" y="53"/>
                        <a:pt x="13" y="43"/>
                      </a:cubicBezTo>
                      <a:cubicBezTo>
                        <a:pt x="13" y="33"/>
                        <a:pt x="21" y="24"/>
                        <a:pt x="31" y="24"/>
                      </a:cubicBezTo>
                      <a:cubicBezTo>
                        <a:pt x="42" y="24"/>
                        <a:pt x="50" y="33"/>
                        <a:pt x="50" y="43"/>
                      </a:cubicBezTo>
                      <a:cubicBezTo>
                        <a:pt x="50" y="53"/>
                        <a:pt x="42" y="62"/>
                        <a:pt x="31" y="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A5A57BA-6AD5-41FE-AA64-5608ED0012BC}"/>
              </a:ext>
            </a:extLst>
          </p:cNvPr>
          <p:cNvSpPr txBox="1"/>
          <p:nvPr/>
        </p:nvSpPr>
        <p:spPr>
          <a:xfrm>
            <a:off x="497113" y="184783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C30D5775-6599-4CA8-930A-C928B0382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25" y="1601819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920342B-8F80-4DAB-A011-D9D140046839}"/>
              </a:ext>
            </a:extLst>
          </p:cNvPr>
          <p:cNvSpPr txBox="1"/>
          <p:nvPr/>
        </p:nvSpPr>
        <p:spPr>
          <a:xfrm>
            <a:off x="6571239" y="184783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72F3BAF1-3B55-4200-AC5E-8277A7488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951" y="1601819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E6D555C-93BC-495D-95F0-B1B13D78E487}"/>
              </a:ext>
            </a:extLst>
          </p:cNvPr>
          <p:cNvSpPr txBox="1"/>
          <p:nvPr/>
        </p:nvSpPr>
        <p:spPr>
          <a:xfrm>
            <a:off x="540492" y="331740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id="{A57AA22F-03F3-431E-9DBA-0EDD776C7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04" y="3071392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0606592-FF5F-492C-9DFC-A8BB2D5071F4}"/>
              </a:ext>
            </a:extLst>
          </p:cNvPr>
          <p:cNvSpPr txBox="1"/>
          <p:nvPr/>
        </p:nvSpPr>
        <p:spPr>
          <a:xfrm>
            <a:off x="6614618" y="331740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117C010F-B56E-44D6-8807-EB5B7DB52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9330" y="3071392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09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ŝḷîḓé-矩形: 圆角 70">
            <a:extLst>
              <a:ext uri="{FF2B5EF4-FFF2-40B4-BE49-F238E27FC236}">
                <a16:creationId xmlns:a16="http://schemas.microsoft.com/office/drawing/2014/main" id="{8EBBB349-F42B-42F5-AAED-A45C0CD872F6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24AAD-5DA6-4FA0-91C4-D240F9B5BA21}"/>
              </a:ext>
            </a:extLst>
          </p:cNvPr>
          <p:cNvSpPr txBox="1"/>
          <p:nvPr/>
        </p:nvSpPr>
        <p:spPr>
          <a:xfrm>
            <a:off x="870205" y="113586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D7461-4FF9-43F7-89E8-A81FF84823F6}"/>
              </a:ext>
            </a:extLst>
          </p:cNvPr>
          <p:cNvSpPr/>
          <p:nvPr/>
        </p:nvSpPr>
        <p:spPr>
          <a:xfrm>
            <a:off x="1457886" y="113586"/>
            <a:ext cx="1156278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996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B081E9-920E-4B71-8330-A5CB2E17127B}"/>
              </a:ext>
            </a:extLst>
          </p:cNvPr>
          <p:cNvGrpSpPr/>
          <p:nvPr/>
        </p:nvGrpSpPr>
        <p:grpSpPr>
          <a:xfrm>
            <a:off x="704473" y="847837"/>
            <a:ext cx="7606151" cy="3744694"/>
            <a:chOff x="1260057" y="1528789"/>
            <a:chExt cx="9161797" cy="451057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BF39D08-8572-4EAC-9B73-F770FC6E8207}"/>
                </a:ext>
              </a:extLst>
            </p:cNvPr>
            <p:cNvGrpSpPr/>
            <p:nvPr/>
          </p:nvGrpSpPr>
          <p:grpSpPr>
            <a:xfrm>
              <a:off x="1260057" y="1528789"/>
              <a:ext cx="2882251" cy="2079974"/>
              <a:chOff x="918241" y="1494189"/>
              <a:chExt cx="2161688" cy="1559981"/>
            </a:xfrm>
          </p:grpSpPr>
          <p:sp>
            <p:nvSpPr>
              <p:cNvPr id="25" name="MH_SubTitle_1">
                <a:extLst>
                  <a:ext uri="{FF2B5EF4-FFF2-40B4-BE49-F238E27FC236}">
                    <a16:creationId xmlns:a16="http://schemas.microsoft.com/office/drawing/2014/main" id="{3B251150-6FBA-4880-B1FA-3D28EDF4C247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918241" y="1494189"/>
                <a:ext cx="2161688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rgbClr val="0F0E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6" name="MH_Other_2">
                <a:extLst>
                  <a:ext uri="{FF2B5EF4-FFF2-40B4-BE49-F238E27FC236}">
                    <a16:creationId xmlns:a16="http://schemas.microsoft.com/office/drawing/2014/main" id="{D3FAEE24-7724-4C39-AE66-B006DCE23CB1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656633" y="1568475"/>
                <a:ext cx="681935" cy="668563"/>
              </a:xfrm>
              <a:prstGeom prst="diamond">
                <a:avLst/>
              </a:prstGeom>
              <a:solidFill>
                <a:srgbClr val="7B293B"/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27" name="MH_Other_3">
                <a:extLst>
                  <a:ext uri="{FF2B5EF4-FFF2-40B4-BE49-F238E27FC236}">
                    <a16:creationId xmlns:a16="http://schemas.microsoft.com/office/drawing/2014/main" id="{0F457EED-C878-4721-9BEF-3F4BBF7D01A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839373" y="1740815"/>
                <a:ext cx="30902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1D2A696-D79F-408F-97AD-68C113B3B799}"/>
                </a:ext>
              </a:extLst>
            </p:cNvPr>
            <p:cNvGrpSpPr/>
            <p:nvPr/>
          </p:nvGrpSpPr>
          <p:grpSpPr>
            <a:xfrm>
              <a:off x="4399830" y="1528789"/>
              <a:ext cx="2882252" cy="2079974"/>
              <a:chOff x="3273070" y="1494189"/>
              <a:chExt cx="2161689" cy="1559981"/>
            </a:xfrm>
          </p:grpSpPr>
          <p:sp>
            <p:nvSpPr>
              <p:cNvPr id="22" name="MH_SubTitle_2">
                <a:extLst>
                  <a:ext uri="{FF2B5EF4-FFF2-40B4-BE49-F238E27FC236}">
                    <a16:creationId xmlns:a16="http://schemas.microsoft.com/office/drawing/2014/main" id="{A7E8C0FD-6848-46E6-B6E6-E7B1DEE1DA7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3273070" y="1494189"/>
                <a:ext cx="2161689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MH_Other_11">
                <a:extLst>
                  <a:ext uri="{FF2B5EF4-FFF2-40B4-BE49-F238E27FC236}">
                    <a16:creationId xmlns:a16="http://schemas.microsoft.com/office/drawing/2014/main" id="{ADB46FA6-3585-4647-9476-AB439F2EA1C5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4011461" y="1568475"/>
                <a:ext cx="683421" cy="668563"/>
              </a:xfrm>
              <a:prstGeom prst="diamond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24" name="MH_Other_12">
                <a:extLst>
                  <a:ext uri="{FF2B5EF4-FFF2-40B4-BE49-F238E27FC236}">
                    <a16:creationId xmlns:a16="http://schemas.microsoft.com/office/drawing/2014/main" id="{A8DCF575-8895-49FA-9520-8F3D3EDC4B60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203116" y="1776472"/>
                <a:ext cx="298625" cy="236227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739561">
                    <a:moveTo>
                      <a:pt x="282640" y="667561"/>
                    </a:moveTo>
                    <a:lnTo>
                      <a:pt x="653465" y="667561"/>
                    </a:lnTo>
                    <a:lnTo>
                      <a:pt x="684077" y="739561"/>
                    </a:lnTo>
                    <a:lnTo>
                      <a:pt x="252028" y="739561"/>
                    </a:lnTo>
                    <a:close/>
                    <a:moveTo>
                      <a:pt x="54052" y="52175"/>
                    </a:moveTo>
                    <a:lnTo>
                      <a:pt x="54052" y="520175"/>
                    </a:lnTo>
                    <a:lnTo>
                      <a:pt x="882052" y="520175"/>
                    </a:lnTo>
                    <a:lnTo>
                      <a:pt x="882052" y="52175"/>
                    </a:lnTo>
                    <a:close/>
                    <a:moveTo>
                      <a:pt x="0" y="0"/>
                    </a:moveTo>
                    <a:lnTo>
                      <a:pt x="936104" y="0"/>
                    </a:lnTo>
                    <a:lnTo>
                      <a:pt x="936104" y="648000"/>
                    </a:lnTo>
                    <a:lnTo>
                      <a:pt x="0" y="6480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>
                  <a:defRPr/>
                </a:pPr>
                <a:endParaRPr lang="zh-CN" altLang="en-US" sz="1353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2E61E60-5539-4E64-B539-6BB2CC76B06B}"/>
                </a:ext>
              </a:extLst>
            </p:cNvPr>
            <p:cNvGrpSpPr/>
            <p:nvPr/>
          </p:nvGrpSpPr>
          <p:grpSpPr>
            <a:xfrm>
              <a:off x="7541583" y="1528789"/>
              <a:ext cx="2880271" cy="2079974"/>
              <a:chOff x="5629385" y="1494189"/>
              <a:chExt cx="2160203" cy="1559981"/>
            </a:xfrm>
          </p:grpSpPr>
          <p:sp>
            <p:nvSpPr>
              <p:cNvPr id="19" name="MH_SubTitle_3">
                <a:extLst>
                  <a:ext uri="{FF2B5EF4-FFF2-40B4-BE49-F238E27FC236}">
                    <a16:creationId xmlns:a16="http://schemas.microsoft.com/office/drawing/2014/main" id="{92DB13E2-EDB6-4E37-87DF-3142874D41D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29385" y="1494189"/>
                <a:ext cx="2160203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rgbClr val="0F0E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MH_Other_14">
                <a:extLst>
                  <a:ext uri="{FF2B5EF4-FFF2-40B4-BE49-F238E27FC236}">
                    <a16:creationId xmlns:a16="http://schemas.microsoft.com/office/drawing/2014/main" id="{A9DA90F6-9077-40C8-A360-017A79E6AAEE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367775" y="1568475"/>
                <a:ext cx="681935" cy="668563"/>
              </a:xfrm>
              <a:prstGeom prst="diamond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21" name="MH_Other_15">
                <a:extLst>
                  <a:ext uri="{FF2B5EF4-FFF2-40B4-BE49-F238E27FC236}">
                    <a16:creationId xmlns:a16="http://schemas.microsoft.com/office/drawing/2014/main" id="{F7C0D51D-5D61-43C0-8F10-62B144AE7A9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572802" y="1751214"/>
                <a:ext cx="276339" cy="273368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353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57677FA-7B45-420C-A7A3-5EDF93D3DF64}"/>
                </a:ext>
              </a:extLst>
            </p:cNvPr>
            <p:cNvGrpSpPr/>
            <p:nvPr/>
          </p:nvGrpSpPr>
          <p:grpSpPr>
            <a:xfrm>
              <a:off x="2854706" y="3959391"/>
              <a:ext cx="2880271" cy="2079975"/>
              <a:chOff x="2114227" y="3317140"/>
              <a:chExt cx="2160203" cy="1559981"/>
            </a:xfrm>
          </p:grpSpPr>
          <p:sp>
            <p:nvSpPr>
              <p:cNvPr id="16" name="MH_Other_4">
                <a:extLst>
                  <a:ext uri="{FF2B5EF4-FFF2-40B4-BE49-F238E27FC236}">
                    <a16:creationId xmlns:a16="http://schemas.microsoft.com/office/drawing/2014/main" id="{2CF0DFC6-6145-4C06-A143-7E4A6F632727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flipV="1">
                <a:off x="2852618" y="4134272"/>
                <a:ext cx="681935" cy="670049"/>
              </a:xfrm>
              <a:prstGeom prst="diamond">
                <a:avLst/>
              </a:prstGeom>
              <a:solidFill>
                <a:srgbClr val="7B29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17" name="MH_Other_5">
                <a:extLst>
                  <a:ext uri="{FF2B5EF4-FFF2-40B4-BE49-F238E27FC236}">
                    <a16:creationId xmlns:a16="http://schemas.microsoft.com/office/drawing/2014/main" id="{6BE1730C-E4CE-4DC9-9DF1-9DCDD25E57A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026443" y="4340784"/>
                <a:ext cx="304569" cy="210969"/>
              </a:xfrm>
              <a:custGeom>
                <a:avLst/>
                <a:gdLst>
                  <a:gd name="T0" fmla="*/ 2147483646 w 6190"/>
                  <a:gd name="T1" fmla="*/ 2147483646 h 4291"/>
                  <a:gd name="T2" fmla="*/ 2147483646 w 6190"/>
                  <a:gd name="T3" fmla="*/ 2147483646 h 4291"/>
                  <a:gd name="T4" fmla="*/ 2147483646 w 6190"/>
                  <a:gd name="T5" fmla="*/ 2147483646 h 4291"/>
                  <a:gd name="T6" fmla="*/ 2147483646 w 6190"/>
                  <a:gd name="T7" fmla="*/ 2147483646 h 4291"/>
                  <a:gd name="T8" fmla="*/ 2147483646 w 6190"/>
                  <a:gd name="T9" fmla="*/ 2147483646 h 4291"/>
                  <a:gd name="T10" fmla="*/ 2147483646 w 6190"/>
                  <a:gd name="T11" fmla="*/ 2147483646 h 4291"/>
                  <a:gd name="T12" fmla="*/ 2147483646 w 6190"/>
                  <a:gd name="T13" fmla="*/ 2147483646 h 4291"/>
                  <a:gd name="T14" fmla="*/ 2147483646 w 6190"/>
                  <a:gd name="T15" fmla="*/ 2147483646 h 4291"/>
                  <a:gd name="T16" fmla="*/ 2147483646 w 6190"/>
                  <a:gd name="T17" fmla="*/ 2147483646 h 4291"/>
                  <a:gd name="T18" fmla="*/ 2147483646 w 6190"/>
                  <a:gd name="T19" fmla="*/ 2147483646 h 4291"/>
                  <a:gd name="T20" fmla="*/ 2147483646 w 6190"/>
                  <a:gd name="T21" fmla="*/ 2147483646 h 4291"/>
                  <a:gd name="T22" fmla="*/ 2147483646 w 6190"/>
                  <a:gd name="T23" fmla="*/ 2147483646 h 4291"/>
                  <a:gd name="T24" fmla="*/ 2147483646 w 6190"/>
                  <a:gd name="T25" fmla="*/ 2147483646 h 4291"/>
                  <a:gd name="T26" fmla="*/ 2147483646 w 6190"/>
                  <a:gd name="T27" fmla="*/ 2147483646 h 4291"/>
                  <a:gd name="T28" fmla="*/ 2147483646 w 6190"/>
                  <a:gd name="T29" fmla="*/ 2147483646 h 4291"/>
                  <a:gd name="T30" fmla="*/ 2147483646 w 6190"/>
                  <a:gd name="T31" fmla="*/ 2147483646 h 4291"/>
                  <a:gd name="T32" fmla="*/ 2147483646 w 6190"/>
                  <a:gd name="T33" fmla="*/ 2147483646 h 4291"/>
                  <a:gd name="T34" fmla="*/ 2147483646 w 6190"/>
                  <a:gd name="T35" fmla="*/ 2147483646 h 4291"/>
                  <a:gd name="T36" fmla="*/ 2147483646 w 6190"/>
                  <a:gd name="T37" fmla="*/ 2147483646 h 4291"/>
                  <a:gd name="T38" fmla="*/ 2147483646 w 6190"/>
                  <a:gd name="T39" fmla="*/ 2147483646 h 4291"/>
                  <a:gd name="T40" fmla="*/ 2147483646 w 6190"/>
                  <a:gd name="T41" fmla="*/ 2147483646 h 4291"/>
                  <a:gd name="T42" fmla="*/ 2147483646 w 6190"/>
                  <a:gd name="T43" fmla="*/ 2147483646 h 4291"/>
                  <a:gd name="T44" fmla="*/ 2147483646 w 6190"/>
                  <a:gd name="T45" fmla="*/ 2147483646 h 4291"/>
                  <a:gd name="T46" fmla="*/ 2147483646 w 6190"/>
                  <a:gd name="T47" fmla="*/ 2147483646 h 4291"/>
                  <a:gd name="T48" fmla="*/ 2147483646 w 6190"/>
                  <a:gd name="T49" fmla="*/ 2147483646 h 4291"/>
                  <a:gd name="T50" fmla="*/ 0 w 6190"/>
                  <a:gd name="T51" fmla="*/ 2147483646 h 4291"/>
                  <a:gd name="T52" fmla="*/ 0 w 6190"/>
                  <a:gd name="T53" fmla="*/ 2147483646 h 4291"/>
                  <a:gd name="T54" fmla="*/ 2147483646 w 6190"/>
                  <a:gd name="T55" fmla="*/ 2147483646 h 4291"/>
                  <a:gd name="T56" fmla="*/ 2147483646 w 6190"/>
                  <a:gd name="T57" fmla="*/ 2147483646 h 4291"/>
                  <a:gd name="T58" fmla="*/ 2147483646 w 6190"/>
                  <a:gd name="T59" fmla="*/ 0 h 4291"/>
                  <a:gd name="T60" fmla="*/ 2147483646 w 6190"/>
                  <a:gd name="T61" fmla="*/ 2147483646 h 4291"/>
                  <a:gd name="T62" fmla="*/ 2147483646 w 6190"/>
                  <a:gd name="T63" fmla="*/ 2147483646 h 4291"/>
                  <a:gd name="T64" fmla="*/ 2147483646 w 6190"/>
                  <a:gd name="T65" fmla="*/ 2147483646 h 4291"/>
                  <a:gd name="T66" fmla="*/ 2147483646 w 6190"/>
                  <a:gd name="T67" fmla="*/ 2147483646 h 4291"/>
                  <a:gd name="T68" fmla="*/ 2147483646 w 6190"/>
                  <a:gd name="T69" fmla="*/ 2147483646 h 4291"/>
                  <a:gd name="T70" fmla="*/ 2147483646 w 6190"/>
                  <a:gd name="T71" fmla="*/ 2147483646 h 4291"/>
                  <a:gd name="T72" fmla="*/ 2147483646 w 6190"/>
                  <a:gd name="T73" fmla="*/ 2147483646 h 4291"/>
                  <a:gd name="T74" fmla="*/ 2147483646 w 6190"/>
                  <a:gd name="T75" fmla="*/ 2147483646 h 4291"/>
                  <a:gd name="T76" fmla="*/ 2147483646 w 6190"/>
                  <a:gd name="T77" fmla="*/ 2147483646 h 4291"/>
                  <a:gd name="T78" fmla="*/ 2147483646 w 6190"/>
                  <a:gd name="T79" fmla="*/ 2147483646 h 4291"/>
                  <a:gd name="T80" fmla="*/ 2147483646 w 6190"/>
                  <a:gd name="T81" fmla="*/ 2147483646 h 4291"/>
                  <a:gd name="T82" fmla="*/ 2147483646 w 6190"/>
                  <a:gd name="T83" fmla="*/ 2147483646 h 4291"/>
                  <a:gd name="T84" fmla="*/ 2147483646 w 6190"/>
                  <a:gd name="T85" fmla="*/ 2147483646 h 4291"/>
                  <a:gd name="T86" fmla="*/ 2147483646 w 6190"/>
                  <a:gd name="T87" fmla="*/ 2147483646 h 4291"/>
                  <a:gd name="T88" fmla="*/ 2147483646 w 6190"/>
                  <a:gd name="T89" fmla="*/ 2147483646 h 4291"/>
                  <a:gd name="T90" fmla="*/ 2147483646 w 6190"/>
                  <a:gd name="T91" fmla="*/ 2147483646 h 429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6190" h="4291">
                    <a:moveTo>
                      <a:pt x="179" y="508"/>
                    </a:moveTo>
                    <a:lnTo>
                      <a:pt x="4027" y="508"/>
                    </a:lnTo>
                    <a:lnTo>
                      <a:pt x="4206" y="508"/>
                    </a:lnTo>
                    <a:lnTo>
                      <a:pt x="4206" y="688"/>
                    </a:lnTo>
                    <a:lnTo>
                      <a:pt x="4206" y="3418"/>
                    </a:lnTo>
                    <a:lnTo>
                      <a:pt x="4206" y="3598"/>
                    </a:lnTo>
                    <a:lnTo>
                      <a:pt x="4027" y="3598"/>
                    </a:lnTo>
                    <a:lnTo>
                      <a:pt x="2568" y="3598"/>
                    </a:lnTo>
                    <a:lnTo>
                      <a:pt x="2568" y="3721"/>
                    </a:lnTo>
                    <a:lnTo>
                      <a:pt x="2634" y="3731"/>
                    </a:lnTo>
                    <a:lnTo>
                      <a:pt x="2698" y="3740"/>
                    </a:lnTo>
                    <a:lnTo>
                      <a:pt x="2764" y="3752"/>
                    </a:lnTo>
                    <a:lnTo>
                      <a:pt x="2829" y="3765"/>
                    </a:lnTo>
                    <a:lnTo>
                      <a:pt x="2895" y="3779"/>
                    </a:lnTo>
                    <a:lnTo>
                      <a:pt x="2961" y="3794"/>
                    </a:lnTo>
                    <a:lnTo>
                      <a:pt x="3026" y="3811"/>
                    </a:lnTo>
                    <a:lnTo>
                      <a:pt x="3092" y="3829"/>
                    </a:lnTo>
                    <a:lnTo>
                      <a:pt x="3157" y="3848"/>
                    </a:lnTo>
                    <a:lnTo>
                      <a:pt x="3223" y="3868"/>
                    </a:lnTo>
                    <a:lnTo>
                      <a:pt x="3288" y="3891"/>
                    </a:lnTo>
                    <a:lnTo>
                      <a:pt x="3354" y="3914"/>
                    </a:lnTo>
                    <a:lnTo>
                      <a:pt x="3419" y="3938"/>
                    </a:lnTo>
                    <a:lnTo>
                      <a:pt x="3485" y="3965"/>
                    </a:lnTo>
                    <a:lnTo>
                      <a:pt x="3550" y="3993"/>
                    </a:lnTo>
                    <a:lnTo>
                      <a:pt x="3616" y="4021"/>
                    </a:lnTo>
                    <a:lnTo>
                      <a:pt x="3616" y="4291"/>
                    </a:lnTo>
                    <a:lnTo>
                      <a:pt x="632" y="4291"/>
                    </a:lnTo>
                    <a:lnTo>
                      <a:pt x="632" y="4021"/>
                    </a:lnTo>
                    <a:lnTo>
                      <a:pt x="696" y="3995"/>
                    </a:lnTo>
                    <a:lnTo>
                      <a:pt x="758" y="3970"/>
                    </a:lnTo>
                    <a:lnTo>
                      <a:pt x="822" y="3946"/>
                    </a:lnTo>
                    <a:lnTo>
                      <a:pt x="885" y="3924"/>
                    </a:lnTo>
                    <a:lnTo>
                      <a:pt x="949" y="3901"/>
                    </a:lnTo>
                    <a:lnTo>
                      <a:pt x="1013" y="3881"/>
                    </a:lnTo>
                    <a:lnTo>
                      <a:pt x="1075" y="3861"/>
                    </a:lnTo>
                    <a:lnTo>
                      <a:pt x="1139" y="3843"/>
                    </a:lnTo>
                    <a:lnTo>
                      <a:pt x="1203" y="3825"/>
                    </a:lnTo>
                    <a:lnTo>
                      <a:pt x="1266" y="3809"/>
                    </a:lnTo>
                    <a:lnTo>
                      <a:pt x="1330" y="3793"/>
                    </a:lnTo>
                    <a:lnTo>
                      <a:pt x="1394" y="3779"/>
                    </a:lnTo>
                    <a:lnTo>
                      <a:pt x="1456" y="3765"/>
                    </a:lnTo>
                    <a:lnTo>
                      <a:pt x="1520" y="3753"/>
                    </a:lnTo>
                    <a:lnTo>
                      <a:pt x="1584" y="3743"/>
                    </a:lnTo>
                    <a:lnTo>
                      <a:pt x="1647" y="3733"/>
                    </a:lnTo>
                    <a:lnTo>
                      <a:pt x="1647" y="3598"/>
                    </a:lnTo>
                    <a:lnTo>
                      <a:pt x="179" y="3598"/>
                    </a:lnTo>
                    <a:lnTo>
                      <a:pt x="0" y="3598"/>
                    </a:lnTo>
                    <a:lnTo>
                      <a:pt x="0" y="3418"/>
                    </a:lnTo>
                    <a:lnTo>
                      <a:pt x="0" y="688"/>
                    </a:lnTo>
                    <a:lnTo>
                      <a:pt x="0" y="508"/>
                    </a:lnTo>
                    <a:lnTo>
                      <a:pt x="179" y="508"/>
                    </a:lnTo>
                    <a:close/>
                    <a:moveTo>
                      <a:pt x="4438" y="4291"/>
                    </a:moveTo>
                    <a:lnTo>
                      <a:pt x="6190" y="4291"/>
                    </a:lnTo>
                    <a:lnTo>
                      <a:pt x="6190" y="0"/>
                    </a:lnTo>
                    <a:lnTo>
                      <a:pt x="4438" y="0"/>
                    </a:lnTo>
                    <a:lnTo>
                      <a:pt x="4438" y="4291"/>
                    </a:lnTo>
                    <a:close/>
                    <a:moveTo>
                      <a:pt x="4659" y="374"/>
                    </a:moveTo>
                    <a:lnTo>
                      <a:pt x="6000" y="374"/>
                    </a:lnTo>
                    <a:lnTo>
                      <a:pt x="6000" y="791"/>
                    </a:lnTo>
                    <a:lnTo>
                      <a:pt x="4659" y="791"/>
                    </a:lnTo>
                    <a:lnTo>
                      <a:pt x="4659" y="374"/>
                    </a:lnTo>
                    <a:close/>
                    <a:moveTo>
                      <a:pt x="4659" y="1025"/>
                    </a:moveTo>
                    <a:lnTo>
                      <a:pt x="6000" y="1025"/>
                    </a:lnTo>
                    <a:lnTo>
                      <a:pt x="6000" y="1444"/>
                    </a:lnTo>
                    <a:lnTo>
                      <a:pt x="4659" y="1444"/>
                    </a:lnTo>
                    <a:lnTo>
                      <a:pt x="4659" y="1025"/>
                    </a:lnTo>
                    <a:close/>
                    <a:moveTo>
                      <a:pt x="4652" y="1798"/>
                    </a:moveTo>
                    <a:lnTo>
                      <a:pt x="5102" y="1798"/>
                    </a:lnTo>
                    <a:lnTo>
                      <a:pt x="5102" y="2121"/>
                    </a:lnTo>
                    <a:lnTo>
                      <a:pt x="4652" y="2121"/>
                    </a:lnTo>
                    <a:lnTo>
                      <a:pt x="4652" y="1798"/>
                    </a:lnTo>
                    <a:close/>
                    <a:moveTo>
                      <a:pt x="4652" y="2317"/>
                    </a:moveTo>
                    <a:lnTo>
                      <a:pt x="5102" y="2317"/>
                    </a:lnTo>
                    <a:lnTo>
                      <a:pt x="5102" y="2640"/>
                    </a:lnTo>
                    <a:lnTo>
                      <a:pt x="4652" y="2640"/>
                    </a:lnTo>
                    <a:lnTo>
                      <a:pt x="4652" y="2317"/>
                    </a:lnTo>
                    <a:close/>
                    <a:moveTo>
                      <a:pt x="3847" y="868"/>
                    </a:moveTo>
                    <a:lnTo>
                      <a:pt x="359" y="868"/>
                    </a:lnTo>
                    <a:lnTo>
                      <a:pt x="359" y="3238"/>
                    </a:lnTo>
                    <a:lnTo>
                      <a:pt x="3847" y="3238"/>
                    </a:lnTo>
                    <a:lnTo>
                      <a:pt x="3847" y="8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353"/>
              </a:p>
            </p:txBody>
          </p:sp>
          <p:sp>
            <p:nvSpPr>
              <p:cNvPr id="18" name="MH_SubTitle_4">
                <a:extLst>
                  <a:ext uri="{FF2B5EF4-FFF2-40B4-BE49-F238E27FC236}">
                    <a16:creationId xmlns:a16="http://schemas.microsoft.com/office/drawing/2014/main" id="{81350DD6-ACDB-463E-ACA4-B41ADAE71B3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114227" y="3317140"/>
                <a:ext cx="2160203" cy="1559981"/>
              </a:xfrm>
              <a:custGeom>
                <a:avLst/>
                <a:gdLst>
                  <a:gd name="connsiteX0" fmla="*/ 0 w 2309360"/>
                  <a:gd name="connsiteY0" fmla="*/ 0 h 1666434"/>
                  <a:gd name="connsiteX1" fmla="*/ 2309360 w 2309360"/>
                  <a:gd name="connsiteY1" fmla="*/ 0 h 1666434"/>
                  <a:gd name="connsiteX2" fmla="*/ 2309360 w 2309360"/>
                  <a:gd name="connsiteY2" fmla="*/ 1305879 h 1666434"/>
                  <a:gd name="connsiteX3" fmla="*/ 1530338 w 2309360"/>
                  <a:gd name="connsiteY3" fmla="*/ 1305879 h 1666434"/>
                  <a:gd name="connsiteX4" fmla="*/ 1154681 w 2309360"/>
                  <a:gd name="connsiteY4" fmla="*/ 1666434 h 1666434"/>
                  <a:gd name="connsiteX5" fmla="*/ 779023 w 2309360"/>
                  <a:gd name="connsiteY5" fmla="*/ 1305879 h 1666434"/>
                  <a:gd name="connsiteX6" fmla="*/ 0 w 2309360"/>
                  <a:gd name="connsiteY6" fmla="*/ 1305879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0" y="0"/>
                    </a:moveTo>
                    <a:lnTo>
                      <a:pt x="2309360" y="0"/>
                    </a:lnTo>
                    <a:lnTo>
                      <a:pt x="2309360" y="1305879"/>
                    </a:lnTo>
                    <a:lnTo>
                      <a:pt x="1530338" y="1305879"/>
                    </a:lnTo>
                    <a:lnTo>
                      <a:pt x="1154681" y="1666434"/>
                    </a:lnTo>
                    <a:lnTo>
                      <a:pt x="779023" y="1305879"/>
                    </a:lnTo>
                    <a:lnTo>
                      <a:pt x="0" y="1305879"/>
                    </a:lnTo>
                    <a:close/>
                  </a:path>
                </a:pathLst>
              </a:custGeom>
              <a:noFill/>
              <a:ln w="19050">
                <a:solidFill>
                  <a:srgbClr val="0F0E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1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B6160AF-E595-4726-805B-11363618A710}"/>
                </a:ext>
              </a:extLst>
            </p:cNvPr>
            <p:cNvGrpSpPr/>
            <p:nvPr/>
          </p:nvGrpSpPr>
          <p:grpSpPr>
            <a:xfrm>
              <a:off x="5994477" y="3959391"/>
              <a:ext cx="2882251" cy="2079975"/>
              <a:chOff x="4469056" y="3317140"/>
              <a:chExt cx="2161688" cy="1559981"/>
            </a:xfrm>
          </p:grpSpPr>
          <p:sp>
            <p:nvSpPr>
              <p:cNvPr id="13" name="MH_Other_6">
                <a:extLst>
                  <a:ext uri="{FF2B5EF4-FFF2-40B4-BE49-F238E27FC236}">
                    <a16:creationId xmlns:a16="http://schemas.microsoft.com/office/drawing/2014/main" id="{79E166D0-B27E-4F8C-AD9D-78490CB2F75B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flipV="1">
                <a:off x="5207448" y="4134272"/>
                <a:ext cx="681935" cy="670049"/>
              </a:xfrm>
              <a:prstGeom prst="diamond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14" name="MH_Other_7">
                <a:extLst>
                  <a:ext uri="{FF2B5EF4-FFF2-40B4-BE49-F238E27FC236}">
                    <a16:creationId xmlns:a16="http://schemas.microsoft.com/office/drawing/2014/main" id="{621F5CA5-2581-4ABF-B6CF-6FF1EF40E29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390187" y="4305127"/>
                <a:ext cx="295653" cy="258512"/>
              </a:xfrm>
              <a:custGeom>
                <a:avLst/>
                <a:gdLst>
                  <a:gd name="T0" fmla="*/ 2147483646 w 6361"/>
                  <a:gd name="T1" fmla="*/ 2147483646 h 5554"/>
                  <a:gd name="T2" fmla="*/ 2147483646 w 6361"/>
                  <a:gd name="T3" fmla="*/ 2147483646 h 5554"/>
                  <a:gd name="T4" fmla="*/ 2147483646 w 6361"/>
                  <a:gd name="T5" fmla="*/ 2147483646 h 5554"/>
                  <a:gd name="T6" fmla="*/ 2147483646 w 6361"/>
                  <a:gd name="T7" fmla="*/ 2147483646 h 5554"/>
                  <a:gd name="T8" fmla="*/ 2147483646 w 6361"/>
                  <a:gd name="T9" fmla="*/ 2147483646 h 5554"/>
                  <a:gd name="T10" fmla="*/ 2147483646 w 6361"/>
                  <a:gd name="T11" fmla="*/ 2147483646 h 5554"/>
                  <a:gd name="T12" fmla="*/ 2147483646 w 6361"/>
                  <a:gd name="T13" fmla="*/ 2147483646 h 5554"/>
                  <a:gd name="T14" fmla="*/ 2147483646 w 6361"/>
                  <a:gd name="T15" fmla="*/ 2147483646 h 5554"/>
                  <a:gd name="T16" fmla="*/ 2147483646 w 6361"/>
                  <a:gd name="T17" fmla="*/ 2147483646 h 5554"/>
                  <a:gd name="T18" fmla="*/ 2147483646 w 6361"/>
                  <a:gd name="T19" fmla="*/ 2147483646 h 5554"/>
                  <a:gd name="T20" fmla="*/ 2147483646 w 6361"/>
                  <a:gd name="T21" fmla="*/ 2147483646 h 5554"/>
                  <a:gd name="T22" fmla="*/ 2147483646 w 6361"/>
                  <a:gd name="T23" fmla="*/ 2147483646 h 5554"/>
                  <a:gd name="T24" fmla="*/ 2147483646 w 6361"/>
                  <a:gd name="T25" fmla="*/ 2147483646 h 5554"/>
                  <a:gd name="T26" fmla="*/ 2147483646 w 6361"/>
                  <a:gd name="T27" fmla="*/ 2147483646 h 5554"/>
                  <a:gd name="T28" fmla="*/ 2147483646 w 6361"/>
                  <a:gd name="T29" fmla="*/ 2147483646 h 5554"/>
                  <a:gd name="T30" fmla="*/ 2147483646 w 6361"/>
                  <a:gd name="T31" fmla="*/ 2147483646 h 5554"/>
                  <a:gd name="T32" fmla="*/ 2147483646 w 6361"/>
                  <a:gd name="T33" fmla="*/ 2147483646 h 5554"/>
                  <a:gd name="T34" fmla="*/ 2147483646 w 6361"/>
                  <a:gd name="T35" fmla="*/ 2147483646 h 5554"/>
                  <a:gd name="T36" fmla="*/ 2147483646 w 6361"/>
                  <a:gd name="T37" fmla="*/ 2147483646 h 5554"/>
                  <a:gd name="T38" fmla="*/ 2147483646 w 6361"/>
                  <a:gd name="T39" fmla="*/ 2147483646 h 5554"/>
                  <a:gd name="T40" fmla="*/ 2147483646 w 6361"/>
                  <a:gd name="T41" fmla="*/ 2147483646 h 5554"/>
                  <a:gd name="T42" fmla="*/ 2147483646 w 6361"/>
                  <a:gd name="T43" fmla="*/ 2147483646 h 5554"/>
                  <a:gd name="T44" fmla="*/ 2147483646 w 6361"/>
                  <a:gd name="T45" fmla="*/ 2147483646 h 5554"/>
                  <a:gd name="T46" fmla="*/ 2147483646 w 6361"/>
                  <a:gd name="T47" fmla="*/ 2147483646 h 5554"/>
                  <a:gd name="T48" fmla="*/ 2147483646 w 6361"/>
                  <a:gd name="T49" fmla="*/ 2147483646 h 5554"/>
                  <a:gd name="T50" fmla="*/ 2147483646 w 6361"/>
                  <a:gd name="T51" fmla="*/ 2147483646 h 5554"/>
                  <a:gd name="T52" fmla="*/ 2147483646 w 6361"/>
                  <a:gd name="T53" fmla="*/ 2147483646 h 5554"/>
                  <a:gd name="T54" fmla="*/ 2147483646 w 6361"/>
                  <a:gd name="T55" fmla="*/ 2147483646 h 5554"/>
                  <a:gd name="T56" fmla="*/ 2147483646 w 6361"/>
                  <a:gd name="T57" fmla="*/ 2147483646 h 5554"/>
                  <a:gd name="T58" fmla="*/ 2147483646 w 6361"/>
                  <a:gd name="T59" fmla="*/ 2147483646 h 5554"/>
                  <a:gd name="T60" fmla="*/ 2147483646 w 6361"/>
                  <a:gd name="T61" fmla="*/ 2147483646 h 5554"/>
                  <a:gd name="T62" fmla="*/ 2147483646 w 6361"/>
                  <a:gd name="T63" fmla="*/ 2147483646 h 5554"/>
                  <a:gd name="T64" fmla="*/ 2147483646 w 6361"/>
                  <a:gd name="T65" fmla="*/ 2147483646 h 5554"/>
                  <a:gd name="T66" fmla="*/ 2147483646 w 6361"/>
                  <a:gd name="T67" fmla="*/ 2147483646 h 5554"/>
                  <a:gd name="T68" fmla="*/ 2147483646 w 6361"/>
                  <a:gd name="T69" fmla="*/ 2147483646 h 5554"/>
                  <a:gd name="T70" fmla="*/ 2147483646 w 6361"/>
                  <a:gd name="T71" fmla="*/ 2147483646 h 5554"/>
                  <a:gd name="T72" fmla="*/ 2147483646 w 6361"/>
                  <a:gd name="T73" fmla="*/ 2147483646 h 5554"/>
                  <a:gd name="T74" fmla="*/ 2147483646 w 6361"/>
                  <a:gd name="T75" fmla="*/ 2147483646 h 5554"/>
                  <a:gd name="T76" fmla="*/ 2147483646 w 6361"/>
                  <a:gd name="T77" fmla="*/ 2147483646 h 5554"/>
                  <a:gd name="T78" fmla="*/ 2147483646 w 6361"/>
                  <a:gd name="T79" fmla="*/ 2147483646 h 5554"/>
                  <a:gd name="T80" fmla="*/ 2147483646 w 6361"/>
                  <a:gd name="T81" fmla="*/ 2147483646 h 5554"/>
                  <a:gd name="T82" fmla="*/ 2147483646 w 6361"/>
                  <a:gd name="T83" fmla="*/ 2147483646 h 5554"/>
                  <a:gd name="T84" fmla="*/ 2147483646 w 6361"/>
                  <a:gd name="T85" fmla="*/ 2147483646 h 5554"/>
                  <a:gd name="T86" fmla="*/ 2147483646 w 6361"/>
                  <a:gd name="T87" fmla="*/ 2147483646 h 5554"/>
                  <a:gd name="T88" fmla="*/ 2147483646 w 6361"/>
                  <a:gd name="T89" fmla="*/ 2147483646 h 5554"/>
                  <a:gd name="T90" fmla="*/ 2147483646 w 6361"/>
                  <a:gd name="T91" fmla="*/ 2147483646 h 5554"/>
                  <a:gd name="T92" fmla="*/ 2147483646 w 6361"/>
                  <a:gd name="T93" fmla="*/ 2147483646 h 5554"/>
                  <a:gd name="T94" fmla="*/ 2147483646 w 6361"/>
                  <a:gd name="T95" fmla="*/ 2147483646 h 5554"/>
                  <a:gd name="T96" fmla="*/ 2147483646 w 6361"/>
                  <a:gd name="T97" fmla="*/ 2147483646 h 5554"/>
                  <a:gd name="T98" fmla="*/ 2147483646 w 6361"/>
                  <a:gd name="T99" fmla="*/ 2147483646 h 5554"/>
                  <a:gd name="T100" fmla="*/ 2147483646 w 6361"/>
                  <a:gd name="T101" fmla="*/ 2147483646 h 5554"/>
                  <a:gd name="T102" fmla="*/ 2147483646 w 6361"/>
                  <a:gd name="T103" fmla="*/ 2147483646 h 5554"/>
                  <a:gd name="T104" fmla="*/ 2147483646 w 6361"/>
                  <a:gd name="T105" fmla="*/ 2147483646 h 5554"/>
                  <a:gd name="T106" fmla="*/ 2147483646 w 6361"/>
                  <a:gd name="T107" fmla="*/ 2147483646 h 5554"/>
                  <a:gd name="T108" fmla="*/ 2147483646 w 6361"/>
                  <a:gd name="T109" fmla="*/ 2147483646 h 5554"/>
                  <a:gd name="T110" fmla="*/ 2147483646 w 6361"/>
                  <a:gd name="T111" fmla="*/ 2147483646 h 5554"/>
                  <a:gd name="T112" fmla="*/ 2147483646 w 6361"/>
                  <a:gd name="T113" fmla="*/ 2147483646 h 5554"/>
                  <a:gd name="T114" fmla="*/ 2147483646 w 6361"/>
                  <a:gd name="T115" fmla="*/ 2147483646 h 5554"/>
                  <a:gd name="T116" fmla="*/ 2147483646 w 6361"/>
                  <a:gd name="T117" fmla="*/ 2147483646 h 5554"/>
                  <a:gd name="T118" fmla="*/ 2147483646 w 6361"/>
                  <a:gd name="T119" fmla="*/ 2147483646 h 5554"/>
                  <a:gd name="T120" fmla="*/ 2147483646 w 6361"/>
                  <a:gd name="T121" fmla="*/ 2147483646 h 55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6361" h="5554">
                    <a:moveTo>
                      <a:pt x="2311" y="2629"/>
                    </a:moveTo>
                    <a:lnTo>
                      <a:pt x="3634" y="2629"/>
                    </a:lnTo>
                    <a:lnTo>
                      <a:pt x="3584" y="2603"/>
                    </a:lnTo>
                    <a:lnTo>
                      <a:pt x="3535" y="2575"/>
                    </a:lnTo>
                    <a:lnTo>
                      <a:pt x="3487" y="2544"/>
                    </a:lnTo>
                    <a:lnTo>
                      <a:pt x="3441" y="2512"/>
                    </a:lnTo>
                    <a:lnTo>
                      <a:pt x="3396" y="2479"/>
                    </a:lnTo>
                    <a:lnTo>
                      <a:pt x="3352" y="2443"/>
                    </a:lnTo>
                    <a:lnTo>
                      <a:pt x="3311" y="2406"/>
                    </a:lnTo>
                    <a:lnTo>
                      <a:pt x="3270" y="2367"/>
                    </a:lnTo>
                    <a:lnTo>
                      <a:pt x="3247" y="2343"/>
                    </a:lnTo>
                    <a:lnTo>
                      <a:pt x="3224" y="2318"/>
                    </a:lnTo>
                    <a:lnTo>
                      <a:pt x="3202" y="2294"/>
                    </a:lnTo>
                    <a:lnTo>
                      <a:pt x="3181" y="2268"/>
                    </a:lnTo>
                    <a:lnTo>
                      <a:pt x="3160" y="2243"/>
                    </a:lnTo>
                    <a:lnTo>
                      <a:pt x="3139" y="2216"/>
                    </a:lnTo>
                    <a:lnTo>
                      <a:pt x="3120" y="2190"/>
                    </a:lnTo>
                    <a:lnTo>
                      <a:pt x="3101" y="2162"/>
                    </a:lnTo>
                    <a:lnTo>
                      <a:pt x="3083" y="2134"/>
                    </a:lnTo>
                    <a:lnTo>
                      <a:pt x="3065" y="2106"/>
                    </a:lnTo>
                    <a:lnTo>
                      <a:pt x="3048" y="2077"/>
                    </a:lnTo>
                    <a:lnTo>
                      <a:pt x="3032" y="2048"/>
                    </a:lnTo>
                    <a:lnTo>
                      <a:pt x="3016" y="2018"/>
                    </a:lnTo>
                    <a:lnTo>
                      <a:pt x="3001" y="1987"/>
                    </a:lnTo>
                    <a:lnTo>
                      <a:pt x="2986" y="1958"/>
                    </a:lnTo>
                    <a:lnTo>
                      <a:pt x="2973" y="1927"/>
                    </a:lnTo>
                    <a:lnTo>
                      <a:pt x="2961" y="1895"/>
                    </a:lnTo>
                    <a:lnTo>
                      <a:pt x="2948" y="1864"/>
                    </a:lnTo>
                    <a:lnTo>
                      <a:pt x="2937" y="1832"/>
                    </a:lnTo>
                    <a:lnTo>
                      <a:pt x="2926" y="1799"/>
                    </a:lnTo>
                    <a:lnTo>
                      <a:pt x="2917" y="1766"/>
                    </a:lnTo>
                    <a:lnTo>
                      <a:pt x="2907" y="1733"/>
                    </a:lnTo>
                    <a:lnTo>
                      <a:pt x="2900" y="1700"/>
                    </a:lnTo>
                    <a:lnTo>
                      <a:pt x="2892" y="1666"/>
                    </a:lnTo>
                    <a:lnTo>
                      <a:pt x="2886" y="1632"/>
                    </a:lnTo>
                    <a:lnTo>
                      <a:pt x="2880" y="1598"/>
                    </a:lnTo>
                    <a:lnTo>
                      <a:pt x="2875" y="1564"/>
                    </a:lnTo>
                    <a:lnTo>
                      <a:pt x="2871" y="1529"/>
                    </a:lnTo>
                    <a:lnTo>
                      <a:pt x="2868" y="1494"/>
                    </a:lnTo>
                    <a:lnTo>
                      <a:pt x="2866" y="1458"/>
                    </a:lnTo>
                    <a:lnTo>
                      <a:pt x="2865" y="1422"/>
                    </a:lnTo>
                    <a:lnTo>
                      <a:pt x="2864" y="1387"/>
                    </a:lnTo>
                    <a:lnTo>
                      <a:pt x="2865" y="1351"/>
                    </a:lnTo>
                    <a:lnTo>
                      <a:pt x="2866" y="1316"/>
                    </a:lnTo>
                    <a:lnTo>
                      <a:pt x="2868" y="1281"/>
                    </a:lnTo>
                    <a:lnTo>
                      <a:pt x="2871" y="1246"/>
                    </a:lnTo>
                    <a:lnTo>
                      <a:pt x="2875" y="1210"/>
                    </a:lnTo>
                    <a:lnTo>
                      <a:pt x="2880" y="1175"/>
                    </a:lnTo>
                    <a:lnTo>
                      <a:pt x="2886" y="1141"/>
                    </a:lnTo>
                    <a:lnTo>
                      <a:pt x="2892" y="1107"/>
                    </a:lnTo>
                    <a:lnTo>
                      <a:pt x="2900" y="1074"/>
                    </a:lnTo>
                    <a:lnTo>
                      <a:pt x="2907" y="1040"/>
                    </a:lnTo>
                    <a:lnTo>
                      <a:pt x="2917" y="1007"/>
                    </a:lnTo>
                    <a:lnTo>
                      <a:pt x="2926" y="975"/>
                    </a:lnTo>
                    <a:lnTo>
                      <a:pt x="2937" y="942"/>
                    </a:lnTo>
                    <a:lnTo>
                      <a:pt x="2948" y="910"/>
                    </a:lnTo>
                    <a:lnTo>
                      <a:pt x="2961" y="878"/>
                    </a:lnTo>
                    <a:lnTo>
                      <a:pt x="2973" y="848"/>
                    </a:lnTo>
                    <a:lnTo>
                      <a:pt x="2986" y="817"/>
                    </a:lnTo>
                    <a:lnTo>
                      <a:pt x="3001" y="786"/>
                    </a:lnTo>
                    <a:lnTo>
                      <a:pt x="3016" y="756"/>
                    </a:lnTo>
                    <a:lnTo>
                      <a:pt x="3032" y="726"/>
                    </a:lnTo>
                    <a:lnTo>
                      <a:pt x="3048" y="697"/>
                    </a:lnTo>
                    <a:lnTo>
                      <a:pt x="3065" y="668"/>
                    </a:lnTo>
                    <a:lnTo>
                      <a:pt x="3083" y="640"/>
                    </a:lnTo>
                    <a:lnTo>
                      <a:pt x="3101" y="612"/>
                    </a:lnTo>
                    <a:lnTo>
                      <a:pt x="3120" y="585"/>
                    </a:lnTo>
                    <a:lnTo>
                      <a:pt x="3139" y="558"/>
                    </a:lnTo>
                    <a:lnTo>
                      <a:pt x="3160" y="531"/>
                    </a:lnTo>
                    <a:lnTo>
                      <a:pt x="3181" y="505"/>
                    </a:lnTo>
                    <a:lnTo>
                      <a:pt x="3202" y="480"/>
                    </a:lnTo>
                    <a:lnTo>
                      <a:pt x="3224" y="455"/>
                    </a:lnTo>
                    <a:lnTo>
                      <a:pt x="3247" y="430"/>
                    </a:lnTo>
                    <a:lnTo>
                      <a:pt x="3270" y="407"/>
                    </a:lnTo>
                    <a:lnTo>
                      <a:pt x="3294" y="383"/>
                    </a:lnTo>
                    <a:lnTo>
                      <a:pt x="3318" y="361"/>
                    </a:lnTo>
                    <a:lnTo>
                      <a:pt x="3343" y="339"/>
                    </a:lnTo>
                    <a:lnTo>
                      <a:pt x="3368" y="317"/>
                    </a:lnTo>
                    <a:lnTo>
                      <a:pt x="3395" y="296"/>
                    </a:lnTo>
                    <a:lnTo>
                      <a:pt x="3421" y="276"/>
                    </a:lnTo>
                    <a:lnTo>
                      <a:pt x="3448" y="257"/>
                    </a:lnTo>
                    <a:lnTo>
                      <a:pt x="3476" y="238"/>
                    </a:lnTo>
                    <a:lnTo>
                      <a:pt x="3503" y="220"/>
                    </a:lnTo>
                    <a:lnTo>
                      <a:pt x="3531" y="201"/>
                    </a:lnTo>
                    <a:lnTo>
                      <a:pt x="3561" y="184"/>
                    </a:lnTo>
                    <a:lnTo>
                      <a:pt x="3590" y="168"/>
                    </a:lnTo>
                    <a:lnTo>
                      <a:pt x="3619" y="153"/>
                    </a:lnTo>
                    <a:lnTo>
                      <a:pt x="3649" y="138"/>
                    </a:lnTo>
                    <a:lnTo>
                      <a:pt x="3680" y="123"/>
                    </a:lnTo>
                    <a:lnTo>
                      <a:pt x="3711" y="110"/>
                    </a:lnTo>
                    <a:lnTo>
                      <a:pt x="3742" y="97"/>
                    </a:lnTo>
                    <a:lnTo>
                      <a:pt x="3774" y="84"/>
                    </a:lnTo>
                    <a:lnTo>
                      <a:pt x="3806" y="74"/>
                    </a:lnTo>
                    <a:lnTo>
                      <a:pt x="3839" y="63"/>
                    </a:lnTo>
                    <a:lnTo>
                      <a:pt x="3870" y="54"/>
                    </a:lnTo>
                    <a:lnTo>
                      <a:pt x="3903" y="44"/>
                    </a:lnTo>
                    <a:lnTo>
                      <a:pt x="3938" y="36"/>
                    </a:lnTo>
                    <a:lnTo>
                      <a:pt x="3971" y="29"/>
                    </a:lnTo>
                    <a:lnTo>
                      <a:pt x="4005" y="23"/>
                    </a:lnTo>
                    <a:lnTo>
                      <a:pt x="4039" y="16"/>
                    </a:lnTo>
                    <a:lnTo>
                      <a:pt x="4074" y="12"/>
                    </a:lnTo>
                    <a:lnTo>
                      <a:pt x="4109" y="8"/>
                    </a:lnTo>
                    <a:lnTo>
                      <a:pt x="4144" y="5"/>
                    </a:lnTo>
                    <a:lnTo>
                      <a:pt x="4179" y="2"/>
                    </a:lnTo>
                    <a:lnTo>
                      <a:pt x="4214" y="1"/>
                    </a:lnTo>
                    <a:lnTo>
                      <a:pt x="4250" y="0"/>
                    </a:lnTo>
                    <a:lnTo>
                      <a:pt x="4286" y="1"/>
                    </a:lnTo>
                    <a:lnTo>
                      <a:pt x="4322" y="2"/>
                    </a:lnTo>
                    <a:lnTo>
                      <a:pt x="4357" y="5"/>
                    </a:lnTo>
                    <a:lnTo>
                      <a:pt x="4392" y="8"/>
                    </a:lnTo>
                    <a:lnTo>
                      <a:pt x="4427" y="12"/>
                    </a:lnTo>
                    <a:lnTo>
                      <a:pt x="4461" y="16"/>
                    </a:lnTo>
                    <a:lnTo>
                      <a:pt x="4495" y="23"/>
                    </a:lnTo>
                    <a:lnTo>
                      <a:pt x="4529" y="29"/>
                    </a:lnTo>
                    <a:lnTo>
                      <a:pt x="4563" y="36"/>
                    </a:lnTo>
                    <a:lnTo>
                      <a:pt x="4596" y="44"/>
                    </a:lnTo>
                    <a:lnTo>
                      <a:pt x="4629" y="54"/>
                    </a:lnTo>
                    <a:lnTo>
                      <a:pt x="4662" y="63"/>
                    </a:lnTo>
                    <a:lnTo>
                      <a:pt x="4695" y="74"/>
                    </a:lnTo>
                    <a:lnTo>
                      <a:pt x="4727" y="84"/>
                    </a:lnTo>
                    <a:lnTo>
                      <a:pt x="4758" y="97"/>
                    </a:lnTo>
                    <a:lnTo>
                      <a:pt x="4790" y="110"/>
                    </a:lnTo>
                    <a:lnTo>
                      <a:pt x="4821" y="123"/>
                    </a:lnTo>
                    <a:lnTo>
                      <a:pt x="4851" y="138"/>
                    </a:lnTo>
                    <a:lnTo>
                      <a:pt x="4882" y="153"/>
                    </a:lnTo>
                    <a:lnTo>
                      <a:pt x="4911" y="168"/>
                    </a:lnTo>
                    <a:lnTo>
                      <a:pt x="4940" y="184"/>
                    </a:lnTo>
                    <a:lnTo>
                      <a:pt x="4969" y="201"/>
                    </a:lnTo>
                    <a:lnTo>
                      <a:pt x="4998" y="220"/>
                    </a:lnTo>
                    <a:lnTo>
                      <a:pt x="5025" y="238"/>
                    </a:lnTo>
                    <a:lnTo>
                      <a:pt x="5053" y="257"/>
                    </a:lnTo>
                    <a:lnTo>
                      <a:pt x="5079" y="276"/>
                    </a:lnTo>
                    <a:lnTo>
                      <a:pt x="5106" y="296"/>
                    </a:lnTo>
                    <a:lnTo>
                      <a:pt x="5132" y="317"/>
                    </a:lnTo>
                    <a:lnTo>
                      <a:pt x="5157" y="339"/>
                    </a:lnTo>
                    <a:lnTo>
                      <a:pt x="5183" y="361"/>
                    </a:lnTo>
                    <a:lnTo>
                      <a:pt x="5206" y="383"/>
                    </a:lnTo>
                    <a:lnTo>
                      <a:pt x="5231" y="407"/>
                    </a:lnTo>
                    <a:lnTo>
                      <a:pt x="5254" y="430"/>
                    </a:lnTo>
                    <a:lnTo>
                      <a:pt x="5276" y="455"/>
                    </a:lnTo>
                    <a:lnTo>
                      <a:pt x="5299" y="480"/>
                    </a:lnTo>
                    <a:lnTo>
                      <a:pt x="5320" y="505"/>
                    </a:lnTo>
                    <a:lnTo>
                      <a:pt x="5340" y="531"/>
                    </a:lnTo>
                    <a:lnTo>
                      <a:pt x="5360" y="558"/>
                    </a:lnTo>
                    <a:lnTo>
                      <a:pt x="5381" y="585"/>
                    </a:lnTo>
                    <a:lnTo>
                      <a:pt x="5400" y="612"/>
                    </a:lnTo>
                    <a:lnTo>
                      <a:pt x="5418" y="640"/>
                    </a:lnTo>
                    <a:lnTo>
                      <a:pt x="5436" y="668"/>
                    </a:lnTo>
                    <a:lnTo>
                      <a:pt x="5453" y="697"/>
                    </a:lnTo>
                    <a:lnTo>
                      <a:pt x="5469" y="726"/>
                    </a:lnTo>
                    <a:lnTo>
                      <a:pt x="5485" y="756"/>
                    </a:lnTo>
                    <a:lnTo>
                      <a:pt x="5500" y="786"/>
                    </a:lnTo>
                    <a:lnTo>
                      <a:pt x="5514" y="817"/>
                    </a:lnTo>
                    <a:lnTo>
                      <a:pt x="5527" y="848"/>
                    </a:lnTo>
                    <a:lnTo>
                      <a:pt x="5540" y="878"/>
                    </a:lnTo>
                    <a:lnTo>
                      <a:pt x="5552" y="910"/>
                    </a:lnTo>
                    <a:lnTo>
                      <a:pt x="5564" y="942"/>
                    </a:lnTo>
                    <a:lnTo>
                      <a:pt x="5574" y="975"/>
                    </a:lnTo>
                    <a:lnTo>
                      <a:pt x="5584" y="1007"/>
                    </a:lnTo>
                    <a:lnTo>
                      <a:pt x="5592" y="1040"/>
                    </a:lnTo>
                    <a:lnTo>
                      <a:pt x="5601" y="1074"/>
                    </a:lnTo>
                    <a:lnTo>
                      <a:pt x="5608" y="1107"/>
                    </a:lnTo>
                    <a:lnTo>
                      <a:pt x="5615" y="1141"/>
                    </a:lnTo>
                    <a:lnTo>
                      <a:pt x="5620" y="1175"/>
                    </a:lnTo>
                    <a:lnTo>
                      <a:pt x="5625" y="1210"/>
                    </a:lnTo>
                    <a:lnTo>
                      <a:pt x="5629" y="1246"/>
                    </a:lnTo>
                    <a:lnTo>
                      <a:pt x="5632" y="1281"/>
                    </a:lnTo>
                    <a:lnTo>
                      <a:pt x="5635" y="1316"/>
                    </a:lnTo>
                    <a:lnTo>
                      <a:pt x="5636" y="1351"/>
                    </a:lnTo>
                    <a:lnTo>
                      <a:pt x="5636" y="1387"/>
                    </a:lnTo>
                    <a:lnTo>
                      <a:pt x="5636" y="1422"/>
                    </a:lnTo>
                    <a:lnTo>
                      <a:pt x="5635" y="1458"/>
                    </a:lnTo>
                    <a:lnTo>
                      <a:pt x="5632" y="1494"/>
                    </a:lnTo>
                    <a:lnTo>
                      <a:pt x="5629" y="1529"/>
                    </a:lnTo>
                    <a:lnTo>
                      <a:pt x="5625" y="1564"/>
                    </a:lnTo>
                    <a:lnTo>
                      <a:pt x="5620" y="1598"/>
                    </a:lnTo>
                    <a:lnTo>
                      <a:pt x="5615" y="1632"/>
                    </a:lnTo>
                    <a:lnTo>
                      <a:pt x="5608" y="1666"/>
                    </a:lnTo>
                    <a:lnTo>
                      <a:pt x="5601" y="1700"/>
                    </a:lnTo>
                    <a:lnTo>
                      <a:pt x="5592" y="1733"/>
                    </a:lnTo>
                    <a:lnTo>
                      <a:pt x="5584" y="1766"/>
                    </a:lnTo>
                    <a:lnTo>
                      <a:pt x="5574" y="1799"/>
                    </a:lnTo>
                    <a:lnTo>
                      <a:pt x="5564" y="1832"/>
                    </a:lnTo>
                    <a:lnTo>
                      <a:pt x="5552" y="1864"/>
                    </a:lnTo>
                    <a:lnTo>
                      <a:pt x="5540" y="1895"/>
                    </a:lnTo>
                    <a:lnTo>
                      <a:pt x="5527" y="1927"/>
                    </a:lnTo>
                    <a:lnTo>
                      <a:pt x="5514" y="1958"/>
                    </a:lnTo>
                    <a:lnTo>
                      <a:pt x="5500" y="1987"/>
                    </a:lnTo>
                    <a:lnTo>
                      <a:pt x="5485" y="2018"/>
                    </a:lnTo>
                    <a:lnTo>
                      <a:pt x="5469" y="2048"/>
                    </a:lnTo>
                    <a:lnTo>
                      <a:pt x="5453" y="2077"/>
                    </a:lnTo>
                    <a:lnTo>
                      <a:pt x="5436" y="2106"/>
                    </a:lnTo>
                    <a:lnTo>
                      <a:pt x="5418" y="2134"/>
                    </a:lnTo>
                    <a:lnTo>
                      <a:pt x="5400" y="2162"/>
                    </a:lnTo>
                    <a:lnTo>
                      <a:pt x="5381" y="2190"/>
                    </a:lnTo>
                    <a:lnTo>
                      <a:pt x="5360" y="2216"/>
                    </a:lnTo>
                    <a:lnTo>
                      <a:pt x="5340" y="2243"/>
                    </a:lnTo>
                    <a:lnTo>
                      <a:pt x="5320" y="2268"/>
                    </a:lnTo>
                    <a:lnTo>
                      <a:pt x="5299" y="2294"/>
                    </a:lnTo>
                    <a:lnTo>
                      <a:pt x="5276" y="2318"/>
                    </a:lnTo>
                    <a:lnTo>
                      <a:pt x="5254" y="2343"/>
                    </a:lnTo>
                    <a:lnTo>
                      <a:pt x="5231" y="2367"/>
                    </a:lnTo>
                    <a:lnTo>
                      <a:pt x="5190" y="2406"/>
                    </a:lnTo>
                    <a:lnTo>
                      <a:pt x="5148" y="2443"/>
                    </a:lnTo>
                    <a:lnTo>
                      <a:pt x="5104" y="2479"/>
                    </a:lnTo>
                    <a:lnTo>
                      <a:pt x="5059" y="2512"/>
                    </a:lnTo>
                    <a:lnTo>
                      <a:pt x="5013" y="2544"/>
                    </a:lnTo>
                    <a:lnTo>
                      <a:pt x="4966" y="2575"/>
                    </a:lnTo>
                    <a:lnTo>
                      <a:pt x="4917" y="2603"/>
                    </a:lnTo>
                    <a:lnTo>
                      <a:pt x="4867" y="2629"/>
                    </a:lnTo>
                    <a:lnTo>
                      <a:pt x="5114" y="2629"/>
                    </a:lnTo>
                    <a:lnTo>
                      <a:pt x="5697" y="2231"/>
                    </a:lnTo>
                    <a:lnTo>
                      <a:pt x="5629" y="2131"/>
                    </a:lnTo>
                    <a:lnTo>
                      <a:pt x="5853" y="1978"/>
                    </a:lnTo>
                    <a:lnTo>
                      <a:pt x="6361" y="2721"/>
                    </a:lnTo>
                    <a:lnTo>
                      <a:pt x="6135" y="2875"/>
                    </a:lnTo>
                    <a:lnTo>
                      <a:pt x="6057" y="2760"/>
                    </a:lnTo>
                    <a:lnTo>
                      <a:pt x="5505" y="3136"/>
                    </a:lnTo>
                    <a:lnTo>
                      <a:pt x="5505" y="5232"/>
                    </a:lnTo>
                    <a:lnTo>
                      <a:pt x="5505" y="5249"/>
                    </a:lnTo>
                    <a:lnTo>
                      <a:pt x="5504" y="5265"/>
                    </a:lnTo>
                    <a:lnTo>
                      <a:pt x="5502" y="5281"/>
                    </a:lnTo>
                    <a:lnTo>
                      <a:pt x="5499" y="5296"/>
                    </a:lnTo>
                    <a:lnTo>
                      <a:pt x="5496" y="5312"/>
                    </a:lnTo>
                    <a:lnTo>
                      <a:pt x="5491" y="5327"/>
                    </a:lnTo>
                    <a:lnTo>
                      <a:pt x="5486" y="5342"/>
                    </a:lnTo>
                    <a:lnTo>
                      <a:pt x="5481" y="5357"/>
                    </a:lnTo>
                    <a:lnTo>
                      <a:pt x="5473" y="5371"/>
                    </a:lnTo>
                    <a:lnTo>
                      <a:pt x="5467" y="5385"/>
                    </a:lnTo>
                    <a:lnTo>
                      <a:pt x="5458" y="5399"/>
                    </a:lnTo>
                    <a:lnTo>
                      <a:pt x="5451" y="5411"/>
                    </a:lnTo>
                    <a:lnTo>
                      <a:pt x="5441" y="5424"/>
                    </a:lnTo>
                    <a:lnTo>
                      <a:pt x="5432" y="5437"/>
                    </a:lnTo>
                    <a:lnTo>
                      <a:pt x="5421" y="5449"/>
                    </a:lnTo>
                    <a:lnTo>
                      <a:pt x="5410" y="5459"/>
                    </a:lnTo>
                    <a:lnTo>
                      <a:pt x="5400" y="5470"/>
                    </a:lnTo>
                    <a:lnTo>
                      <a:pt x="5388" y="5481"/>
                    </a:lnTo>
                    <a:lnTo>
                      <a:pt x="5375" y="5490"/>
                    </a:lnTo>
                    <a:lnTo>
                      <a:pt x="5364" y="5499"/>
                    </a:lnTo>
                    <a:lnTo>
                      <a:pt x="5350" y="5507"/>
                    </a:lnTo>
                    <a:lnTo>
                      <a:pt x="5337" y="5515"/>
                    </a:lnTo>
                    <a:lnTo>
                      <a:pt x="5322" y="5522"/>
                    </a:lnTo>
                    <a:lnTo>
                      <a:pt x="5308" y="5529"/>
                    </a:lnTo>
                    <a:lnTo>
                      <a:pt x="5293" y="5535"/>
                    </a:lnTo>
                    <a:lnTo>
                      <a:pt x="5278" y="5540"/>
                    </a:lnTo>
                    <a:lnTo>
                      <a:pt x="5264" y="5544"/>
                    </a:lnTo>
                    <a:lnTo>
                      <a:pt x="5248" y="5548"/>
                    </a:lnTo>
                    <a:lnTo>
                      <a:pt x="5232" y="5551"/>
                    </a:lnTo>
                    <a:lnTo>
                      <a:pt x="5216" y="5553"/>
                    </a:lnTo>
                    <a:lnTo>
                      <a:pt x="5200" y="5554"/>
                    </a:lnTo>
                    <a:lnTo>
                      <a:pt x="5183" y="5554"/>
                    </a:lnTo>
                    <a:lnTo>
                      <a:pt x="1592" y="5554"/>
                    </a:lnTo>
                    <a:lnTo>
                      <a:pt x="1575" y="5554"/>
                    </a:lnTo>
                    <a:lnTo>
                      <a:pt x="1559" y="5553"/>
                    </a:lnTo>
                    <a:lnTo>
                      <a:pt x="1543" y="5551"/>
                    </a:lnTo>
                    <a:lnTo>
                      <a:pt x="1527" y="5548"/>
                    </a:lnTo>
                    <a:lnTo>
                      <a:pt x="1511" y="5544"/>
                    </a:lnTo>
                    <a:lnTo>
                      <a:pt x="1496" y="5540"/>
                    </a:lnTo>
                    <a:lnTo>
                      <a:pt x="1481" y="5535"/>
                    </a:lnTo>
                    <a:lnTo>
                      <a:pt x="1466" y="5529"/>
                    </a:lnTo>
                    <a:lnTo>
                      <a:pt x="1451" y="5522"/>
                    </a:lnTo>
                    <a:lnTo>
                      <a:pt x="1438" y="5515"/>
                    </a:lnTo>
                    <a:lnTo>
                      <a:pt x="1425" y="5507"/>
                    </a:lnTo>
                    <a:lnTo>
                      <a:pt x="1411" y="5499"/>
                    </a:lnTo>
                    <a:lnTo>
                      <a:pt x="1398" y="5490"/>
                    </a:lnTo>
                    <a:lnTo>
                      <a:pt x="1387" y="5481"/>
                    </a:lnTo>
                    <a:lnTo>
                      <a:pt x="1375" y="5470"/>
                    </a:lnTo>
                    <a:lnTo>
                      <a:pt x="1363" y="5459"/>
                    </a:lnTo>
                    <a:lnTo>
                      <a:pt x="1352" y="5449"/>
                    </a:lnTo>
                    <a:lnTo>
                      <a:pt x="1343" y="5437"/>
                    </a:lnTo>
                    <a:lnTo>
                      <a:pt x="1333" y="5424"/>
                    </a:lnTo>
                    <a:lnTo>
                      <a:pt x="1324" y="5411"/>
                    </a:lnTo>
                    <a:lnTo>
                      <a:pt x="1315" y="5399"/>
                    </a:lnTo>
                    <a:lnTo>
                      <a:pt x="1308" y="5385"/>
                    </a:lnTo>
                    <a:lnTo>
                      <a:pt x="1300" y="5371"/>
                    </a:lnTo>
                    <a:lnTo>
                      <a:pt x="1294" y="5357"/>
                    </a:lnTo>
                    <a:lnTo>
                      <a:pt x="1289" y="5342"/>
                    </a:lnTo>
                    <a:lnTo>
                      <a:pt x="1283" y="5327"/>
                    </a:lnTo>
                    <a:lnTo>
                      <a:pt x="1279" y="5312"/>
                    </a:lnTo>
                    <a:lnTo>
                      <a:pt x="1276" y="5296"/>
                    </a:lnTo>
                    <a:lnTo>
                      <a:pt x="1273" y="5281"/>
                    </a:lnTo>
                    <a:lnTo>
                      <a:pt x="1271" y="5265"/>
                    </a:lnTo>
                    <a:lnTo>
                      <a:pt x="1269" y="5249"/>
                    </a:lnTo>
                    <a:lnTo>
                      <a:pt x="1268" y="5232"/>
                    </a:lnTo>
                    <a:lnTo>
                      <a:pt x="1268" y="4543"/>
                    </a:lnTo>
                    <a:lnTo>
                      <a:pt x="452" y="4543"/>
                    </a:lnTo>
                    <a:lnTo>
                      <a:pt x="452" y="4694"/>
                    </a:lnTo>
                    <a:lnTo>
                      <a:pt x="0" y="4694"/>
                    </a:lnTo>
                    <a:lnTo>
                      <a:pt x="0" y="3209"/>
                    </a:lnTo>
                    <a:lnTo>
                      <a:pt x="452" y="3209"/>
                    </a:lnTo>
                    <a:lnTo>
                      <a:pt x="452" y="3371"/>
                    </a:lnTo>
                    <a:lnTo>
                      <a:pt x="1268" y="3371"/>
                    </a:lnTo>
                    <a:lnTo>
                      <a:pt x="1268" y="2952"/>
                    </a:lnTo>
                    <a:lnTo>
                      <a:pt x="1269" y="2933"/>
                    </a:lnTo>
                    <a:lnTo>
                      <a:pt x="1272" y="2913"/>
                    </a:lnTo>
                    <a:lnTo>
                      <a:pt x="1274" y="2894"/>
                    </a:lnTo>
                    <a:lnTo>
                      <a:pt x="1278" y="2876"/>
                    </a:lnTo>
                    <a:lnTo>
                      <a:pt x="1283" y="2858"/>
                    </a:lnTo>
                    <a:lnTo>
                      <a:pt x="1289" y="2840"/>
                    </a:lnTo>
                    <a:lnTo>
                      <a:pt x="1296" y="2823"/>
                    </a:lnTo>
                    <a:lnTo>
                      <a:pt x="1304" y="2806"/>
                    </a:lnTo>
                    <a:lnTo>
                      <a:pt x="1312" y="2790"/>
                    </a:lnTo>
                    <a:lnTo>
                      <a:pt x="1322" y="2775"/>
                    </a:lnTo>
                    <a:lnTo>
                      <a:pt x="1332" y="2760"/>
                    </a:lnTo>
                    <a:lnTo>
                      <a:pt x="1344" y="2745"/>
                    </a:lnTo>
                    <a:lnTo>
                      <a:pt x="1356" y="2731"/>
                    </a:lnTo>
                    <a:lnTo>
                      <a:pt x="1368" y="2719"/>
                    </a:lnTo>
                    <a:lnTo>
                      <a:pt x="1382" y="2707"/>
                    </a:lnTo>
                    <a:lnTo>
                      <a:pt x="1396" y="2695"/>
                    </a:lnTo>
                    <a:lnTo>
                      <a:pt x="1350" y="2675"/>
                    </a:lnTo>
                    <a:lnTo>
                      <a:pt x="1306" y="2652"/>
                    </a:lnTo>
                    <a:lnTo>
                      <a:pt x="1262" y="2627"/>
                    </a:lnTo>
                    <a:lnTo>
                      <a:pt x="1219" y="2600"/>
                    </a:lnTo>
                    <a:lnTo>
                      <a:pt x="1179" y="2572"/>
                    </a:lnTo>
                    <a:lnTo>
                      <a:pt x="1140" y="2541"/>
                    </a:lnTo>
                    <a:lnTo>
                      <a:pt x="1102" y="2508"/>
                    </a:lnTo>
                    <a:lnTo>
                      <a:pt x="1066" y="2474"/>
                    </a:lnTo>
                    <a:lnTo>
                      <a:pt x="1032" y="2439"/>
                    </a:lnTo>
                    <a:lnTo>
                      <a:pt x="1000" y="2401"/>
                    </a:lnTo>
                    <a:lnTo>
                      <a:pt x="970" y="2363"/>
                    </a:lnTo>
                    <a:lnTo>
                      <a:pt x="942" y="2323"/>
                    </a:lnTo>
                    <a:lnTo>
                      <a:pt x="915" y="2281"/>
                    </a:lnTo>
                    <a:lnTo>
                      <a:pt x="891" y="2239"/>
                    </a:lnTo>
                    <a:lnTo>
                      <a:pt x="868" y="2195"/>
                    </a:lnTo>
                    <a:lnTo>
                      <a:pt x="847" y="2149"/>
                    </a:lnTo>
                    <a:lnTo>
                      <a:pt x="829" y="2103"/>
                    </a:lnTo>
                    <a:lnTo>
                      <a:pt x="813" y="2056"/>
                    </a:lnTo>
                    <a:lnTo>
                      <a:pt x="799" y="2008"/>
                    </a:lnTo>
                    <a:lnTo>
                      <a:pt x="788" y="1958"/>
                    </a:lnTo>
                    <a:lnTo>
                      <a:pt x="783" y="1933"/>
                    </a:lnTo>
                    <a:lnTo>
                      <a:pt x="779" y="1908"/>
                    </a:lnTo>
                    <a:lnTo>
                      <a:pt x="776" y="1882"/>
                    </a:lnTo>
                    <a:lnTo>
                      <a:pt x="772" y="1857"/>
                    </a:lnTo>
                    <a:lnTo>
                      <a:pt x="770" y="1831"/>
                    </a:lnTo>
                    <a:lnTo>
                      <a:pt x="768" y="1804"/>
                    </a:lnTo>
                    <a:lnTo>
                      <a:pt x="767" y="1779"/>
                    </a:lnTo>
                    <a:lnTo>
                      <a:pt x="767" y="1752"/>
                    </a:lnTo>
                    <a:lnTo>
                      <a:pt x="767" y="1726"/>
                    </a:lnTo>
                    <a:lnTo>
                      <a:pt x="768" y="1699"/>
                    </a:lnTo>
                    <a:lnTo>
                      <a:pt x="770" y="1673"/>
                    </a:lnTo>
                    <a:lnTo>
                      <a:pt x="772" y="1648"/>
                    </a:lnTo>
                    <a:lnTo>
                      <a:pt x="776" y="1622"/>
                    </a:lnTo>
                    <a:lnTo>
                      <a:pt x="779" y="1597"/>
                    </a:lnTo>
                    <a:lnTo>
                      <a:pt x="783" y="1571"/>
                    </a:lnTo>
                    <a:lnTo>
                      <a:pt x="788" y="1546"/>
                    </a:lnTo>
                    <a:lnTo>
                      <a:pt x="799" y="1497"/>
                    </a:lnTo>
                    <a:lnTo>
                      <a:pt x="813" y="1449"/>
                    </a:lnTo>
                    <a:lnTo>
                      <a:pt x="829" y="1401"/>
                    </a:lnTo>
                    <a:lnTo>
                      <a:pt x="847" y="1354"/>
                    </a:lnTo>
                    <a:lnTo>
                      <a:pt x="868" y="1309"/>
                    </a:lnTo>
                    <a:lnTo>
                      <a:pt x="891" y="1266"/>
                    </a:lnTo>
                    <a:lnTo>
                      <a:pt x="915" y="1222"/>
                    </a:lnTo>
                    <a:lnTo>
                      <a:pt x="942" y="1181"/>
                    </a:lnTo>
                    <a:lnTo>
                      <a:pt x="970" y="1141"/>
                    </a:lnTo>
                    <a:lnTo>
                      <a:pt x="1000" y="1103"/>
                    </a:lnTo>
                    <a:lnTo>
                      <a:pt x="1032" y="1066"/>
                    </a:lnTo>
                    <a:lnTo>
                      <a:pt x="1066" y="1030"/>
                    </a:lnTo>
                    <a:lnTo>
                      <a:pt x="1101" y="997"/>
                    </a:lnTo>
                    <a:lnTo>
                      <a:pt x="1139" y="964"/>
                    </a:lnTo>
                    <a:lnTo>
                      <a:pt x="1177" y="934"/>
                    </a:lnTo>
                    <a:lnTo>
                      <a:pt x="1217" y="905"/>
                    </a:lnTo>
                    <a:lnTo>
                      <a:pt x="1259" y="878"/>
                    </a:lnTo>
                    <a:lnTo>
                      <a:pt x="1301" y="854"/>
                    </a:lnTo>
                    <a:lnTo>
                      <a:pt x="1346" y="832"/>
                    </a:lnTo>
                    <a:lnTo>
                      <a:pt x="1391" y="811"/>
                    </a:lnTo>
                    <a:lnTo>
                      <a:pt x="1438" y="793"/>
                    </a:lnTo>
                    <a:lnTo>
                      <a:pt x="1484" y="777"/>
                    </a:lnTo>
                    <a:lnTo>
                      <a:pt x="1533" y="763"/>
                    </a:lnTo>
                    <a:lnTo>
                      <a:pt x="1582" y="752"/>
                    </a:lnTo>
                    <a:lnTo>
                      <a:pt x="1608" y="746"/>
                    </a:lnTo>
                    <a:lnTo>
                      <a:pt x="1632" y="742"/>
                    </a:lnTo>
                    <a:lnTo>
                      <a:pt x="1658" y="739"/>
                    </a:lnTo>
                    <a:lnTo>
                      <a:pt x="1683" y="736"/>
                    </a:lnTo>
                    <a:lnTo>
                      <a:pt x="1710" y="734"/>
                    </a:lnTo>
                    <a:lnTo>
                      <a:pt x="1736" y="733"/>
                    </a:lnTo>
                    <a:lnTo>
                      <a:pt x="1762" y="732"/>
                    </a:lnTo>
                    <a:lnTo>
                      <a:pt x="1788" y="730"/>
                    </a:lnTo>
                    <a:lnTo>
                      <a:pt x="1814" y="732"/>
                    </a:lnTo>
                    <a:lnTo>
                      <a:pt x="1841" y="733"/>
                    </a:lnTo>
                    <a:lnTo>
                      <a:pt x="1867" y="734"/>
                    </a:lnTo>
                    <a:lnTo>
                      <a:pt x="1893" y="736"/>
                    </a:lnTo>
                    <a:lnTo>
                      <a:pt x="1919" y="739"/>
                    </a:lnTo>
                    <a:lnTo>
                      <a:pt x="1944" y="742"/>
                    </a:lnTo>
                    <a:lnTo>
                      <a:pt x="1969" y="746"/>
                    </a:lnTo>
                    <a:lnTo>
                      <a:pt x="1994" y="752"/>
                    </a:lnTo>
                    <a:lnTo>
                      <a:pt x="2043" y="763"/>
                    </a:lnTo>
                    <a:lnTo>
                      <a:pt x="2092" y="777"/>
                    </a:lnTo>
                    <a:lnTo>
                      <a:pt x="2139" y="793"/>
                    </a:lnTo>
                    <a:lnTo>
                      <a:pt x="2186" y="811"/>
                    </a:lnTo>
                    <a:lnTo>
                      <a:pt x="2230" y="832"/>
                    </a:lnTo>
                    <a:lnTo>
                      <a:pt x="2275" y="854"/>
                    </a:lnTo>
                    <a:lnTo>
                      <a:pt x="2318" y="878"/>
                    </a:lnTo>
                    <a:lnTo>
                      <a:pt x="2359" y="905"/>
                    </a:lnTo>
                    <a:lnTo>
                      <a:pt x="2399" y="934"/>
                    </a:lnTo>
                    <a:lnTo>
                      <a:pt x="2438" y="964"/>
                    </a:lnTo>
                    <a:lnTo>
                      <a:pt x="2475" y="997"/>
                    </a:lnTo>
                    <a:lnTo>
                      <a:pt x="2510" y="1030"/>
                    </a:lnTo>
                    <a:lnTo>
                      <a:pt x="2544" y="1066"/>
                    </a:lnTo>
                    <a:lnTo>
                      <a:pt x="2576" y="1103"/>
                    </a:lnTo>
                    <a:lnTo>
                      <a:pt x="2606" y="1141"/>
                    </a:lnTo>
                    <a:lnTo>
                      <a:pt x="2635" y="1181"/>
                    </a:lnTo>
                    <a:lnTo>
                      <a:pt x="2661" y="1222"/>
                    </a:lnTo>
                    <a:lnTo>
                      <a:pt x="2686" y="1266"/>
                    </a:lnTo>
                    <a:lnTo>
                      <a:pt x="2708" y="1309"/>
                    </a:lnTo>
                    <a:lnTo>
                      <a:pt x="2729" y="1354"/>
                    </a:lnTo>
                    <a:lnTo>
                      <a:pt x="2748" y="1401"/>
                    </a:lnTo>
                    <a:lnTo>
                      <a:pt x="2764" y="1449"/>
                    </a:lnTo>
                    <a:lnTo>
                      <a:pt x="2778" y="1497"/>
                    </a:lnTo>
                    <a:lnTo>
                      <a:pt x="2788" y="1546"/>
                    </a:lnTo>
                    <a:lnTo>
                      <a:pt x="2793" y="1571"/>
                    </a:lnTo>
                    <a:lnTo>
                      <a:pt x="2798" y="1597"/>
                    </a:lnTo>
                    <a:lnTo>
                      <a:pt x="2801" y="1622"/>
                    </a:lnTo>
                    <a:lnTo>
                      <a:pt x="2804" y="1648"/>
                    </a:lnTo>
                    <a:lnTo>
                      <a:pt x="2806" y="1673"/>
                    </a:lnTo>
                    <a:lnTo>
                      <a:pt x="2808" y="1699"/>
                    </a:lnTo>
                    <a:lnTo>
                      <a:pt x="2809" y="1726"/>
                    </a:lnTo>
                    <a:lnTo>
                      <a:pt x="2809" y="1752"/>
                    </a:lnTo>
                    <a:lnTo>
                      <a:pt x="2809" y="1779"/>
                    </a:lnTo>
                    <a:lnTo>
                      <a:pt x="2808" y="1804"/>
                    </a:lnTo>
                    <a:lnTo>
                      <a:pt x="2806" y="1831"/>
                    </a:lnTo>
                    <a:lnTo>
                      <a:pt x="2804" y="1857"/>
                    </a:lnTo>
                    <a:lnTo>
                      <a:pt x="2801" y="1882"/>
                    </a:lnTo>
                    <a:lnTo>
                      <a:pt x="2798" y="1908"/>
                    </a:lnTo>
                    <a:lnTo>
                      <a:pt x="2793" y="1933"/>
                    </a:lnTo>
                    <a:lnTo>
                      <a:pt x="2788" y="1958"/>
                    </a:lnTo>
                    <a:lnTo>
                      <a:pt x="2778" y="2008"/>
                    </a:lnTo>
                    <a:lnTo>
                      <a:pt x="2764" y="2056"/>
                    </a:lnTo>
                    <a:lnTo>
                      <a:pt x="2748" y="2103"/>
                    </a:lnTo>
                    <a:lnTo>
                      <a:pt x="2729" y="2149"/>
                    </a:lnTo>
                    <a:lnTo>
                      <a:pt x="2708" y="2195"/>
                    </a:lnTo>
                    <a:lnTo>
                      <a:pt x="2686" y="2239"/>
                    </a:lnTo>
                    <a:lnTo>
                      <a:pt x="2661" y="2281"/>
                    </a:lnTo>
                    <a:lnTo>
                      <a:pt x="2635" y="2323"/>
                    </a:lnTo>
                    <a:lnTo>
                      <a:pt x="2606" y="2363"/>
                    </a:lnTo>
                    <a:lnTo>
                      <a:pt x="2576" y="2401"/>
                    </a:lnTo>
                    <a:lnTo>
                      <a:pt x="2544" y="2439"/>
                    </a:lnTo>
                    <a:lnTo>
                      <a:pt x="2510" y="2474"/>
                    </a:lnTo>
                    <a:lnTo>
                      <a:pt x="2488" y="2496"/>
                    </a:lnTo>
                    <a:lnTo>
                      <a:pt x="2465" y="2517"/>
                    </a:lnTo>
                    <a:lnTo>
                      <a:pt x="2440" y="2538"/>
                    </a:lnTo>
                    <a:lnTo>
                      <a:pt x="2416" y="2558"/>
                    </a:lnTo>
                    <a:lnTo>
                      <a:pt x="2390" y="2577"/>
                    </a:lnTo>
                    <a:lnTo>
                      <a:pt x="2365" y="2595"/>
                    </a:lnTo>
                    <a:lnTo>
                      <a:pt x="2338" y="2612"/>
                    </a:lnTo>
                    <a:lnTo>
                      <a:pt x="2311" y="2629"/>
                    </a:lnTo>
                    <a:close/>
                    <a:moveTo>
                      <a:pt x="4969" y="2053"/>
                    </a:moveTo>
                    <a:lnTo>
                      <a:pt x="4437" y="1746"/>
                    </a:lnTo>
                    <a:lnTo>
                      <a:pt x="4437" y="2349"/>
                    </a:lnTo>
                    <a:lnTo>
                      <a:pt x="4473" y="2341"/>
                    </a:lnTo>
                    <a:lnTo>
                      <a:pt x="4509" y="2332"/>
                    </a:lnTo>
                    <a:lnTo>
                      <a:pt x="4544" y="2322"/>
                    </a:lnTo>
                    <a:lnTo>
                      <a:pt x="4579" y="2310"/>
                    </a:lnTo>
                    <a:lnTo>
                      <a:pt x="4613" y="2297"/>
                    </a:lnTo>
                    <a:lnTo>
                      <a:pt x="4647" y="2283"/>
                    </a:lnTo>
                    <a:lnTo>
                      <a:pt x="4680" y="2267"/>
                    </a:lnTo>
                    <a:lnTo>
                      <a:pt x="4712" y="2251"/>
                    </a:lnTo>
                    <a:lnTo>
                      <a:pt x="4744" y="2233"/>
                    </a:lnTo>
                    <a:lnTo>
                      <a:pt x="4775" y="2214"/>
                    </a:lnTo>
                    <a:lnTo>
                      <a:pt x="4805" y="2195"/>
                    </a:lnTo>
                    <a:lnTo>
                      <a:pt x="4835" y="2174"/>
                    </a:lnTo>
                    <a:lnTo>
                      <a:pt x="4862" y="2151"/>
                    </a:lnTo>
                    <a:lnTo>
                      <a:pt x="4890" y="2129"/>
                    </a:lnTo>
                    <a:lnTo>
                      <a:pt x="4917" y="2105"/>
                    </a:lnTo>
                    <a:lnTo>
                      <a:pt x="4943" y="2080"/>
                    </a:lnTo>
                    <a:lnTo>
                      <a:pt x="4969" y="2053"/>
                    </a:lnTo>
                    <a:close/>
                    <a:moveTo>
                      <a:pt x="3870" y="1419"/>
                    </a:moveTo>
                    <a:lnTo>
                      <a:pt x="3314" y="1098"/>
                    </a:lnTo>
                    <a:lnTo>
                      <a:pt x="3304" y="1132"/>
                    </a:lnTo>
                    <a:lnTo>
                      <a:pt x="3296" y="1167"/>
                    </a:lnTo>
                    <a:lnTo>
                      <a:pt x="3288" y="1203"/>
                    </a:lnTo>
                    <a:lnTo>
                      <a:pt x="3282" y="1239"/>
                    </a:lnTo>
                    <a:lnTo>
                      <a:pt x="3277" y="1275"/>
                    </a:lnTo>
                    <a:lnTo>
                      <a:pt x="3273" y="1312"/>
                    </a:lnTo>
                    <a:lnTo>
                      <a:pt x="3271" y="1349"/>
                    </a:lnTo>
                    <a:lnTo>
                      <a:pt x="3270" y="1387"/>
                    </a:lnTo>
                    <a:lnTo>
                      <a:pt x="3271" y="1432"/>
                    </a:lnTo>
                    <a:lnTo>
                      <a:pt x="3275" y="1477"/>
                    </a:lnTo>
                    <a:lnTo>
                      <a:pt x="3280" y="1520"/>
                    </a:lnTo>
                    <a:lnTo>
                      <a:pt x="3286" y="1564"/>
                    </a:lnTo>
                    <a:lnTo>
                      <a:pt x="3295" y="1606"/>
                    </a:lnTo>
                    <a:lnTo>
                      <a:pt x="3305" y="1648"/>
                    </a:lnTo>
                    <a:lnTo>
                      <a:pt x="3318" y="1689"/>
                    </a:lnTo>
                    <a:lnTo>
                      <a:pt x="3332" y="1730"/>
                    </a:lnTo>
                    <a:lnTo>
                      <a:pt x="3870" y="1419"/>
                    </a:lnTo>
                    <a:close/>
                    <a:moveTo>
                      <a:pt x="3493" y="766"/>
                    </a:moveTo>
                    <a:lnTo>
                      <a:pt x="4060" y="1092"/>
                    </a:lnTo>
                    <a:lnTo>
                      <a:pt x="4060" y="426"/>
                    </a:lnTo>
                    <a:lnTo>
                      <a:pt x="4024" y="433"/>
                    </a:lnTo>
                    <a:lnTo>
                      <a:pt x="3988" y="443"/>
                    </a:lnTo>
                    <a:lnTo>
                      <a:pt x="3952" y="454"/>
                    </a:lnTo>
                    <a:lnTo>
                      <a:pt x="3918" y="465"/>
                    </a:lnTo>
                    <a:lnTo>
                      <a:pt x="3884" y="478"/>
                    </a:lnTo>
                    <a:lnTo>
                      <a:pt x="3850" y="492"/>
                    </a:lnTo>
                    <a:lnTo>
                      <a:pt x="3818" y="507"/>
                    </a:lnTo>
                    <a:lnTo>
                      <a:pt x="3786" y="524"/>
                    </a:lnTo>
                    <a:lnTo>
                      <a:pt x="3754" y="542"/>
                    </a:lnTo>
                    <a:lnTo>
                      <a:pt x="3725" y="560"/>
                    </a:lnTo>
                    <a:lnTo>
                      <a:pt x="3695" y="580"/>
                    </a:lnTo>
                    <a:lnTo>
                      <a:pt x="3665" y="601"/>
                    </a:lnTo>
                    <a:lnTo>
                      <a:pt x="3637" y="623"/>
                    </a:lnTo>
                    <a:lnTo>
                      <a:pt x="3610" y="645"/>
                    </a:lnTo>
                    <a:lnTo>
                      <a:pt x="3583" y="670"/>
                    </a:lnTo>
                    <a:lnTo>
                      <a:pt x="3558" y="694"/>
                    </a:lnTo>
                    <a:lnTo>
                      <a:pt x="3525" y="729"/>
                    </a:lnTo>
                    <a:lnTo>
                      <a:pt x="3493" y="766"/>
                    </a:lnTo>
                    <a:close/>
                    <a:moveTo>
                      <a:pt x="4625" y="1419"/>
                    </a:moveTo>
                    <a:lnTo>
                      <a:pt x="5168" y="1732"/>
                    </a:lnTo>
                    <a:lnTo>
                      <a:pt x="5182" y="1692"/>
                    </a:lnTo>
                    <a:lnTo>
                      <a:pt x="5194" y="1650"/>
                    </a:lnTo>
                    <a:lnTo>
                      <a:pt x="5205" y="1607"/>
                    </a:lnTo>
                    <a:lnTo>
                      <a:pt x="5214" y="1565"/>
                    </a:lnTo>
                    <a:lnTo>
                      <a:pt x="5221" y="1521"/>
                    </a:lnTo>
                    <a:lnTo>
                      <a:pt x="5225" y="1477"/>
                    </a:lnTo>
                    <a:lnTo>
                      <a:pt x="5228" y="1432"/>
                    </a:lnTo>
                    <a:lnTo>
                      <a:pt x="5230" y="1387"/>
                    </a:lnTo>
                    <a:lnTo>
                      <a:pt x="5230" y="1349"/>
                    </a:lnTo>
                    <a:lnTo>
                      <a:pt x="5227" y="1312"/>
                    </a:lnTo>
                    <a:lnTo>
                      <a:pt x="5223" y="1274"/>
                    </a:lnTo>
                    <a:lnTo>
                      <a:pt x="5219" y="1238"/>
                    </a:lnTo>
                    <a:lnTo>
                      <a:pt x="5212" y="1201"/>
                    </a:lnTo>
                    <a:lnTo>
                      <a:pt x="5205" y="1166"/>
                    </a:lnTo>
                    <a:lnTo>
                      <a:pt x="5195" y="1131"/>
                    </a:lnTo>
                    <a:lnTo>
                      <a:pt x="5186" y="1096"/>
                    </a:lnTo>
                    <a:lnTo>
                      <a:pt x="4625" y="1419"/>
                    </a:lnTo>
                    <a:close/>
                    <a:moveTo>
                      <a:pt x="4060" y="1746"/>
                    </a:moveTo>
                    <a:lnTo>
                      <a:pt x="3530" y="2051"/>
                    </a:lnTo>
                    <a:lnTo>
                      <a:pt x="3558" y="2080"/>
                    </a:lnTo>
                    <a:lnTo>
                      <a:pt x="3583" y="2105"/>
                    </a:lnTo>
                    <a:lnTo>
                      <a:pt x="3610" y="2128"/>
                    </a:lnTo>
                    <a:lnTo>
                      <a:pt x="3637" y="2151"/>
                    </a:lnTo>
                    <a:lnTo>
                      <a:pt x="3665" y="2173"/>
                    </a:lnTo>
                    <a:lnTo>
                      <a:pt x="3695" y="2194"/>
                    </a:lnTo>
                    <a:lnTo>
                      <a:pt x="3725" y="2214"/>
                    </a:lnTo>
                    <a:lnTo>
                      <a:pt x="3754" y="2232"/>
                    </a:lnTo>
                    <a:lnTo>
                      <a:pt x="3786" y="2250"/>
                    </a:lnTo>
                    <a:lnTo>
                      <a:pt x="3818" y="2266"/>
                    </a:lnTo>
                    <a:lnTo>
                      <a:pt x="3850" y="2282"/>
                    </a:lnTo>
                    <a:lnTo>
                      <a:pt x="3884" y="2296"/>
                    </a:lnTo>
                    <a:lnTo>
                      <a:pt x="3918" y="2309"/>
                    </a:lnTo>
                    <a:lnTo>
                      <a:pt x="3952" y="2321"/>
                    </a:lnTo>
                    <a:lnTo>
                      <a:pt x="3988" y="2331"/>
                    </a:lnTo>
                    <a:lnTo>
                      <a:pt x="4024" y="2341"/>
                    </a:lnTo>
                    <a:lnTo>
                      <a:pt x="4060" y="2348"/>
                    </a:lnTo>
                    <a:lnTo>
                      <a:pt x="4060" y="1746"/>
                    </a:lnTo>
                    <a:close/>
                    <a:moveTo>
                      <a:pt x="4437" y="1092"/>
                    </a:moveTo>
                    <a:lnTo>
                      <a:pt x="5006" y="763"/>
                    </a:lnTo>
                    <a:lnTo>
                      <a:pt x="4975" y="728"/>
                    </a:lnTo>
                    <a:lnTo>
                      <a:pt x="4943" y="694"/>
                    </a:lnTo>
                    <a:lnTo>
                      <a:pt x="4917" y="669"/>
                    </a:lnTo>
                    <a:lnTo>
                      <a:pt x="4890" y="645"/>
                    </a:lnTo>
                    <a:lnTo>
                      <a:pt x="4862" y="622"/>
                    </a:lnTo>
                    <a:lnTo>
                      <a:pt x="4835" y="601"/>
                    </a:lnTo>
                    <a:lnTo>
                      <a:pt x="4805" y="579"/>
                    </a:lnTo>
                    <a:lnTo>
                      <a:pt x="4775" y="559"/>
                    </a:lnTo>
                    <a:lnTo>
                      <a:pt x="4744" y="541"/>
                    </a:lnTo>
                    <a:lnTo>
                      <a:pt x="4712" y="523"/>
                    </a:lnTo>
                    <a:lnTo>
                      <a:pt x="4680" y="506"/>
                    </a:lnTo>
                    <a:lnTo>
                      <a:pt x="4647" y="491"/>
                    </a:lnTo>
                    <a:lnTo>
                      <a:pt x="4613" y="477"/>
                    </a:lnTo>
                    <a:lnTo>
                      <a:pt x="4579" y="463"/>
                    </a:lnTo>
                    <a:lnTo>
                      <a:pt x="4544" y="453"/>
                    </a:lnTo>
                    <a:lnTo>
                      <a:pt x="4509" y="442"/>
                    </a:lnTo>
                    <a:lnTo>
                      <a:pt x="4473" y="432"/>
                    </a:lnTo>
                    <a:lnTo>
                      <a:pt x="4437" y="425"/>
                    </a:lnTo>
                    <a:lnTo>
                      <a:pt x="4437" y="1092"/>
                    </a:lnTo>
                    <a:close/>
                    <a:moveTo>
                      <a:pt x="2318" y="2243"/>
                    </a:moveTo>
                    <a:lnTo>
                      <a:pt x="1925" y="2016"/>
                    </a:lnTo>
                    <a:lnTo>
                      <a:pt x="1925" y="2461"/>
                    </a:lnTo>
                    <a:lnTo>
                      <a:pt x="1953" y="2455"/>
                    </a:lnTo>
                    <a:lnTo>
                      <a:pt x="1979" y="2448"/>
                    </a:lnTo>
                    <a:lnTo>
                      <a:pt x="2005" y="2441"/>
                    </a:lnTo>
                    <a:lnTo>
                      <a:pt x="2030" y="2432"/>
                    </a:lnTo>
                    <a:lnTo>
                      <a:pt x="2056" y="2423"/>
                    </a:lnTo>
                    <a:lnTo>
                      <a:pt x="2080" y="2412"/>
                    </a:lnTo>
                    <a:lnTo>
                      <a:pt x="2105" y="2400"/>
                    </a:lnTo>
                    <a:lnTo>
                      <a:pt x="2128" y="2389"/>
                    </a:lnTo>
                    <a:lnTo>
                      <a:pt x="2152" y="2376"/>
                    </a:lnTo>
                    <a:lnTo>
                      <a:pt x="2175" y="2362"/>
                    </a:lnTo>
                    <a:lnTo>
                      <a:pt x="2196" y="2347"/>
                    </a:lnTo>
                    <a:lnTo>
                      <a:pt x="2219" y="2331"/>
                    </a:lnTo>
                    <a:lnTo>
                      <a:pt x="2239" y="2315"/>
                    </a:lnTo>
                    <a:lnTo>
                      <a:pt x="2260" y="2298"/>
                    </a:lnTo>
                    <a:lnTo>
                      <a:pt x="2279" y="2281"/>
                    </a:lnTo>
                    <a:lnTo>
                      <a:pt x="2299" y="2262"/>
                    </a:lnTo>
                    <a:lnTo>
                      <a:pt x="2318" y="2243"/>
                    </a:lnTo>
                    <a:close/>
                    <a:moveTo>
                      <a:pt x="1509" y="1776"/>
                    </a:moveTo>
                    <a:lnTo>
                      <a:pt x="1098" y="1539"/>
                    </a:lnTo>
                    <a:lnTo>
                      <a:pt x="1092" y="1565"/>
                    </a:lnTo>
                    <a:lnTo>
                      <a:pt x="1084" y="1590"/>
                    </a:lnTo>
                    <a:lnTo>
                      <a:pt x="1079" y="1616"/>
                    </a:lnTo>
                    <a:lnTo>
                      <a:pt x="1075" y="1643"/>
                    </a:lnTo>
                    <a:lnTo>
                      <a:pt x="1072" y="1670"/>
                    </a:lnTo>
                    <a:lnTo>
                      <a:pt x="1068" y="1697"/>
                    </a:lnTo>
                    <a:lnTo>
                      <a:pt x="1067" y="1725"/>
                    </a:lnTo>
                    <a:lnTo>
                      <a:pt x="1066" y="1752"/>
                    </a:lnTo>
                    <a:lnTo>
                      <a:pt x="1067" y="1785"/>
                    </a:lnTo>
                    <a:lnTo>
                      <a:pt x="1069" y="1818"/>
                    </a:lnTo>
                    <a:lnTo>
                      <a:pt x="1074" y="1850"/>
                    </a:lnTo>
                    <a:lnTo>
                      <a:pt x="1078" y="1882"/>
                    </a:lnTo>
                    <a:lnTo>
                      <a:pt x="1084" y="1914"/>
                    </a:lnTo>
                    <a:lnTo>
                      <a:pt x="1093" y="1945"/>
                    </a:lnTo>
                    <a:lnTo>
                      <a:pt x="1101" y="1975"/>
                    </a:lnTo>
                    <a:lnTo>
                      <a:pt x="1112" y="2004"/>
                    </a:lnTo>
                    <a:lnTo>
                      <a:pt x="1509" y="1776"/>
                    </a:lnTo>
                    <a:close/>
                    <a:moveTo>
                      <a:pt x="1230" y="1295"/>
                    </a:moveTo>
                    <a:lnTo>
                      <a:pt x="1647" y="1535"/>
                    </a:lnTo>
                    <a:lnTo>
                      <a:pt x="1647" y="1044"/>
                    </a:lnTo>
                    <a:lnTo>
                      <a:pt x="1621" y="1050"/>
                    </a:lnTo>
                    <a:lnTo>
                      <a:pt x="1595" y="1056"/>
                    </a:lnTo>
                    <a:lnTo>
                      <a:pt x="1569" y="1065"/>
                    </a:lnTo>
                    <a:lnTo>
                      <a:pt x="1544" y="1073"/>
                    </a:lnTo>
                    <a:lnTo>
                      <a:pt x="1519" y="1083"/>
                    </a:lnTo>
                    <a:lnTo>
                      <a:pt x="1494" y="1092"/>
                    </a:lnTo>
                    <a:lnTo>
                      <a:pt x="1470" y="1104"/>
                    </a:lnTo>
                    <a:lnTo>
                      <a:pt x="1446" y="1116"/>
                    </a:lnTo>
                    <a:lnTo>
                      <a:pt x="1424" y="1130"/>
                    </a:lnTo>
                    <a:lnTo>
                      <a:pt x="1400" y="1143"/>
                    </a:lnTo>
                    <a:lnTo>
                      <a:pt x="1379" y="1157"/>
                    </a:lnTo>
                    <a:lnTo>
                      <a:pt x="1358" y="1173"/>
                    </a:lnTo>
                    <a:lnTo>
                      <a:pt x="1337" y="1189"/>
                    </a:lnTo>
                    <a:lnTo>
                      <a:pt x="1316" y="1206"/>
                    </a:lnTo>
                    <a:lnTo>
                      <a:pt x="1297" y="1223"/>
                    </a:lnTo>
                    <a:lnTo>
                      <a:pt x="1278" y="1241"/>
                    </a:lnTo>
                    <a:lnTo>
                      <a:pt x="1254" y="1267"/>
                    </a:lnTo>
                    <a:lnTo>
                      <a:pt x="1230" y="1295"/>
                    </a:lnTo>
                    <a:close/>
                    <a:moveTo>
                      <a:pt x="2064" y="1776"/>
                    </a:moveTo>
                    <a:lnTo>
                      <a:pt x="2464" y="2007"/>
                    </a:lnTo>
                    <a:lnTo>
                      <a:pt x="2474" y="1977"/>
                    </a:lnTo>
                    <a:lnTo>
                      <a:pt x="2484" y="1946"/>
                    </a:lnTo>
                    <a:lnTo>
                      <a:pt x="2491" y="1915"/>
                    </a:lnTo>
                    <a:lnTo>
                      <a:pt x="2498" y="1883"/>
                    </a:lnTo>
                    <a:lnTo>
                      <a:pt x="2503" y="1851"/>
                    </a:lnTo>
                    <a:lnTo>
                      <a:pt x="2507" y="1818"/>
                    </a:lnTo>
                    <a:lnTo>
                      <a:pt x="2509" y="1785"/>
                    </a:lnTo>
                    <a:lnTo>
                      <a:pt x="2510" y="1752"/>
                    </a:lnTo>
                    <a:lnTo>
                      <a:pt x="2509" y="1725"/>
                    </a:lnTo>
                    <a:lnTo>
                      <a:pt x="2508" y="1697"/>
                    </a:lnTo>
                    <a:lnTo>
                      <a:pt x="2505" y="1669"/>
                    </a:lnTo>
                    <a:lnTo>
                      <a:pt x="2502" y="1642"/>
                    </a:lnTo>
                    <a:lnTo>
                      <a:pt x="2497" y="1615"/>
                    </a:lnTo>
                    <a:lnTo>
                      <a:pt x="2491" y="1589"/>
                    </a:lnTo>
                    <a:lnTo>
                      <a:pt x="2485" y="1563"/>
                    </a:lnTo>
                    <a:lnTo>
                      <a:pt x="2477" y="1537"/>
                    </a:lnTo>
                    <a:lnTo>
                      <a:pt x="2064" y="1776"/>
                    </a:lnTo>
                    <a:close/>
                    <a:moveTo>
                      <a:pt x="1647" y="2016"/>
                    </a:moveTo>
                    <a:lnTo>
                      <a:pt x="1258" y="2242"/>
                    </a:lnTo>
                    <a:lnTo>
                      <a:pt x="1278" y="2262"/>
                    </a:lnTo>
                    <a:lnTo>
                      <a:pt x="1297" y="2280"/>
                    </a:lnTo>
                    <a:lnTo>
                      <a:pt x="1316" y="2298"/>
                    </a:lnTo>
                    <a:lnTo>
                      <a:pt x="1337" y="2315"/>
                    </a:lnTo>
                    <a:lnTo>
                      <a:pt x="1358" y="2331"/>
                    </a:lnTo>
                    <a:lnTo>
                      <a:pt x="1379" y="2346"/>
                    </a:lnTo>
                    <a:lnTo>
                      <a:pt x="1400" y="2361"/>
                    </a:lnTo>
                    <a:lnTo>
                      <a:pt x="1424" y="2375"/>
                    </a:lnTo>
                    <a:lnTo>
                      <a:pt x="1446" y="2388"/>
                    </a:lnTo>
                    <a:lnTo>
                      <a:pt x="1470" y="2400"/>
                    </a:lnTo>
                    <a:lnTo>
                      <a:pt x="1494" y="2411"/>
                    </a:lnTo>
                    <a:lnTo>
                      <a:pt x="1519" y="2422"/>
                    </a:lnTo>
                    <a:lnTo>
                      <a:pt x="1544" y="2431"/>
                    </a:lnTo>
                    <a:lnTo>
                      <a:pt x="1569" y="2440"/>
                    </a:lnTo>
                    <a:lnTo>
                      <a:pt x="1595" y="2447"/>
                    </a:lnTo>
                    <a:lnTo>
                      <a:pt x="1621" y="2455"/>
                    </a:lnTo>
                    <a:lnTo>
                      <a:pt x="1647" y="2460"/>
                    </a:lnTo>
                    <a:lnTo>
                      <a:pt x="1647" y="2016"/>
                    </a:lnTo>
                    <a:close/>
                    <a:moveTo>
                      <a:pt x="1925" y="1535"/>
                    </a:moveTo>
                    <a:lnTo>
                      <a:pt x="2345" y="1292"/>
                    </a:lnTo>
                    <a:lnTo>
                      <a:pt x="2322" y="1267"/>
                    </a:lnTo>
                    <a:lnTo>
                      <a:pt x="2299" y="1241"/>
                    </a:lnTo>
                    <a:lnTo>
                      <a:pt x="2279" y="1223"/>
                    </a:lnTo>
                    <a:lnTo>
                      <a:pt x="2260" y="1205"/>
                    </a:lnTo>
                    <a:lnTo>
                      <a:pt x="2239" y="1189"/>
                    </a:lnTo>
                    <a:lnTo>
                      <a:pt x="2219" y="1172"/>
                    </a:lnTo>
                    <a:lnTo>
                      <a:pt x="2196" y="1157"/>
                    </a:lnTo>
                    <a:lnTo>
                      <a:pt x="2175" y="1142"/>
                    </a:lnTo>
                    <a:lnTo>
                      <a:pt x="2152" y="1129"/>
                    </a:lnTo>
                    <a:lnTo>
                      <a:pt x="2128" y="1116"/>
                    </a:lnTo>
                    <a:lnTo>
                      <a:pt x="2105" y="1103"/>
                    </a:lnTo>
                    <a:lnTo>
                      <a:pt x="2080" y="1092"/>
                    </a:lnTo>
                    <a:lnTo>
                      <a:pt x="2056" y="1082"/>
                    </a:lnTo>
                    <a:lnTo>
                      <a:pt x="2030" y="1072"/>
                    </a:lnTo>
                    <a:lnTo>
                      <a:pt x="2005" y="1064"/>
                    </a:lnTo>
                    <a:lnTo>
                      <a:pt x="1979" y="1056"/>
                    </a:lnTo>
                    <a:lnTo>
                      <a:pt x="1953" y="1049"/>
                    </a:lnTo>
                    <a:lnTo>
                      <a:pt x="1925" y="1043"/>
                    </a:lnTo>
                    <a:lnTo>
                      <a:pt x="1925" y="15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720000" anchor="ctr"/>
              <a:lstStyle/>
              <a:p>
                <a:endParaRPr lang="zh-CN" altLang="en-US" sz="1353"/>
              </a:p>
            </p:txBody>
          </p:sp>
          <p:sp>
            <p:nvSpPr>
              <p:cNvPr id="15" name="MH_SubTitle_5">
                <a:extLst>
                  <a:ext uri="{FF2B5EF4-FFF2-40B4-BE49-F238E27FC236}">
                    <a16:creationId xmlns:a16="http://schemas.microsoft.com/office/drawing/2014/main" id="{E2B37D44-08C8-4CCF-994A-8B401D57A44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4469056" y="3317140"/>
                <a:ext cx="2161688" cy="1559981"/>
              </a:xfrm>
              <a:custGeom>
                <a:avLst/>
                <a:gdLst>
                  <a:gd name="connsiteX0" fmla="*/ 0 w 2309360"/>
                  <a:gd name="connsiteY0" fmla="*/ 0 h 1666434"/>
                  <a:gd name="connsiteX1" fmla="*/ 2309360 w 2309360"/>
                  <a:gd name="connsiteY1" fmla="*/ 0 h 1666434"/>
                  <a:gd name="connsiteX2" fmla="*/ 2309360 w 2309360"/>
                  <a:gd name="connsiteY2" fmla="*/ 1305879 h 1666434"/>
                  <a:gd name="connsiteX3" fmla="*/ 1530338 w 2309360"/>
                  <a:gd name="connsiteY3" fmla="*/ 1305879 h 1666434"/>
                  <a:gd name="connsiteX4" fmla="*/ 1154681 w 2309360"/>
                  <a:gd name="connsiteY4" fmla="*/ 1666434 h 1666434"/>
                  <a:gd name="connsiteX5" fmla="*/ 779023 w 2309360"/>
                  <a:gd name="connsiteY5" fmla="*/ 1305879 h 1666434"/>
                  <a:gd name="connsiteX6" fmla="*/ 0 w 2309360"/>
                  <a:gd name="connsiteY6" fmla="*/ 1305879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0" y="0"/>
                    </a:moveTo>
                    <a:lnTo>
                      <a:pt x="2309360" y="0"/>
                    </a:lnTo>
                    <a:lnTo>
                      <a:pt x="2309360" y="1305879"/>
                    </a:lnTo>
                    <a:lnTo>
                      <a:pt x="1530338" y="1305879"/>
                    </a:lnTo>
                    <a:lnTo>
                      <a:pt x="1154681" y="1666434"/>
                    </a:lnTo>
                    <a:lnTo>
                      <a:pt x="779023" y="1305879"/>
                    </a:lnTo>
                    <a:lnTo>
                      <a:pt x="0" y="1305879"/>
                    </a:lnTo>
                    <a:close/>
                  </a:path>
                </a:pathLst>
              </a:custGeom>
              <a:noFill/>
              <a:ln w="1905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1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5C4F452-AF4A-4EA7-8A08-8A65C848CE07}"/>
              </a:ext>
            </a:extLst>
          </p:cNvPr>
          <p:cNvSpPr txBox="1"/>
          <p:nvPr/>
        </p:nvSpPr>
        <p:spPr>
          <a:xfrm>
            <a:off x="1034137" y="2045418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5E89E2AE-6C8C-485E-8CDA-86705F106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721" y="1763647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CE41842-1C3A-4E2F-9865-009E2B1C6E1A}"/>
              </a:ext>
            </a:extLst>
          </p:cNvPr>
          <p:cNvSpPr txBox="1"/>
          <p:nvPr/>
        </p:nvSpPr>
        <p:spPr>
          <a:xfrm>
            <a:off x="3562030" y="201078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A01FB7C3-714E-469A-BC28-FA5957603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9614" y="172901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9D2D47-8CCC-407B-AEA4-1C2A2865A3E1}"/>
              </a:ext>
            </a:extLst>
          </p:cNvPr>
          <p:cNvSpPr txBox="1"/>
          <p:nvPr/>
        </p:nvSpPr>
        <p:spPr>
          <a:xfrm>
            <a:off x="6207216" y="201078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D6BA59B1-4BA8-41E6-9B04-D31C005EE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800" y="172901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143BBE-5B47-4102-83B9-E6BDA61B521C}"/>
              </a:ext>
            </a:extLst>
          </p:cNvPr>
          <p:cNvSpPr txBox="1"/>
          <p:nvPr/>
        </p:nvSpPr>
        <p:spPr>
          <a:xfrm>
            <a:off x="2312316" y="32264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55AD8951-B11E-43D3-977D-6D07554DA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900" y="29446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CDD5923-A1AD-439C-AA08-87C0508F1B1C}"/>
              </a:ext>
            </a:extLst>
          </p:cNvPr>
          <p:cNvSpPr txBox="1"/>
          <p:nvPr/>
        </p:nvSpPr>
        <p:spPr>
          <a:xfrm>
            <a:off x="4905676" y="3204755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A0CCEA4A-C340-47CE-A050-FC4B25379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334" y="294840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79C7623C-D3CC-4BB5-A881-B73FFFCE28E8}"/>
              </a:ext>
            </a:extLst>
          </p:cNvPr>
          <p:cNvSpPr>
            <a:spLocks noChangeAspect="1"/>
          </p:cNvSpPr>
          <p:nvPr/>
        </p:nvSpPr>
        <p:spPr>
          <a:xfrm>
            <a:off x="0" y="-2748711"/>
            <a:ext cx="9144000" cy="667779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C48B5CC-0B74-41EE-8096-EA7F59BB885E}"/>
              </a:ext>
            </a:extLst>
          </p:cNvPr>
          <p:cNvSpPr/>
          <p:nvPr/>
        </p:nvSpPr>
        <p:spPr>
          <a:xfrm>
            <a:off x="0" y="3632886"/>
            <a:ext cx="9144000" cy="1599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BA4366-5B0D-4176-BDC6-0BA456F061B5}"/>
              </a:ext>
            </a:extLst>
          </p:cNvPr>
          <p:cNvSpPr txBox="1"/>
          <p:nvPr/>
        </p:nvSpPr>
        <p:spPr>
          <a:xfrm>
            <a:off x="2873014" y="3719504"/>
            <a:ext cx="5140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演讲结束，谢谢观看！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A4AA5A-A038-4015-9F94-6EE534D30737}"/>
              </a:ext>
            </a:extLst>
          </p:cNvPr>
          <p:cNvGrpSpPr>
            <a:grpSpLocks/>
          </p:cNvGrpSpPr>
          <p:nvPr/>
        </p:nvGrpSpPr>
        <p:grpSpPr bwMode="auto">
          <a:xfrm>
            <a:off x="2023697" y="4759652"/>
            <a:ext cx="5405714" cy="266063"/>
            <a:chOff x="5" y="0"/>
            <a:chExt cx="5989" cy="430"/>
          </a:xfrm>
        </p:grpSpPr>
        <p:sp>
          <p:nvSpPr>
            <p:cNvPr id="10" name="直接连接符 16">
              <a:extLst>
                <a:ext uri="{FF2B5EF4-FFF2-40B4-BE49-F238E27FC236}">
                  <a16:creationId xmlns:a16="http://schemas.microsoft.com/office/drawing/2014/main" id="{B0BFC15B-455B-4D38-9099-23F9EE47C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0" y="90"/>
              <a:ext cx="3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直接连接符 17">
              <a:extLst>
                <a:ext uri="{FF2B5EF4-FFF2-40B4-BE49-F238E27FC236}">
                  <a16:creationId xmlns:a16="http://schemas.microsoft.com/office/drawing/2014/main" id="{876CBEA0-D348-482C-B86D-808AE11CA9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3" y="90"/>
              <a:ext cx="0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接连接符 18">
              <a:extLst>
                <a:ext uri="{FF2B5EF4-FFF2-40B4-BE49-F238E27FC236}">
                  <a16:creationId xmlns:a16="http://schemas.microsoft.com/office/drawing/2014/main" id="{BCFC8775-E120-402F-B253-45F24E8819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1" y="90"/>
              <a:ext cx="0" cy="340"/>
            </a:xfrm>
            <a:prstGeom prst="line">
              <a:avLst/>
            </a:prstGeom>
            <a:noFill/>
            <a:ln w="9525">
              <a:solidFill>
                <a:schemeClr val="bg1">
                  <a:lumMod val="85000"/>
                  <a:alpha val="6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CD1ECAFC-5A24-4B3C-B220-F98BC1888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商务汇报</a:t>
              </a:r>
            </a:p>
          </p:txBody>
        </p:sp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77813579-203B-4856-9BB1-130AF62C3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3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计划总结</a:t>
              </a:r>
            </a:p>
          </p:txBody>
        </p: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617A49B1-52E9-4DBC-A92F-937E8058A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3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市场调研</a:t>
              </a:r>
            </a:p>
          </p:txBody>
        </p:sp>
        <p:sp>
          <p:nvSpPr>
            <p:cNvPr id="16" name="TextBox 23">
              <a:extLst>
                <a:ext uri="{FF2B5EF4-FFF2-40B4-BE49-F238E27FC236}">
                  <a16:creationId xmlns:a16="http://schemas.microsoft.com/office/drawing/2014/main" id="{58AC81DF-4517-43D5-A815-BF504DDCE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" y="0"/>
              <a:ext cx="773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中黑_GBK" pitchFamily="2" charset="-122"/>
                </a:rPr>
                <a:t>品牌宣传</a:t>
              </a:r>
            </a:p>
          </p:txBody>
        </p:sp>
      </p:grp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5131D4C-D88B-4C59-A9DD-D6A4C5126617}"/>
              </a:ext>
            </a:extLst>
          </p:cNvPr>
          <p:cNvSpPr txBox="1">
            <a:spLocks/>
          </p:cNvSpPr>
          <p:nvPr/>
        </p:nvSpPr>
        <p:spPr>
          <a:xfrm>
            <a:off x="1831139" y="4146319"/>
            <a:ext cx="5672413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364895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0E90C1-6C60-4A12-97B3-0B77368B2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46" y="0"/>
            <a:ext cx="7150354" cy="52197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803DB0-4905-46EE-B660-FD670521E787}"/>
              </a:ext>
            </a:extLst>
          </p:cNvPr>
          <p:cNvSpPr/>
          <p:nvPr/>
        </p:nvSpPr>
        <p:spPr>
          <a:xfrm>
            <a:off x="0" y="0"/>
            <a:ext cx="4520485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AB7972-CD17-4985-AD28-533B660AFC0D}"/>
              </a:ext>
            </a:extLst>
          </p:cNvPr>
          <p:cNvSpPr txBox="1"/>
          <p:nvPr/>
        </p:nvSpPr>
        <p:spPr>
          <a:xfrm>
            <a:off x="399752" y="1574963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我 介 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98B950-D440-4DA4-9A5A-D2AB9264CCB1}"/>
              </a:ext>
            </a:extLst>
          </p:cNvPr>
          <p:cNvSpPr/>
          <p:nvPr/>
        </p:nvSpPr>
        <p:spPr>
          <a:xfrm>
            <a:off x="412079" y="2186589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6" name="îŝḷîḓé-矩形: 圆角 70">
            <a:extLst>
              <a:ext uri="{FF2B5EF4-FFF2-40B4-BE49-F238E27FC236}">
                <a16:creationId xmlns:a16="http://schemas.microsoft.com/office/drawing/2014/main" id="{C0FFF2E4-3B72-4853-ACD8-645CEC79E319}"/>
              </a:ext>
            </a:extLst>
          </p:cNvPr>
          <p:cNvSpPr/>
          <p:nvPr/>
        </p:nvSpPr>
        <p:spPr>
          <a:xfrm>
            <a:off x="412079" y="3585366"/>
            <a:ext cx="1015012" cy="319369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BEAC7D63-0E78-404C-AE6F-A6C43A3A64F6}"/>
              </a:ext>
            </a:extLst>
          </p:cNvPr>
          <p:cNvSpPr txBox="1"/>
          <p:nvPr/>
        </p:nvSpPr>
        <p:spPr>
          <a:xfrm>
            <a:off x="399752" y="2521216"/>
            <a:ext cx="4028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00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involved. Entrepreneurship ranges in scale from solo.</a:t>
            </a:r>
          </a:p>
        </p:txBody>
      </p:sp>
    </p:spTree>
    <p:extLst>
      <p:ext uri="{BB962C8B-B14F-4D97-AF65-F5344CB8AC3E}">
        <p14:creationId xmlns:p14="http://schemas.microsoft.com/office/powerpoint/2010/main" val="280146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B3B003-F29E-4608-ACDA-4D4E7D5EDDC1}"/>
              </a:ext>
            </a:extLst>
          </p:cNvPr>
          <p:cNvSpPr txBox="1"/>
          <p:nvPr/>
        </p:nvSpPr>
        <p:spPr>
          <a:xfrm>
            <a:off x="863274" y="115524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EDC37-54E3-47F0-BBEB-6D379F6F9207}"/>
              </a:ext>
            </a:extLst>
          </p:cNvPr>
          <p:cNvSpPr/>
          <p:nvPr/>
        </p:nvSpPr>
        <p:spPr>
          <a:xfrm>
            <a:off x="1472276" y="113587"/>
            <a:ext cx="1200983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C871AF46-94C9-44E6-90E6-954262F6485E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0" name="Group 52">
            <a:extLst>
              <a:ext uri="{FF2B5EF4-FFF2-40B4-BE49-F238E27FC236}">
                <a16:creationId xmlns:a16="http://schemas.microsoft.com/office/drawing/2014/main" id="{5236CE6F-A94F-4BC4-B0E6-2A10173244FC}"/>
              </a:ext>
            </a:extLst>
          </p:cNvPr>
          <p:cNvGrpSpPr/>
          <p:nvPr/>
        </p:nvGrpSpPr>
        <p:grpSpPr>
          <a:xfrm>
            <a:off x="3154102" y="1460534"/>
            <a:ext cx="2743200" cy="2576424"/>
            <a:chOff x="3842034" y="1787420"/>
            <a:chExt cx="4507933" cy="4233868"/>
          </a:xfrm>
        </p:grpSpPr>
        <p:grpSp>
          <p:nvGrpSpPr>
            <p:cNvPr id="31" name="Group 53">
              <a:extLst>
                <a:ext uri="{FF2B5EF4-FFF2-40B4-BE49-F238E27FC236}">
                  <a16:creationId xmlns:a16="http://schemas.microsoft.com/office/drawing/2014/main" id="{89D90389-34FC-4C60-92B8-103EC33FB04D}"/>
                </a:ext>
              </a:extLst>
            </p:cNvPr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</p:grpSpPr>
          <p:sp>
            <p:nvSpPr>
              <p:cNvPr id="35" name="ïšḻïďê-Freeform: Shape 57">
                <a:extLst>
                  <a:ext uri="{FF2B5EF4-FFF2-40B4-BE49-F238E27FC236}">
                    <a16:creationId xmlns:a16="http://schemas.microsoft.com/office/drawing/2014/main" id="{40AEF469-0A50-48D7-98BA-A53552BBA1E4}"/>
                  </a:ext>
                </a:extLst>
              </p:cNvPr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ḻïďê-Freeform: Shape 59">
                <a:extLst>
                  <a:ext uri="{FF2B5EF4-FFF2-40B4-BE49-F238E27FC236}">
                    <a16:creationId xmlns:a16="http://schemas.microsoft.com/office/drawing/2014/main" id="{031831DB-0754-4576-9FC8-85210B84BEB2}"/>
                  </a:ext>
                </a:extLst>
              </p:cNvPr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7B293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ïšḻïďê-Freeform: Shape 60">
                <a:extLst>
                  <a:ext uri="{FF2B5EF4-FFF2-40B4-BE49-F238E27FC236}">
                    <a16:creationId xmlns:a16="http://schemas.microsoft.com/office/drawing/2014/main" id="{80948246-FE31-4516-8220-785230B55354}"/>
                  </a:ext>
                </a:extLst>
              </p:cNvPr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7B293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ïšḻïďê-Freeform: Shape 62">
                <a:extLst>
                  <a:ext uri="{FF2B5EF4-FFF2-40B4-BE49-F238E27FC236}">
                    <a16:creationId xmlns:a16="http://schemas.microsoft.com/office/drawing/2014/main" id="{243EFF4A-673C-433E-9836-505BAF475395}"/>
                  </a:ext>
                </a:extLst>
              </p:cNvPr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" name="ïšḻïďê-Freeform: Shape 63">
                <a:extLst>
                  <a:ext uri="{FF2B5EF4-FFF2-40B4-BE49-F238E27FC236}">
                    <a16:creationId xmlns:a16="http://schemas.microsoft.com/office/drawing/2014/main" id="{58ADE960-3099-4BE1-97D0-77DE6A01C88B}"/>
                  </a:ext>
                </a:extLst>
              </p:cNvPr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489697 w 1227003"/>
                  <a:gd name="connsiteY32" fmla="*/ 551304 h 1313625"/>
                  <a:gd name="connsiteX33" fmla="*/ 106708 w 1227003"/>
                  <a:gd name="connsiteY33" fmla="*/ 1023679 h 1313625"/>
                  <a:gd name="connsiteX34" fmla="*/ 86181 w 1227003"/>
                  <a:gd name="connsiteY34" fmla="*/ 1074576 h 1313625"/>
                  <a:gd name="connsiteX35" fmla="*/ 70254 w 1227003"/>
                  <a:gd name="connsiteY35" fmla="*/ 1114071 h 1313625"/>
                  <a:gd name="connsiteX36" fmla="*/ 467393 w 1227003"/>
                  <a:gd name="connsiteY36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106708 w 1227003"/>
                  <a:gd name="connsiteY32" fmla="*/ 1023679 h 1313625"/>
                  <a:gd name="connsiteX33" fmla="*/ 86181 w 1227003"/>
                  <a:gd name="connsiteY33" fmla="*/ 1074576 h 1313625"/>
                  <a:gd name="connsiteX34" fmla="*/ 70254 w 1227003"/>
                  <a:gd name="connsiteY34" fmla="*/ 1114071 h 1313625"/>
                  <a:gd name="connsiteX35" fmla="*/ 467393 w 1227003"/>
                  <a:gd name="connsiteY35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106708 w 1227003"/>
                  <a:gd name="connsiteY31" fmla="*/ 1023679 h 1313625"/>
                  <a:gd name="connsiteX32" fmla="*/ 86181 w 1227003"/>
                  <a:gd name="connsiteY32" fmla="*/ 1074576 h 1313625"/>
                  <a:gd name="connsiteX33" fmla="*/ 70254 w 1227003"/>
                  <a:gd name="connsiteY33" fmla="*/ 1114071 h 1313625"/>
                  <a:gd name="connsiteX34" fmla="*/ 467393 w 1227003"/>
                  <a:gd name="connsiteY34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106708 w 1227003"/>
                  <a:gd name="connsiteY30" fmla="*/ 1023679 h 1313625"/>
                  <a:gd name="connsiteX31" fmla="*/ 86181 w 1227003"/>
                  <a:gd name="connsiteY31" fmla="*/ 1074576 h 1313625"/>
                  <a:gd name="connsiteX32" fmla="*/ 70254 w 1227003"/>
                  <a:gd name="connsiteY32" fmla="*/ 1114071 h 1313625"/>
                  <a:gd name="connsiteX33" fmla="*/ 467393 w 1227003"/>
                  <a:gd name="connsiteY33" fmla="*/ 1313625 h 131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ïšḻïďê-Freeform: Shape 54" title="yn974ulF9k">
              <a:extLst>
                <a:ext uri="{FF2B5EF4-FFF2-40B4-BE49-F238E27FC236}">
                  <a16:creationId xmlns:a16="http://schemas.microsoft.com/office/drawing/2014/main" id="{5ED90CCF-4468-4B80-BDFD-EEB0F79DF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ïšḻïďê-Freeform: Shape 55" title="OXvp1cBoZH">
              <a:extLst>
                <a:ext uri="{FF2B5EF4-FFF2-40B4-BE49-F238E27FC236}">
                  <a16:creationId xmlns:a16="http://schemas.microsoft.com/office/drawing/2014/main" id="{419B9A9B-4482-4D41-9230-F472374B00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6C524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šḻïďê-Freeform: Shape 56" title="eESxyZhHeg">
              <a:extLst>
                <a:ext uri="{FF2B5EF4-FFF2-40B4-BE49-F238E27FC236}">
                  <a16:creationId xmlns:a16="http://schemas.microsoft.com/office/drawing/2014/main" id="{F816D021-5B2F-436F-9655-FA5C90BB4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D32A3E6C-6611-46C9-A201-B2E528C3B0A2}"/>
              </a:ext>
            </a:extLst>
          </p:cNvPr>
          <p:cNvSpPr/>
          <p:nvPr/>
        </p:nvSpPr>
        <p:spPr>
          <a:xfrm>
            <a:off x="5841286" y="1484343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7258653-6B22-40DF-BDEB-6713AA07C6D1}"/>
              </a:ext>
            </a:extLst>
          </p:cNvPr>
          <p:cNvSpPr txBox="1"/>
          <p:nvPr/>
        </p:nvSpPr>
        <p:spPr>
          <a:xfrm>
            <a:off x="5516683" y="1738618"/>
            <a:ext cx="1957427" cy="52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AD40BC7F-1A5E-43D1-97EE-9FBD08E55226}"/>
              </a:ext>
            </a:extLst>
          </p:cNvPr>
          <p:cNvSpPr/>
          <p:nvPr/>
        </p:nvSpPr>
        <p:spPr>
          <a:xfrm>
            <a:off x="6343266" y="3475192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C27A48D-DBB2-4863-AEBD-DE653FC6B04F}"/>
              </a:ext>
            </a:extLst>
          </p:cNvPr>
          <p:cNvSpPr txBox="1"/>
          <p:nvPr/>
        </p:nvSpPr>
        <p:spPr>
          <a:xfrm>
            <a:off x="6018663" y="3729467"/>
            <a:ext cx="1957427" cy="52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9EBF45CE-AF4B-428F-9FF1-AE6E85FC1F88}"/>
              </a:ext>
            </a:extLst>
          </p:cNvPr>
          <p:cNvSpPr/>
          <p:nvPr/>
        </p:nvSpPr>
        <p:spPr>
          <a:xfrm>
            <a:off x="1518668" y="3585922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76F8AD6-1904-483A-92C4-4BF07F680435}"/>
              </a:ext>
            </a:extLst>
          </p:cNvPr>
          <p:cNvSpPr txBox="1"/>
          <p:nvPr/>
        </p:nvSpPr>
        <p:spPr>
          <a:xfrm>
            <a:off x="1194065" y="3840197"/>
            <a:ext cx="1957427" cy="52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C6C63CC-9D09-40B1-9E3F-6640B74BCA2A}"/>
              </a:ext>
            </a:extLst>
          </p:cNvPr>
          <p:cNvSpPr/>
          <p:nvPr/>
        </p:nvSpPr>
        <p:spPr>
          <a:xfrm>
            <a:off x="1843271" y="1484343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5B96FDA-E252-48FF-B0BD-B731668E6083}"/>
              </a:ext>
            </a:extLst>
          </p:cNvPr>
          <p:cNvSpPr txBox="1"/>
          <p:nvPr/>
        </p:nvSpPr>
        <p:spPr>
          <a:xfrm>
            <a:off x="1518668" y="1738618"/>
            <a:ext cx="1957427" cy="52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354701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B3B003-F29E-4608-ACDA-4D4E7D5EDDC1}"/>
              </a:ext>
            </a:extLst>
          </p:cNvPr>
          <p:cNvSpPr txBox="1"/>
          <p:nvPr/>
        </p:nvSpPr>
        <p:spPr>
          <a:xfrm>
            <a:off x="863274" y="115524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EDC37-54E3-47F0-BBEB-6D379F6F9207}"/>
              </a:ext>
            </a:extLst>
          </p:cNvPr>
          <p:cNvSpPr/>
          <p:nvPr/>
        </p:nvSpPr>
        <p:spPr>
          <a:xfrm>
            <a:off x="1472276" y="113587"/>
            <a:ext cx="1200983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C871AF46-94C9-44E6-90E6-954262F6485E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FD76D68-6F31-4B55-BE2B-0378652EA12A}"/>
              </a:ext>
            </a:extLst>
          </p:cNvPr>
          <p:cNvGrpSpPr/>
          <p:nvPr/>
        </p:nvGrpSpPr>
        <p:grpSpPr>
          <a:xfrm>
            <a:off x="1461832" y="1334362"/>
            <a:ext cx="6237521" cy="2114142"/>
            <a:chOff x="-1020591" y="583963"/>
            <a:chExt cx="9203569" cy="3119454"/>
          </a:xfrm>
        </p:grpSpPr>
        <p:grpSp>
          <p:nvGrpSpPr>
            <p:cNvPr id="6" name="Group 8">
              <a:extLst>
                <a:ext uri="{FF2B5EF4-FFF2-40B4-BE49-F238E27FC236}">
                  <a16:creationId xmlns:a16="http://schemas.microsoft.com/office/drawing/2014/main" id="{93939BED-C808-4DBF-BC04-9870C10C9F7F}"/>
                </a:ext>
              </a:extLst>
            </p:cNvPr>
            <p:cNvGrpSpPr/>
            <p:nvPr/>
          </p:nvGrpSpPr>
          <p:grpSpPr>
            <a:xfrm>
              <a:off x="4604866" y="583963"/>
              <a:ext cx="2841231" cy="1642764"/>
              <a:chOff x="56352" y="-149310"/>
              <a:chExt cx="4040983" cy="2336443"/>
            </a:xfrm>
          </p:grpSpPr>
          <p:sp>
            <p:nvSpPr>
              <p:cNvPr id="22" name="Freeform: Shape 10">
                <a:extLst>
                  <a:ext uri="{FF2B5EF4-FFF2-40B4-BE49-F238E27FC236}">
                    <a16:creationId xmlns:a16="http://schemas.microsoft.com/office/drawing/2014/main" id="{7FD9AA0C-9CD2-4CF2-B619-4E508EA7DAFE}"/>
                  </a:ext>
                </a:extLst>
              </p:cNvPr>
              <p:cNvSpPr/>
              <p:nvPr/>
            </p:nvSpPr>
            <p:spPr>
              <a:xfrm>
                <a:off x="2696842" y="-149310"/>
                <a:ext cx="1400493" cy="23364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0" h="21386" extrusionOk="0">
                    <a:moveTo>
                      <a:pt x="3629" y="0"/>
                    </a:moveTo>
                    <a:cubicBezTo>
                      <a:pt x="2700" y="0"/>
                      <a:pt x="1772" y="213"/>
                      <a:pt x="1063" y="641"/>
                    </a:cubicBezTo>
                    <a:cubicBezTo>
                      <a:pt x="-354" y="1497"/>
                      <a:pt x="-354" y="2884"/>
                      <a:pt x="1063" y="3740"/>
                    </a:cubicBezTo>
                    <a:lnTo>
                      <a:pt x="12572" y="10692"/>
                    </a:lnTo>
                    <a:lnTo>
                      <a:pt x="1063" y="17644"/>
                    </a:lnTo>
                    <a:cubicBezTo>
                      <a:pt x="-354" y="18501"/>
                      <a:pt x="-354" y="19888"/>
                      <a:pt x="1063" y="20744"/>
                    </a:cubicBezTo>
                    <a:cubicBezTo>
                      <a:pt x="2481" y="21600"/>
                      <a:pt x="4776" y="21600"/>
                      <a:pt x="6194" y="20744"/>
                    </a:cubicBezTo>
                    <a:lnTo>
                      <a:pt x="20164" y="12304"/>
                    </a:lnTo>
                    <a:cubicBezTo>
                      <a:pt x="20899" y="11860"/>
                      <a:pt x="21246" y="11274"/>
                      <a:pt x="21219" y="10692"/>
                    </a:cubicBezTo>
                    <a:cubicBezTo>
                      <a:pt x="21246" y="10111"/>
                      <a:pt x="20899" y="9524"/>
                      <a:pt x="20164" y="9081"/>
                    </a:cubicBezTo>
                    <a:lnTo>
                      <a:pt x="6194" y="641"/>
                    </a:lnTo>
                    <a:cubicBezTo>
                      <a:pt x="5485" y="213"/>
                      <a:pt x="4557" y="0"/>
                      <a:pt x="3629" y="0"/>
                    </a:cubicBezTo>
                    <a:close/>
                  </a:path>
                </a:pathLst>
              </a:custGeom>
              <a:solidFill>
                <a:srgbClr val="7B293B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Rectangle: Rounded Corners 11">
                <a:extLst>
                  <a:ext uri="{FF2B5EF4-FFF2-40B4-BE49-F238E27FC236}">
                    <a16:creationId xmlns:a16="http://schemas.microsoft.com/office/drawing/2014/main" id="{47E97E12-2500-408A-8CB0-D8E6A322D603}"/>
                  </a:ext>
                </a:extLst>
              </p:cNvPr>
              <p:cNvSpPr/>
              <p:nvPr/>
            </p:nvSpPr>
            <p:spPr>
              <a:xfrm>
                <a:off x="56352" y="777160"/>
                <a:ext cx="4040983" cy="502462"/>
              </a:xfrm>
              <a:prstGeom prst="roundRect">
                <a:avLst>
                  <a:gd name="adj" fmla="val 50000"/>
                </a:avLst>
              </a:prstGeom>
              <a:solidFill>
                <a:srgbClr val="7B293B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7" name="Freeform: Shape 9">
              <a:extLst>
                <a:ext uri="{FF2B5EF4-FFF2-40B4-BE49-F238E27FC236}">
                  <a16:creationId xmlns:a16="http://schemas.microsoft.com/office/drawing/2014/main" id="{4BBE37D6-2941-4D21-9D83-7E3F5D50A26D}"/>
                </a:ext>
              </a:extLst>
            </p:cNvPr>
            <p:cNvSpPr/>
            <p:nvPr/>
          </p:nvSpPr>
          <p:spPr>
            <a:xfrm>
              <a:off x="7155092" y="1270103"/>
              <a:ext cx="212627" cy="212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0595" extrusionOk="0">
                  <a:moveTo>
                    <a:pt x="9827" y="0"/>
                  </a:moveTo>
                  <a:cubicBezTo>
                    <a:pt x="7311" y="0"/>
                    <a:pt x="4799" y="992"/>
                    <a:pt x="2879" y="3002"/>
                  </a:cubicBezTo>
                  <a:cubicBezTo>
                    <a:pt x="-960" y="7022"/>
                    <a:pt x="-960" y="13559"/>
                    <a:pt x="2879" y="17580"/>
                  </a:cubicBezTo>
                  <a:cubicBezTo>
                    <a:pt x="6719" y="21600"/>
                    <a:pt x="12961" y="21600"/>
                    <a:pt x="16801" y="17580"/>
                  </a:cubicBezTo>
                  <a:cubicBezTo>
                    <a:pt x="20640" y="13559"/>
                    <a:pt x="20640" y="7022"/>
                    <a:pt x="16801" y="3002"/>
                  </a:cubicBezTo>
                  <a:cubicBezTo>
                    <a:pt x="14881" y="992"/>
                    <a:pt x="12343" y="0"/>
                    <a:pt x="9827" y="0"/>
                  </a:cubicBezTo>
                  <a:close/>
                  <a:moveTo>
                    <a:pt x="9827" y="3435"/>
                  </a:moveTo>
                  <a:cubicBezTo>
                    <a:pt x="11504" y="3435"/>
                    <a:pt x="13196" y="4096"/>
                    <a:pt x="14476" y="5436"/>
                  </a:cubicBezTo>
                  <a:cubicBezTo>
                    <a:pt x="17036" y="8116"/>
                    <a:pt x="17036" y="12465"/>
                    <a:pt x="14476" y="15146"/>
                  </a:cubicBezTo>
                  <a:cubicBezTo>
                    <a:pt x="11917" y="17826"/>
                    <a:pt x="7763" y="17826"/>
                    <a:pt x="5204" y="15146"/>
                  </a:cubicBezTo>
                  <a:cubicBezTo>
                    <a:pt x="2644" y="12465"/>
                    <a:pt x="2644" y="8116"/>
                    <a:pt x="5204" y="5436"/>
                  </a:cubicBezTo>
                  <a:cubicBezTo>
                    <a:pt x="6484" y="4096"/>
                    <a:pt x="8150" y="3435"/>
                    <a:pt x="9827" y="3435"/>
                  </a:cubicBezTo>
                  <a:close/>
                  <a:moveTo>
                    <a:pt x="9827" y="6870"/>
                  </a:moveTo>
                  <a:cubicBezTo>
                    <a:pt x="8988" y="6870"/>
                    <a:pt x="8168" y="7200"/>
                    <a:pt x="7528" y="7870"/>
                  </a:cubicBezTo>
                  <a:cubicBezTo>
                    <a:pt x="6249" y="9210"/>
                    <a:pt x="6249" y="11371"/>
                    <a:pt x="7528" y="12711"/>
                  </a:cubicBezTo>
                  <a:cubicBezTo>
                    <a:pt x="8808" y="14052"/>
                    <a:pt x="10872" y="14052"/>
                    <a:pt x="12152" y="12711"/>
                  </a:cubicBezTo>
                  <a:cubicBezTo>
                    <a:pt x="13431" y="11371"/>
                    <a:pt x="13431" y="9210"/>
                    <a:pt x="12152" y="7870"/>
                  </a:cubicBezTo>
                  <a:cubicBezTo>
                    <a:pt x="11512" y="7200"/>
                    <a:pt x="10666" y="6870"/>
                    <a:pt x="9827" y="68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/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id="{59D3A6C3-D76F-46C1-BE73-B5BAACBC341F}"/>
                </a:ext>
              </a:extLst>
            </p:cNvPr>
            <p:cNvSpPr/>
            <p:nvPr/>
          </p:nvSpPr>
          <p:spPr>
            <a:xfrm>
              <a:off x="5003793" y="1287148"/>
              <a:ext cx="534201" cy="236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</a:rPr>
                <a:t>2028</a:t>
              </a:r>
            </a:p>
          </p:txBody>
        </p:sp>
        <p:sp>
          <p:nvSpPr>
            <p:cNvPr id="9" name="Rectangle: Rounded Corners 14">
              <a:extLst>
                <a:ext uri="{FF2B5EF4-FFF2-40B4-BE49-F238E27FC236}">
                  <a16:creationId xmlns:a16="http://schemas.microsoft.com/office/drawing/2014/main" id="{3C286D7A-7C26-4926-A0CE-5B7C5EFFA4B1}"/>
                </a:ext>
              </a:extLst>
            </p:cNvPr>
            <p:cNvSpPr/>
            <p:nvPr/>
          </p:nvSpPr>
          <p:spPr>
            <a:xfrm>
              <a:off x="2354796" y="1235328"/>
              <a:ext cx="2566512" cy="353284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3B87A6C8-669D-4B24-BB05-7D17E1D22877}"/>
                </a:ext>
              </a:extLst>
            </p:cNvPr>
            <p:cNvSpPr/>
            <p:nvPr/>
          </p:nvSpPr>
          <p:spPr>
            <a:xfrm>
              <a:off x="4614381" y="1278953"/>
              <a:ext cx="266203" cy="266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0595" extrusionOk="0">
                  <a:moveTo>
                    <a:pt x="9827" y="0"/>
                  </a:moveTo>
                  <a:cubicBezTo>
                    <a:pt x="7311" y="0"/>
                    <a:pt x="4799" y="992"/>
                    <a:pt x="2879" y="3002"/>
                  </a:cubicBezTo>
                  <a:cubicBezTo>
                    <a:pt x="-960" y="7022"/>
                    <a:pt x="-960" y="13559"/>
                    <a:pt x="2879" y="17580"/>
                  </a:cubicBezTo>
                  <a:cubicBezTo>
                    <a:pt x="6719" y="21600"/>
                    <a:pt x="12961" y="21600"/>
                    <a:pt x="16801" y="17580"/>
                  </a:cubicBezTo>
                  <a:cubicBezTo>
                    <a:pt x="20640" y="13559"/>
                    <a:pt x="20640" y="7022"/>
                    <a:pt x="16801" y="3002"/>
                  </a:cubicBezTo>
                  <a:cubicBezTo>
                    <a:pt x="14881" y="992"/>
                    <a:pt x="12343" y="0"/>
                    <a:pt x="9827" y="0"/>
                  </a:cubicBezTo>
                  <a:close/>
                  <a:moveTo>
                    <a:pt x="9827" y="3435"/>
                  </a:moveTo>
                  <a:cubicBezTo>
                    <a:pt x="11504" y="3435"/>
                    <a:pt x="13196" y="4096"/>
                    <a:pt x="14476" y="5436"/>
                  </a:cubicBezTo>
                  <a:cubicBezTo>
                    <a:pt x="17036" y="8116"/>
                    <a:pt x="17036" y="12465"/>
                    <a:pt x="14476" y="15146"/>
                  </a:cubicBezTo>
                  <a:cubicBezTo>
                    <a:pt x="11917" y="17826"/>
                    <a:pt x="7763" y="17826"/>
                    <a:pt x="5204" y="15146"/>
                  </a:cubicBezTo>
                  <a:cubicBezTo>
                    <a:pt x="2644" y="12465"/>
                    <a:pt x="2644" y="8116"/>
                    <a:pt x="5204" y="5436"/>
                  </a:cubicBezTo>
                  <a:cubicBezTo>
                    <a:pt x="6484" y="4096"/>
                    <a:pt x="8150" y="3435"/>
                    <a:pt x="9827" y="3435"/>
                  </a:cubicBezTo>
                  <a:close/>
                  <a:moveTo>
                    <a:pt x="9827" y="6870"/>
                  </a:moveTo>
                  <a:cubicBezTo>
                    <a:pt x="8988" y="6870"/>
                    <a:pt x="8168" y="7200"/>
                    <a:pt x="7528" y="7870"/>
                  </a:cubicBezTo>
                  <a:cubicBezTo>
                    <a:pt x="6249" y="9210"/>
                    <a:pt x="6249" y="11371"/>
                    <a:pt x="7528" y="12711"/>
                  </a:cubicBezTo>
                  <a:cubicBezTo>
                    <a:pt x="8808" y="14052"/>
                    <a:pt x="10872" y="14052"/>
                    <a:pt x="12152" y="12711"/>
                  </a:cubicBezTo>
                  <a:cubicBezTo>
                    <a:pt x="13431" y="11371"/>
                    <a:pt x="13431" y="9210"/>
                    <a:pt x="12152" y="7870"/>
                  </a:cubicBezTo>
                  <a:cubicBezTo>
                    <a:pt x="11512" y="7200"/>
                    <a:pt x="10666" y="6870"/>
                    <a:pt x="9827" y="68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/>
            </a:p>
          </p:txBody>
        </p:sp>
        <p:sp>
          <p:nvSpPr>
            <p:cNvPr id="11" name="Rectangle 16">
              <a:extLst>
                <a:ext uri="{FF2B5EF4-FFF2-40B4-BE49-F238E27FC236}">
                  <a16:creationId xmlns:a16="http://schemas.microsoft.com/office/drawing/2014/main" id="{C9EFBEFE-41C2-47AB-98EB-985052F02377}"/>
                </a:ext>
              </a:extLst>
            </p:cNvPr>
            <p:cNvSpPr/>
            <p:nvPr/>
          </p:nvSpPr>
          <p:spPr>
            <a:xfrm>
              <a:off x="2793089" y="1287148"/>
              <a:ext cx="534201" cy="236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</a:rPr>
                <a:t>2026</a:t>
              </a:r>
            </a:p>
          </p:txBody>
        </p:sp>
        <p:sp>
          <p:nvSpPr>
            <p:cNvPr id="12" name="Rectangle: Rounded Corners 18">
              <a:extLst>
                <a:ext uri="{FF2B5EF4-FFF2-40B4-BE49-F238E27FC236}">
                  <a16:creationId xmlns:a16="http://schemas.microsoft.com/office/drawing/2014/main" id="{5B936A0D-9451-4D88-8EA2-73DA782778CF}"/>
                </a:ext>
              </a:extLst>
            </p:cNvPr>
            <p:cNvSpPr/>
            <p:nvPr/>
          </p:nvSpPr>
          <p:spPr>
            <a:xfrm rot="19200000">
              <a:off x="900695" y="1740553"/>
              <a:ext cx="1965952" cy="353283"/>
            </a:xfrm>
            <a:prstGeom prst="roundRect">
              <a:avLst>
                <a:gd name="adj" fmla="val 50000"/>
              </a:avLst>
            </a:prstGeom>
            <a:solidFill>
              <a:srgbClr val="7B293B"/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 dirty="0"/>
            </a:p>
          </p:txBody>
        </p:sp>
        <p:sp>
          <p:nvSpPr>
            <p:cNvPr id="13" name="Freeform: Shape 19">
              <a:extLst>
                <a:ext uri="{FF2B5EF4-FFF2-40B4-BE49-F238E27FC236}">
                  <a16:creationId xmlns:a16="http://schemas.microsoft.com/office/drawing/2014/main" id="{28E79CCC-DD87-4BF8-B463-C68C299DA2EA}"/>
                </a:ext>
              </a:extLst>
            </p:cNvPr>
            <p:cNvSpPr/>
            <p:nvPr/>
          </p:nvSpPr>
          <p:spPr>
            <a:xfrm>
              <a:off x="2392773" y="1277848"/>
              <a:ext cx="266203" cy="266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0595" extrusionOk="0">
                  <a:moveTo>
                    <a:pt x="9827" y="0"/>
                  </a:moveTo>
                  <a:cubicBezTo>
                    <a:pt x="7311" y="0"/>
                    <a:pt x="4799" y="992"/>
                    <a:pt x="2879" y="3002"/>
                  </a:cubicBezTo>
                  <a:cubicBezTo>
                    <a:pt x="-960" y="7022"/>
                    <a:pt x="-960" y="13559"/>
                    <a:pt x="2879" y="17580"/>
                  </a:cubicBezTo>
                  <a:cubicBezTo>
                    <a:pt x="6719" y="21600"/>
                    <a:pt x="12961" y="21600"/>
                    <a:pt x="16801" y="17580"/>
                  </a:cubicBezTo>
                  <a:cubicBezTo>
                    <a:pt x="20640" y="13559"/>
                    <a:pt x="20640" y="7022"/>
                    <a:pt x="16801" y="3002"/>
                  </a:cubicBezTo>
                  <a:cubicBezTo>
                    <a:pt x="14881" y="992"/>
                    <a:pt x="12343" y="0"/>
                    <a:pt x="9827" y="0"/>
                  </a:cubicBezTo>
                  <a:close/>
                  <a:moveTo>
                    <a:pt x="9827" y="3435"/>
                  </a:moveTo>
                  <a:cubicBezTo>
                    <a:pt x="11504" y="3435"/>
                    <a:pt x="13196" y="4096"/>
                    <a:pt x="14476" y="5436"/>
                  </a:cubicBezTo>
                  <a:cubicBezTo>
                    <a:pt x="17036" y="8116"/>
                    <a:pt x="17036" y="12465"/>
                    <a:pt x="14476" y="15146"/>
                  </a:cubicBezTo>
                  <a:cubicBezTo>
                    <a:pt x="11917" y="17826"/>
                    <a:pt x="7763" y="17826"/>
                    <a:pt x="5204" y="15146"/>
                  </a:cubicBezTo>
                  <a:cubicBezTo>
                    <a:pt x="2644" y="12465"/>
                    <a:pt x="2644" y="8116"/>
                    <a:pt x="5204" y="5436"/>
                  </a:cubicBezTo>
                  <a:cubicBezTo>
                    <a:pt x="6484" y="4096"/>
                    <a:pt x="8150" y="3435"/>
                    <a:pt x="9827" y="3435"/>
                  </a:cubicBezTo>
                  <a:close/>
                  <a:moveTo>
                    <a:pt x="9827" y="6870"/>
                  </a:moveTo>
                  <a:cubicBezTo>
                    <a:pt x="8988" y="6870"/>
                    <a:pt x="8168" y="7200"/>
                    <a:pt x="7528" y="7870"/>
                  </a:cubicBezTo>
                  <a:cubicBezTo>
                    <a:pt x="6249" y="9210"/>
                    <a:pt x="6249" y="11371"/>
                    <a:pt x="7528" y="12711"/>
                  </a:cubicBezTo>
                  <a:cubicBezTo>
                    <a:pt x="8808" y="14052"/>
                    <a:pt x="10872" y="14052"/>
                    <a:pt x="12152" y="12711"/>
                  </a:cubicBezTo>
                  <a:cubicBezTo>
                    <a:pt x="13431" y="11371"/>
                    <a:pt x="13431" y="9210"/>
                    <a:pt x="12152" y="7870"/>
                  </a:cubicBezTo>
                  <a:cubicBezTo>
                    <a:pt x="11512" y="7200"/>
                    <a:pt x="10666" y="6870"/>
                    <a:pt x="9827" y="68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/>
            </a:p>
          </p:txBody>
        </p: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id="{A629D72D-A149-4C14-8B29-2EC2158A6B01}"/>
                </a:ext>
              </a:extLst>
            </p:cNvPr>
            <p:cNvSpPr/>
            <p:nvPr/>
          </p:nvSpPr>
          <p:spPr>
            <a:xfrm rot="19200000">
              <a:off x="1414551" y="1988356"/>
              <a:ext cx="534201" cy="236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</a:rPr>
                <a:t>2022</a:t>
              </a:r>
            </a:p>
          </p:txBody>
        </p:sp>
        <p:sp>
          <p:nvSpPr>
            <p:cNvPr id="15" name="Rectangle: Rounded Corners 22">
              <a:extLst>
                <a:ext uri="{FF2B5EF4-FFF2-40B4-BE49-F238E27FC236}">
                  <a16:creationId xmlns:a16="http://schemas.microsoft.com/office/drawing/2014/main" id="{CE70D46E-1054-49BC-A7B1-AA9AFCE9F011}"/>
                </a:ext>
              </a:extLst>
            </p:cNvPr>
            <p:cNvSpPr/>
            <p:nvPr/>
          </p:nvSpPr>
          <p:spPr>
            <a:xfrm rot="2400000">
              <a:off x="-324630" y="1759075"/>
              <a:ext cx="1965951" cy="35328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 dirty="0"/>
            </a:p>
          </p:txBody>
        </p:sp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id="{D5E5F97E-3C22-45C4-9B26-95E41A95C0E9}"/>
                </a:ext>
              </a:extLst>
            </p:cNvPr>
            <p:cNvSpPr/>
            <p:nvPr/>
          </p:nvSpPr>
          <p:spPr>
            <a:xfrm>
              <a:off x="1143573" y="2324385"/>
              <a:ext cx="266203" cy="266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0595" extrusionOk="0">
                  <a:moveTo>
                    <a:pt x="9827" y="0"/>
                  </a:moveTo>
                  <a:cubicBezTo>
                    <a:pt x="7311" y="0"/>
                    <a:pt x="4799" y="992"/>
                    <a:pt x="2879" y="3002"/>
                  </a:cubicBezTo>
                  <a:cubicBezTo>
                    <a:pt x="-960" y="7022"/>
                    <a:pt x="-960" y="13559"/>
                    <a:pt x="2879" y="17580"/>
                  </a:cubicBezTo>
                  <a:cubicBezTo>
                    <a:pt x="6719" y="21600"/>
                    <a:pt x="12961" y="21600"/>
                    <a:pt x="16801" y="17580"/>
                  </a:cubicBezTo>
                  <a:cubicBezTo>
                    <a:pt x="20640" y="13559"/>
                    <a:pt x="20640" y="7022"/>
                    <a:pt x="16801" y="3002"/>
                  </a:cubicBezTo>
                  <a:cubicBezTo>
                    <a:pt x="14881" y="992"/>
                    <a:pt x="12343" y="0"/>
                    <a:pt x="9827" y="0"/>
                  </a:cubicBezTo>
                  <a:close/>
                  <a:moveTo>
                    <a:pt x="9827" y="3435"/>
                  </a:moveTo>
                  <a:cubicBezTo>
                    <a:pt x="11504" y="3435"/>
                    <a:pt x="13196" y="4096"/>
                    <a:pt x="14476" y="5436"/>
                  </a:cubicBezTo>
                  <a:cubicBezTo>
                    <a:pt x="17036" y="8116"/>
                    <a:pt x="17036" y="12465"/>
                    <a:pt x="14476" y="15146"/>
                  </a:cubicBezTo>
                  <a:cubicBezTo>
                    <a:pt x="11917" y="17826"/>
                    <a:pt x="7763" y="17826"/>
                    <a:pt x="5204" y="15146"/>
                  </a:cubicBezTo>
                  <a:cubicBezTo>
                    <a:pt x="2644" y="12465"/>
                    <a:pt x="2644" y="8116"/>
                    <a:pt x="5204" y="5436"/>
                  </a:cubicBezTo>
                  <a:cubicBezTo>
                    <a:pt x="6484" y="4096"/>
                    <a:pt x="8150" y="3435"/>
                    <a:pt x="9827" y="3435"/>
                  </a:cubicBezTo>
                  <a:close/>
                  <a:moveTo>
                    <a:pt x="9827" y="6870"/>
                  </a:moveTo>
                  <a:cubicBezTo>
                    <a:pt x="8988" y="6870"/>
                    <a:pt x="8168" y="7200"/>
                    <a:pt x="7528" y="7870"/>
                  </a:cubicBezTo>
                  <a:cubicBezTo>
                    <a:pt x="6249" y="9210"/>
                    <a:pt x="6249" y="11371"/>
                    <a:pt x="7528" y="12711"/>
                  </a:cubicBezTo>
                  <a:cubicBezTo>
                    <a:pt x="8808" y="14052"/>
                    <a:pt x="10872" y="14052"/>
                    <a:pt x="12152" y="12711"/>
                  </a:cubicBezTo>
                  <a:cubicBezTo>
                    <a:pt x="13431" y="11371"/>
                    <a:pt x="13431" y="9210"/>
                    <a:pt x="12152" y="7870"/>
                  </a:cubicBezTo>
                  <a:cubicBezTo>
                    <a:pt x="11512" y="7200"/>
                    <a:pt x="10666" y="6870"/>
                    <a:pt x="9827" y="68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91432" tIns="45715" rIns="91432" bIns="45715" anchor="ctr"/>
            <a:lstStyle/>
            <a:p>
              <a:pPr algn="ctr"/>
              <a:endParaRPr sz="2400"/>
            </a:p>
          </p:txBody>
        </p:sp>
        <p:sp>
          <p:nvSpPr>
            <p:cNvPr id="17" name="Rectangle 24">
              <a:extLst>
                <a:ext uri="{FF2B5EF4-FFF2-40B4-BE49-F238E27FC236}">
                  <a16:creationId xmlns:a16="http://schemas.microsoft.com/office/drawing/2014/main" id="{0964DA9C-2C0B-4F69-8D02-679B4FA1AD87}"/>
                </a:ext>
              </a:extLst>
            </p:cNvPr>
            <p:cNvSpPr/>
            <p:nvPr/>
          </p:nvSpPr>
          <p:spPr>
            <a:xfrm rot="2400000">
              <a:off x="-8073" y="1461482"/>
              <a:ext cx="534201" cy="236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r>
                <a:rPr lang="en-US" altLang="zh-CN" sz="1867" b="1" dirty="0">
                  <a:solidFill>
                    <a:schemeClr val="bg1"/>
                  </a:solidFill>
                </a:rPr>
                <a:t>2020</a:t>
              </a:r>
            </a:p>
          </p:txBody>
        </p:sp>
        <p:sp>
          <p:nvSpPr>
            <p:cNvPr id="18" name="TextBox 36">
              <a:extLst>
                <a:ext uri="{FF2B5EF4-FFF2-40B4-BE49-F238E27FC236}">
                  <a16:creationId xmlns:a16="http://schemas.microsoft.com/office/drawing/2014/main" id="{0F3917E3-3DB6-4B33-9B6D-A0BB4CE017D1}"/>
                </a:ext>
              </a:extLst>
            </p:cNvPr>
            <p:cNvSpPr txBox="1"/>
            <p:nvPr/>
          </p:nvSpPr>
          <p:spPr>
            <a:xfrm>
              <a:off x="-1020591" y="3311661"/>
              <a:ext cx="1286292" cy="39175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  <p:sp>
          <p:nvSpPr>
            <p:cNvPr id="19" name="TextBox 34">
              <a:extLst>
                <a:ext uri="{FF2B5EF4-FFF2-40B4-BE49-F238E27FC236}">
                  <a16:creationId xmlns:a16="http://schemas.microsoft.com/office/drawing/2014/main" id="{0643987E-3D4F-49E3-9596-675B4394E7E8}"/>
                </a:ext>
              </a:extLst>
            </p:cNvPr>
            <p:cNvSpPr txBox="1"/>
            <p:nvPr/>
          </p:nvSpPr>
          <p:spPr>
            <a:xfrm>
              <a:off x="1588625" y="3311659"/>
              <a:ext cx="1286292" cy="381477"/>
            </a:xfrm>
            <a:prstGeom prst="roundRect">
              <a:avLst/>
            </a:prstGeom>
            <a:solidFill>
              <a:srgbClr val="7B293B"/>
            </a:solidFill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  <p:sp>
          <p:nvSpPr>
            <p:cNvPr id="20" name="TextBox 32">
              <a:extLst>
                <a:ext uri="{FF2B5EF4-FFF2-40B4-BE49-F238E27FC236}">
                  <a16:creationId xmlns:a16="http://schemas.microsoft.com/office/drawing/2014/main" id="{9F18C138-95CB-4753-A9A0-37771F0FAA85}"/>
                </a:ext>
              </a:extLst>
            </p:cNvPr>
            <p:cNvSpPr txBox="1"/>
            <p:nvPr/>
          </p:nvSpPr>
          <p:spPr>
            <a:xfrm>
              <a:off x="4287470" y="3311661"/>
              <a:ext cx="1286292" cy="39175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  <p:sp>
          <p:nvSpPr>
            <p:cNvPr id="21" name="TextBox 30">
              <a:extLst>
                <a:ext uri="{FF2B5EF4-FFF2-40B4-BE49-F238E27FC236}">
                  <a16:creationId xmlns:a16="http://schemas.microsoft.com/office/drawing/2014/main" id="{35DBBAFD-2E02-4C12-8F57-ED92C69585FE}"/>
                </a:ext>
              </a:extLst>
            </p:cNvPr>
            <p:cNvSpPr txBox="1"/>
            <p:nvPr/>
          </p:nvSpPr>
          <p:spPr>
            <a:xfrm>
              <a:off x="6896686" y="3311659"/>
              <a:ext cx="1286292" cy="381477"/>
            </a:xfrm>
            <a:prstGeom prst="roundRect">
              <a:avLst/>
            </a:prstGeom>
            <a:solidFill>
              <a:srgbClr val="7B293B"/>
            </a:solidFill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3621ADC-6689-4475-817B-8E7BFB7831CE}"/>
              </a:ext>
            </a:extLst>
          </p:cNvPr>
          <p:cNvSpPr txBox="1"/>
          <p:nvPr/>
        </p:nvSpPr>
        <p:spPr>
          <a:xfrm>
            <a:off x="545192" y="405012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C41950-8854-4F47-AF42-9B8F9B92B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986" y="3756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E191FEA-8450-49E5-B149-7547C1802FAB}"/>
              </a:ext>
            </a:extLst>
          </p:cNvPr>
          <p:cNvSpPr txBox="1"/>
          <p:nvPr/>
        </p:nvSpPr>
        <p:spPr>
          <a:xfrm>
            <a:off x="2616749" y="405012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7F4CBD0B-1093-43D9-B577-C1371F36F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543" y="3756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12BA604-83B1-46F2-9506-287AA0823D16}"/>
              </a:ext>
            </a:extLst>
          </p:cNvPr>
          <p:cNvSpPr txBox="1"/>
          <p:nvPr/>
        </p:nvSpPr>
        <p:spPr>
          <a:xfrm>
            <a:off x="4678346" y="405012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F5130078-547B-4D3F-A9BA-A302BF10D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140" y="3756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D514C16-BFA1-4F81-A990-C3458B5DB8A4}"/>
              </a:ext>
            </a:extLst>
          </p:cNvPr>
          <p:cNvSpPr txBox="1"/>
          <p:nvPr/>
        </p:nvSpPr>
        <p:spPr>
          <a:xfrm>
            <a:off x="6739943" y="405012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89677B7F-D99F-493B-BF79-7F94B63F3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4737" y="375646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B3B003-F29E-4608-ACDA-4D4E7D5EDDC1}"/>
              </a:ext>
            </a:extLst>
          </p:cNvPr>
          <p:cNvSpPr txBox="1"/>
          <p:nvPr/>
        </p:nvSpPr>
        <p:spPr>
          <a:xfrm>
            <a:off x="863274" y="115524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EDC37-54E3-47F0-BBEB-6D379F6F9207}"/>
              </a:ext>
            </a:extLst>
          </p:cNvPr>
          <p:cNvSpPr/>
          <p:nvPr/>
        </p:nvSpPr>
        <p:spPr>
          <a:xfrm>
            <a:off x="1472276" y="113587"/>
            <a:ext cx="1200983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C871AF46-94C9-44E6-90E6-954262F6485E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B11378-A8D5-4E2D-9D62-1EC66052FEED}"/>
              </a:ext>
            </a:extLst>
          </p:cNvPr>
          <p:cNvSpPr/>
          <p:nvPr/>
        </p:nvSpPr>
        <p:spPr>
          <a:xfrm rot="19800000">
            <a:off x="6619882" y="2074050"/>
            <a:ext cx="495284" cy="703458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cs typeface="+mn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2FCE21-B643-439E-83C4-EE4F4B0045A0}"/>
              </a:ext>
            </a:extLst>
          </p:cNvPr>
          <p:cNvSpPr/>
          <p:nvPr/>
        </p:nvSpPr>
        <p:spPr>
          <a:xfrm rot="19800000">
            <a:off x="5764088" y="2347192"/>
            <a:ext cx="495284" cy="703458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cs typeface="+mn-ea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DDC2AF-F516-4145-89BE-704084F39C9A}"/>
              </a:ext>
            </a:extLst>
          </p:cNvPr>
          <p:cNvSpPr/>
          <p:nvPr/>
        </p:nvSpPr>
        <p:spPr>
          <a:xfrm rot="19800000">
            <a:off x="4909753" y="2619881"/>
            <a:ext cx="492931" cy="70641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cs typeface="+mn-ea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E93F487A-23CD-4256-9C6B-D0EDD4089730}"/>
              </a:ext>
            </a:extLst>
          </p:cNvPr>
          <p:cNvSpPr>
            <a:spLocks/>
          </p:cNvSpPr>
          <p:nvPr/>
        </p:nvSpPr>
        <p:spPr bwMode="auto">
          <a:xfrm>
            <a:off x="5972879" y="1998447"/>
            <a:ext cx="932667" cy="1128847"/>
          </a:xfrm>
          <a:custGeom>
            <a:avLst/>
            <a:gdLst>
              <a:gd name="T0" fmla="*/ 745 w 1431"/>
              <a:gd name="T1" fmla="*/ 0 h 1732"/>
              <a:gd name="T2" fmla="*/ 0 w 1431"/>
              <a:gd name="T3" fmla="*/ 1732 h 1732"/>
              <a:gd name="T4" fmla="*/ 686 w 1431"/>
              <a:gd name="T5" fmla="*/ 1732 h 1732"/>
              <a:gd name="T6" fmla="*/ 1431 w 1431"/>
              <a:gd name="T7" fmla="*/ 0 h 1732"/>
              <a:gd name="T8" fmla="*/ 745 w 1431"/>
              <a:gd name="T9" fmla="*/ 0 h 1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1" h="1732">
                <a:moveTo>
                  <a:pt x="745" y="0"/>
                </a:moveTo>
                <a:lnTo>
                  <a:pt x="0" y="1732"/>
                </a:lnTo>
                <a:lnTo>
                  <a:pt x="686" y="1732"/>
                </a:lnTo>
                <a:lnTo>
                  <a:pt x="1431" y="0"/>
                </a:lnTo>
                <a:lnTo>
                  <a:pt x="745" y="0"/>
                </a:lnTo>
                <a:close/>
              </a:path>
            </a:pathLst>
          </a:custGeom>
          <a:solidFill>
            <a:srgbClr val="7B293B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600" b="1" dirty="0">
              <a:cs typeface="+mn-ea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F4B4ED90-1C84-4D9E-9276-D83C694E5C9C}"/>
              </a:ext>
            </a:extLst>
          </p:cNvPr>
          <p:cNvSpPr>
            <a:spLocks/>
          </p:cNvSpPr>
          <p:nvPr/>
        </p:nvSpPr>
        <p:spPr bwMode="auto">
          <a:xfrm>
            <a:off x="5119075" y="2271533"/>
            <a:ext cx="932667" cy="1130150"/>
          </a:xfrm>
          <a:custGeom>
            <a:avLst/>
            <a:gdLst>
              <a:gd name="T0" fmla="*/ 745 w 1431"/>
              <a:gd name="T1" fmla="*/ 0 h 1734"/>
              <a:gd name="T2" fmla="*/ 0 w 1431"/>
              <a:gd name="T3" fmla="*/ 1734 h 1734"/>
              <a:gd name="T4" fmla="*/ 685 w 1431"/>
              <a:gd name="T5" fmla="*/ 1734 h 1734"/>
              <a:gd name="T6" fmla="*/ 1431 w 1431"/>
              <a:gd name="T7" fmla="*/ 0 h 1734"/>
              <a:gd name="T8" fmla="*/ 745 w 1431"/>
              <a:gd name="T9" fmla="*/ 0 h 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1" h="1734">
                <a:moveTo>
                  <a:pt x="745" y="0"/>
                </a:moveTo>
                <a:lnTo>
                  <a:pt x="0" y="1734"/>
                </a:lnTo>
                <a:lnTo>
                  <a:pt x="685" y="1734"/>
                </a:lnTo>
                <a:lnTo>
                  <a:pt x="1431" y="0"/>
                </a:lnTo>
                <a:lnTo>
                  <a:pt x="745" y="0"/>
                </a:lnTo>
                <a:close/>
              </a:path>
            </a:pathLst>
          </a:custGeom>
          <a:solidFill>
            <a:srgbClr val="7B293B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600" b="1" dirty="0">
              <a:cs typeface="+mn-ea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DE879BF-BD19-472B-AB09-3EB2AA201380}"/>
              </a:ext>
            </a:extLst>
          </p:cNvPr>
          <p:cNvSpPr>
            <a:spLocks/>
          </p:cNvSpPr>
          <p:nvPr/>
        </p:nvSpPr>
        <p:spPr bwMode="auto">
          <a:xfrm>
            <a:off x="4260056" y="2543968"/>
            <a:ext cx="933971" cy="1130802"/>
          </a:xfrm>
          <a:custGeom>
            <a:avLst/>
            <a:gdLst>
              <a:gd name="T0" fmla="*/ 745 w 1433"/>
              <a:gd name="T1" fmla="*/ 0 h 1735"/>
              <a:gd name="T2" fmla="*/ 0 w 1433"/>
              <a:gd name="T3" fmla="*/ 1735 h 1735"/>
              <a:gd name="T4" fmla="*/ 686 w 1433"/>
              <a:gd name="T5" fmla="*/ 1735 h 1735"/>
              <a:gd name="T6" fmla="*/ 1433 w 1433"/>
              <a:gd name="T7" fmla="*/ 0 h 1735"/>
              <a:gd name="T8" fmla="*/ 745 w 1433"/>
              <a:gd name="T9" fmla="*/ 0 h 1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3" h="1735">
                <a:moveTo>
                  <a:pt x="745" y="0"/>
                </a:moveTo>
                <a:lnTo>
                  <a:pt x="0" y="1735"/>
                </a:lnTo>
                <a:lnTo>
                  <a:pt x="686" y="1735"/>
                </a:lnTo>
                <a:lnTo>
                  <a:pt x="1433" y="0"/>
                </a:lnTo>
                <a:lnTo>
                  <a:pt x="745" y="0"/>
                </a:lnTo>
                <a:close/>
              </a:path>
            </a:pathLst>
          </a:custGeom>
          <a:solidFill>
            <a:srgbClr val="7B293B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600" b="1" dirty="0">
              <a:cs typeface="+mn-ea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0A38BBC-E50E-4B1D-8573-211F40BC65A0}"/>
              </a:ext>
            </a:extLst>
          </p:cNvPr>
          <p:cNvSpPr>
            <a:spLocks/>
          </p:cNvSpPr>
          <p:nvPr/>
        </p:nvSpPr>
        <p:spPr bwMode="auto">
          <a:xfrm>
            <a:off x="6833200" y="1166802"/>
            <a:ext cx="1183595" cy="1687404"/>
          </a:xfrm>
          <a:custGeom>
            <a:avLst/>
            <a:gdLst>
              <a:gd name="T0" fmla="*/ 1816 w 1816"/>
              <a:gd name="T1" fmla="*/ 769 h 2589"/>
              <a:gd name="T2" fmla="*/ 1473 w 1816"/>
              <a:gd name="T3" fmla="*/ 0 h 2589"/>
              <a:gd name="T4" fmla="*/ 463 w 1816"/>
              <a:gd name="T5" fmla="*/ 769 h 2589"/>
              <a:gd name="T6" fmla="*/ 797 w 1816"/>
              <a:gd name="T7" fmla="*/ 769 h 2589"/>
              <a:gd name="T8" fmla="*/ 0 w 1816"/>
              <a:gd name="T9" fmla="*/ 2589 h 2589"/>
              <a:gd name="T10" fmla="*/ 686 w 1816"/>
              <a:gd name="T11" fmla="*/ 2589 h 2589"/>
              <a:gd name="T12" fmla="*/ 1483 w 1816"/>
              <a:gd name="T13" fmla="*/ 769 h 2589"/>
              <a:gd name="T14" fmla="*/ 1816 w 1816"/>
              <a:gd name="T15" fmla="*/ 769 h 2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16" h="2589">
                <a:moveTo>
                  <a:pt x="1816" y="769"/>
                </a:moveTo>
                <a:lnTo>
                  <a:pt x="1473" y="0"/>
                </a:lnTo>
                <a:lnTo>
                  <a:pt x="463" y="769"/>
                </a:lnTo>
                <a:lnTo>
                  <a:pt x="797" y="769"/>
                </a:lnTo>
                <a:lnTo>
                  <a:pt x="0" y="2589"/>
                </a:lnTo>
                <a:lnTo>
                  <a:pt x="686" y="2589"/>
                </a:lnTo>
                <a:lnTo>
                  <a:pt x="1483" y="769"/>
                </a:lnTo>
                <a:lnTo>
                  <a:pt x="1816" y="769"/>
                </a:lnTo>
                <a:close/>
              </a:path>
            </a:pathLst>
          </a:custGeom>
          <a:solidFill>
            <a:srgbClr val="7B293B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600" b="1"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CCF8DE30-EF6D-4ECE-AC16-20ED392902A4}"/>
              </a:ext>
            </a:extLst>
          </p:cNvPr>
          <p:cNvSpPr>
            <a:spLocks/>
          </p:cNvSpPr>
          <p:nvPr/>
        </p:nvSpPr>
        <p:spPr bwMode="auto">
          <a:xfrm flipH="1">
            <a:off x="4368850" y="3713360"/>
            <a:ext cx="186275" cy="186275"/>
          </a:xfrm>
          <a:custGeom>
            <a:avLst/>
            <a:gdLst>
              <a:gd name="T0" fmla="*/ 1670 w 1670"/>
              <a:gd name="T1" fmla="*/ 835 h 1670"/>
              <a:gd name="T2" fmla="*/ 1252 w 1670"/>
              <a:gd name="T3" fmla="*/ 522 h 1670"/>
              <a:gd name="T4" fmla="*/ 1252 w 1670"/>
              <a:gd name="T5" fmla="*/ 730 h 1670"/>
              <a:gd name="T6" fmla="*/ 939 w 1670"/>
              <a:gd name="T7" fmla="*/ 730 h 1670"/>
              <a:gd name="T8" fmla="*/ 939 w 1670"/>
              <a:gd name="T9" fmla="*/ 417 h 1670"/>
              <a:gd name="T10" fmla="*/ 1153 w 1670"/>
              <a:gd name="T11" fmla="*/ 417 h 1670"/>
              <a:gd name="T12" fmla="*/ 840 w 1670"/>
              <a:gd name="T13" fmla="*/ 0 h 1670"/>
              <a:gd name="T14" fmla="*/ 527 w 1670"/>
              <a:gd name="T15" fmla="*/ 417 h 1670"/>
              <a:gd name="T16" fmla="*/ 730 w 1670"/>
              <a:gd name="T17" fmla="*/ 417 h 1670"/>
              <a:gd name="T18" fmla="*/ 730 w 1670"/>
              <a:gd name="T19" fmla="*/ 730 h 1670"/>
              <a:gd name="T20" fmla="*/ 417 w 1670"/>
              <a:gd name="T21" fmla="*/ 730 h 1670"/>
              <a:gd name="T22" fmla="*/ 417 w 1670"/>
              <a:gd name="T23" fmla="*/ 522 h 1670"/>
              <a:gd name="T24" fmla="*/ 0 w 1670"/>
              <a:gd name="T25" fmla="*/ 835 h 1670"/>
              <a:gd name="T26" fmla="*/ 417 w 1670"/>
              <a:gd name="T27" fmla="*/ 1148 h 1670"/>
              <a:gd name="T28" fmla="*/ 417 w 1670"/>
              <a:gd name="T29" fmla="*/ 939 h 1670"/>
              <a:gd name="T30" fmla="*/ 730 w 1670"/>
              <a:gd name="T31" fmla="*/ 939 h 1670"/>
              <a:gd name="T32" fmla="*/ 730 w 1670"/>
              <a:gd name="T33" fmla="*/ 1252 h 1670"/>
              <a:gd name="T34" fmla="*/ 527 w 1670"/>
              <a:gd name="T35" fmla="*/ 1252 h 1670"/>
              <a:gd name="T36" fmla="*/ 840 w 1670"/>
              <a:gd name="T37" fmla="*/ 1670 h 1670"/>
              <a:gd name="T38" fmla="*/ 1153 w 1670"/>
              <a:gd name="T39" fmla="*/ 1252 h 1670"/>
              <a:gd name="T40" fmla="*/ 939 w 1670"/>
              <a:gd name="T41" fmla="*/ 1252 h 1670"/>
              <a:gd name="T42" fmla="*/ 939 w 1670"/>
              <a:gd name="T43" fmla="*/ 939 h 1670"/>
              <a:gd name="T44" fmla="*/ 1252 w 1670"/>
              <a:gd name="T45" fmla="*/ 939 h 1670"/>
              <a:gd name="T46" fmla="*/ 1252 w 1670"/>
              <a:gd name="T47" fmla="*/ 1148 h 1670"/>
              <a:gd name="T48" fmla="*/ 1670 w 1670"/>
              <a:gd name="T49" fmla="*/ 835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70" h="1670">
                <a:moveTo>
                  <a:pt x="1670" y="835"/>
                </a:moveTo>
                <a:lnTo>
                  <a:pt x="1252" y="522"/>
                </a:lnTo>
                <a:lnTo>
                  <a:pt x="1252" y="730"/>
                </a:lnTo>
                <a:lnTo>
                  <a:pt x="939" y="730"/>
                </a:lnTo>
                <a:lnTo>
                  <a:pt x="939" y="417"/>
                </a:lnTo>
                <a:lnTo>
                  <a:pt x="1153" y="417"/>
                </a:lnTo>
                <a:lnTo>
                  <a:pt x="840" y="0"/>
                </a:lnTo>
                <a:lnTo>
                  <a:pt x="527" y="417"/>
                </a:lnTo>
                <a:lnTo>
                  <a:pt x="730" y="417"/>
                </a:lnTo>
                <a:lnTo>
                  <a:pt x="730" y="730"/>
                </a:lnTo>
                <a:lnTo>
                  <a:pt x="417" y="730"/>
                </a:lnTo>
                <a:lnTo>
                  <a:pt x="417" y="522"/>
                </a:lnTo>
                <a:lnTo>
                  <a:pt x="0" y="835"/>
                </a:lnTo>
                <a:lnTo>
                  <a:pt x="417" y="1148"/>
                </a:lnTo>
                <a:lnTo>
                  <a:pt x="417" y="939"/>
                </a:lnTo>
                <a:lnTo>
                  <a:pt x="730" y="939"/>
                </a:lnTo>
                <a:lnTo>
                  <a:pt x="730" y="1252"/>
                </a:lnTo>
                <a:lnTo>
                  <a:pt x="527" y="1252"/>
                </a:lnTo>
                <a:lnTo>
                  <a:pt x="840" y="1670"/>
                </a:lnTo>
                <a:lnTo>
                  <a:pt x="1153" y="1252"/>
                </a:lnTo>
                <a:lnTo>
                  <a:pt x="939" y="1252"/>
                </a:lnTo>
                <a:lnTo>
                  <a:pt x="939" y="939"/>
                </a:lnTo>
                <a:lnTo>
                  <a:pt x="1252" y="939"/>
                </a:lnTo>
                <a:lnTo>
                  <a:pt x="1252" y="1148"/>
                </a:lnTo>
                <a:lnTo>
                  <a:pt x="1670" y="83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cs typeface="+mn-ea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2097350-23C5-44D9-AA25-C87F3E05AF4A}"/>
              </a:ext>
            </a:extLst>
          </p:cNvPr>
          <p:cNvGrpSpPr/>
          <p:nvPr/>
        </p:nvGrpSpPr>
        <p:grpSpPr>
          <a:xfrm flipH="1">
            <a:off x="5208440" y="3441854"/>
            <a:ext cx="177843" cy="155684"/>
            <a:chOff x="6350" y="4763"/>
            <a:chExt cx="2446338" cy="2141537"/>
          </a:xfrm>
          <a:solidFill>
            <a:schemeClr val="tx2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222324F-EEB9-45F9-B0F0-F11659A79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465138"/>
              <a:ext cx="306388" cy="1681162"/>
            </a:xfrm>
            <a:custGeom>
              <a:avLst/>
              <a:gdLst>
                <a:gd name="T0" fmla="*/ 0 w 81"/>
                <a:gd name="T1" fmla="*/ 81 h 446"/>
                <a:gd name="T2" fmla="*/ 0 w 81"/>
                <a:gd name="T3" fmla="*/ 365 h 446"/>
                <a:gd name="T4" fmla="*/ 81 w 81"/>
                <a:gd name="T5" fmla="*/ 446 h 446"/>
                <a:gd name="T6" fmla="*/ 81 w 81"/>
                <a:gd name="T7" fmla="*/ 0 h 446"/>
                <a:gd name="T8" fmla="*/ 0 w 81"/>
                <a:gd name="T9" fmla="*/ 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46">
                  <a:moveTo>
                    <a:pt x="0" y="81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409"/>
                    <a:pt x="37" y="446"/>
                    <a:pt x="81" y="44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7" y="0"/>
                    <a:pt x="0" y="36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CBB39FAD-A034-458A-968A-87D29518C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25" y="4763"/>
              <a:ext cx="1525588" cy="2141537"/>
            </a:xfrm>
            <a:custGeom>
              <a:avLst/>
              <a:gdLst>
                <a:gd name="T0" fmla="*/ 324 w 405"/>
                <a:gd name="T1" fmla="*/ 41 h 568"/>
                <a:gd name="T2" fmla="*/ 284 w 405"/>
                <a:gd name="T3" fmla="*/ 0 h 568"/>
                <a:gd name="T4" fmla="*/ 121 w 405"/>
                <a:gd name="T5" fmla="*/ 0 h 568"/>
                <a:gd name="T6" fmla="*/ 81 w 405"/>
                <a:gd name="T7" fmla="*/ 41 h 568"/>
                <a:gd name="T8" fmla="*/ 81 w 405"/>
                <a:gd name="T9" fmla="*/ 122 h 568"/>
                <a:gd name="T10" fmla="*/ 0 w 405"/>
                <a:gd name="T11" fmla="*/ 122 h 568"/>
                <a:gd name="T12" fmla="*/ 0 w 405"/>
                <a:gd name="T13" fmla="*/ 568 h 568"/>
                <a:gd name="T14" fmla="*/ 405 w 405"/>
                <a:gd name="T15" fmla="*/ 568 h 568"/>
                <a:gd name="T16" fmla="*/ 405 w 405"/>
                <a:gd name="T17" fmla="*/ 122 h 568"/>
                <a:gd name="T18" fmla="*/ 324 w 405"/>
                <a:gd name="T19" fmla="*/ 122 h 568"/>
                <a:gd name="T20" fmla="*/ 324 w 405"/>
                <a:gd name="T21" fmla="*/ 41 h 568"/>
                <a:gd name="T22" fmla="*/ 284 w 405"/>
                <a:gd name="T23" fmla="*/ 122 h 568"/>
                <a:gd name="T24" fmla="*/ 121 w 405"/>
                <a:gd name="T25" fmla="*/ 122 h 568"/>
                <a:gd name="T26" fmla="*/ 121 w 405"/>
                <a:gd name="T27" fmla="*/ 41 h 568"/>
                <a:gd name="T28" fmla="*/ 284 w 405"/>
                <a:gd name="T29" fmla="*/ 41 h 568"/>
                <a:gd name="T30" fmla="*/ 284 w 405"/>
                <a:gd name="T31" fmla="*/ 122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5" h="568">
                  <a:moveTo>
                    <a:pt x="324" y="41"/>
                  </a:moveTo>
                  <a:cubicBezTo>
                    <a:pt x="324" y="18"/>
                    <a:pt x="306" y="0"/>
                    <a:pt x="28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99" y="0"/>
                    <a:pt x="81" y="18"/>
                    <a:pt x="81" y="41"/>
                  </a:cubicBezTo>
                  <a:cubicBezTo>
                    <a:pt x="81" y="122"/>
                    <a:pt x="81" y="122"/>
                    <a:pt x="81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05" y="568"/>
                    <a:pt x="405" y="568"/>
                    <a:pt x="405" y="568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324" y="122"/>
                    <a:pt x="324" y="122"/>
                    <a:pt x="324" y="122"/>
                  </a:cubicBezTo>
                  <a:lnTo>
                    <a:pt x="324" y="41"/>
                  </a:lnTo>
                  <a:close/>
                  <a:moveTo>
                    <a:pt x="284" y="122"/>
                  </a:moveTo>
                  <a:cubicBezTo>
                    <a:pt x="121" y="122"/>
                    <a:pt x="121" y="122"/>
                    <a:pt x="121" y="122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284" y="41"/>
                    <a:pt x="284" y="41"/>
                    <a:pt x="284" y="41"/>
                  </a:cubicBezTo>
                  <a:lnTo>
                    <a:pt x="284" y="122"/>
                  </a:lnTo>
                  <a:close/>
                </a:path>
              </a:pathLst>
            </a:custGeom>
            <a:solidFill>
              <a:srgbClr val="7B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775EC50-46A5-4E49-86E1-8EE3F71CD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6300" y="465138"/>
              <a:ext cx="306388" cy="1681162"/>
            </a:xfrm>
            <a:custGeom>
              <a:avLst/>
              <a:gdLst>
                <a:gd name="T0" fmla="*/ 0 w 81"/>
                <a:gd name="T1" fmla="*/ 0 h 446"/>
                <a:gd name="T2" fmla="*/ 0 w 81"/>
                <a:gd name="T3" fmla="*/ 446 h 446"/>
                <a:gd name="T4" fmla="*/ 81 w 81"/>
                <a:gd name="T5" fmla="*/ 365 h 446"/>
                <a:gd name="T6" fmla="*/ 81 w 81"/>
                <a:gd name="T7" fmla="*/ 81 h 446"/>
                <a:gd name="T8" fmla="*/ 0 w 81"/>
                <a:gd name="T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46">
                  <a:moveTo>
                    <a:pt x="0" y="0"/>
                  </a:moveTo>
                  <a:cubicBezTo>
                    <a:pt x="0" y="446"/>
                    <a:pt x="0" y="446"/>
                    <a:pt x="0" y="446"/>
                  </a:cubicBezTo>
                  <a:cubicBezTo>
                    <a:pt x="45" y="446"/>
                    <a:pt x="81" y="409"/>
                    <a:pt x="81" y="365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36"/>
                    <a:pt x="4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</p:grpSp>
      <p:sp>
        <p:nvSpPr>
          <p:cNvPr id="17" name="Freeform 15">
            <a:extLst>
              <a:ext uri="{FF2B5EF4-FFF2-40B4-BE49-F238E27FC236}">
                <a16:creationId xmlns:a16="http://schemas.microsoft.com/office/drawing/2014/main" id="{5E081AEC-44BA-4E57-8D5B-BDD208C2FDE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051740" y="3193793"/>
            <a:ext cx="197753" cy="160972"/>
          </a:xfrm>
          <a:custGeom>
            <a:avLst/>
            <a:gdLst>
              <a:gd name="T0" fmla="*/ 192 w 384"/>
              <a:gd name="T1" fmla="*/ 72 h 312"/>
              <a:gd name="T2" fmla="*/ 0 w 384"/>
              <a:gd name="T3" fmla="*/ 0 h 312"/>
              <a:gd name="T4" fmla="*/ 0 w 384"/>
              <a:gd name="T5" fmla="*/ 264 h 312"/>
              <a:gd name="T6" fmla="*/ 12 w 384"/>
              <a:gd name="T7" fmla="*/ 264 h 312"/>
              <a:gd name="T8" fmla="*/ 24 w 384"/>
              <a:gd name="T9" fmla="*/ 264 h 312"/>
              <a:gd name="T10" fmla="*/ 24 w 384"/>
              <a:gd name="T11" fmla="*/ 288 h 312"/>
              <a:gd name="T12" fmla="*/ 168 w 384"/>
              <a:gd name="T13" fmla="*/ 312 h 312"/>
              <a:gd name="T14" fmla="*/ 216 w 384"/>
              <a:gd name="T15" fmla="*/ 312 h 312"/>
              <a:gd name="T16" fmla="*/ 360 w 384"/>
              <a:gd name="T17" fmla="*/ 288 h 312"/>
              <a:gd name="T18" fmla="*/ 360 w 384"/>
              <a:gd name="T19" fmla="*/ 264 h 312"/>
              <a:gd name="T20" fmla="*/ 372 w 384"/>
              <a:gd name="T21" fmla="*/ 264 h 312"/>
              <a:gd name="T22" fmla="*/ 384 w 384"/>
              <a:gd name="T23" fmla="*/ 264 h 312"/>
              <a:gd name="T24" fmla="*/ 384 w 384"/>
              <a:gd name="T25" fmla="*/ 0 h 312"/>
              <a:gd name="T26" fmla="*/ 192 w 384"/>
              <a:gd name="T27" fmla="*/ 72 h 312"/>
              <a:gd name="T28" fmla="*/ 168 w 384"/>
              <a:gd name="T29" fmla="*/ 251 h 312"/>
              <a:gd name="T30" fmla="*/ 24 w 384"/>
              <a:gd name="T31" fmla="*/ 228 h 312"/>
              <a:gd name="T32" fmla="*/ 24 w 384"/>
              <a:gd name="T33" fmla="*/ 24 h 312"/>
              <a:gd name="T34" fmla="*/ 57 w 384"/>
              <a:gd name="T35" fmla="*/ 25 h 312"/>
              <a:gd name="T36" fmla="*/ 63 w 384"/>
              <a:gd name="T37" fmla="*/ 26 h 312"/>
              <a:gd name="T38" fmla="*/ 65 w 384"/>
              <a:gd name="T39" fmla="*/ 26 h 312"/>
              <a:gd name="T40" fmla="*/ 167 w 384"/>
              <a:gd name="T41" fmla="*/ 67 h 312"/>
              <a:gd name="T42" fmla="*/ 168 w 384"/>
              <a:gd name="T43" fmla="*/ 72 h 312"/>
              <a:gd name="T44" fmla="*/ 168 w 384"/>
              <a:gd name="T45" fmla="*/ 251 h 312"/>
              <a:gd name="T46" fmla="*/ 360 w 384"/>
              <a:gd name="T47" fmla="*/ 228 h 312"/>
              <a:gd name="T48" fmla="*/ 216 w 384"/>
              <a:gd name="T49" fmla="*/ 251 h 312"/>
              <a:gd name="T50" fmla="*/ 216 w 384"/>
              <a:gd name="T51" fmla="*/ 72 h 312"/>
              <a:gd name="T52" fmla="*/ 360 w 384"/>
              <a:gd name="T53" fmla="*/ 24 h 312"/>
              <a:gd name="T54" fmla="*/ 360 w 384"/>
              <a:gd name="T55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4" h="312">
                <a:moveTo>
                  <a:pt x="192" y="72"/>
                </a:moveTo>
                <a:cubicBezTo>
                  <a:pt x="192" y="12"/>
                  <a:pt x="58" y="0"/>
                  <a:pt x="0" y="0"/>
                </a:cubicBezTo>
                <a:cubicBezTo>
                  <a:pt x="0" y="264"/>
                  <a:pt x="0" y="264"/>
                  <a:pt x="0" y="264"/>
                </a:cubicBezTo>
                <a:cubicBezTo>
                  <a:pt x="12" y="264"/>
                  <a:pt x="12" y="264"/>
                  <a:pt x="12" y="264"/>
                </a:cubicBezTo>
                <a:cubicBezTo>
                  <a:pt x="16" y="264"/>
                  <a:pt x="20" y="264"/>
                  <a:pt x="24" y="264"/>
                </a:cubicBezTo>
                <a:cubicBezTo>
                  <a:pt x="24" y="288"/>
                  <a:pt x="24" y="288"/>
                  <a:pt x="24" y="288"/>
                </a:cubicBezTo>
                <a:cubicBezTo>
                  <a:pt x="72" y="288"/>
                  <a:pt x="168" y="274"/>
                  <a:pt x="168" y="312"/>
                </a:cubicBezTo>
                <a:cubicBezTo>
                  <a:pt x="216" y="312"/>
                  <a:pt x="216" y="312"/>
                  <a:pt x="216" y="312"/>
                </a:cubicBezTo>
                <a:cubicBezTo>
                  <a:pt x="216" y="274"/>
                  <a:pt x="312" y="288"/>
                  <a:pt x="360" y="288"/>
                </a:cubicBezTo>
                <a:cubicBezTo>
                  <a:pt x="360" y="264"/>
                  <a:pt x="360" y="264"/>
                  <a:pt x="360" y="264"/>
                </a:cubicBezTo>
                <a:cubicBezTo>
                  <a:pt x="364" y="264"/>
                  <a:pt x="368" y="264"/>
                  <a:pt x="372" y="264"/>
                </a:cubicBezTo>
                <a:cubicBezTo>
                  <a:pt x="384" y="264"/>
                  <a:pt x="384" y="264"/>
                  <a:pt x="384" y="264"/>
                </a:cubicBezTo>
                <a:cubicBezTo>
                  <a:pt x="384" y="0"/>
                  <a:pt x="384" y="0"/>
                  <a:pt x="384" y="0"/>
                </a:cubicBezTo>
                <a:cubicBezTo>
                  <a:pt x="326" y="0"/>
                  <a:pt x="192" y="12"/>
                  <a:pt x="192" y="72"/>
                </a:cubicBezTo>
                <a:close/>
                <a:moveTo>
                  <a:pt x="168" y="251"/>
                </a:moveTo>
                <a:cubicBezTo>
                  <a:pt x="133" y="230"/>
                  <a:pt x="67" y="228"/>
                  <a:pt x="24" y="22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47" y="25"/>
                  <a:pt x="57" y="25"/>
                </a:cubicBezTo>
                <a:cubicBezTo>
                  <a:pt x="63" y="26"/>
                  <a:pt x="63" y="26"/>
                  <a:pt x="6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112" y="29"/>
                  <a:pt x="162" y="39"/>
                  <a:pt x="167" y="67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251"/>
                </a:lnTo>
                <a:close/>
                <a:moveTo>
                  <a:pt x="360" y="228"/>
                </a:moveTo>
                <a:cubicBezTo>
                  <a:pt x="317" y="228"/>
                  <a:pt x="251" y="230"/>
                  <a:pt x="216" y="251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16" y="56"/>
                  <a:pt x="241" y="25"/>
                  <a:pt x="360" y="24"/>
                </a:cubicBezTo>
                <a:lnTo>
                  <a:pt x="360" y="2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cs typeface="+mn-ea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5363F5-8948-428E-9543-037704D3B6EE}"/>
              </a:ext>
            </a:extLst>
          </p:cNvPr>
          <p:cNvGrpSpPr/>
          <p:nvPr/>
        </p:nvGrpSpPr>
        <p:grpSpPr>
          <a:xfrm flipH="1">
            <a:off x="6942452" y="2908568"/>
            <a:ext cx="218725" cy="218725"/>
            <a:chOff x="4763" y="-3175"/>
            <a:chExt cx="1450975" cy="1450976"/>
          </a:xfrm>
          <a:solidFill>
            <a:schemeClr val="tx2"/>
          </a:solidFill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1DF904F5-FA4F-4EE7-B977-9A1713444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6" y="158750"/>
              <a:ext cx="161925" cy="161925"/>
            </a:xfrm>
            <a:custGeom>
              <a:avLst/>
              <a:gdLst>
                <a:gd name="T0" fmla="*/ 39 w 43"/>
                <a:gd name="T1" fmla="*/ 22 h 43"/>
                <a:gd name="T2" fmla="*/ 22 w 43"/>
                <a:gd name="T3" fmla="*/ 5 h 43"/>
                <a:gd name="T4" fmla="*/ 5 w 43"/>
                <a:gd name="T5" fmla="*/ 5 h 43"/>
                <a:gd name="T6" fmla="*/ 5 w 43"/>
                <a:gd name="T7" fmla="*/ 22 h 43"/>
                <a:gd name="T8" fmla="*/ 22 w 43"/>
                <a:gd name="T9" fmla="*/ 39 h 43"/>
                <a:gd name="T10" fmla="*/ 39 w 43"/>
                <a:gd name="T11" fmla="*/ 39 h 43"/>
                <a:gd name="T12" fmla="*/ 39 w 43"/>
                <a:gd name="T1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39" y="22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6" y="43"/>
                    <a:pt x="34" y="43"/>
                    <a:pt x="39" y="39"/>
                  </a:cubicBezTo>
                  <a:cubicBezTo>
                    <a:pt x="43" y="34"/>
                    <a:pt x="43" y="26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A3BD984F-E7DA-4F97-9220-233E00F77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630238"/>
              <a:ext cx="180975" cy="92075"/>
            </a:xfrm>
            <a:custGeom>
              <a:avLst/>
              <a:gdLst>
                <a:gd name="T0" fmla="*/ 36 w 48"/>
                <a:gd name="T1" fmla="*/ 0 h 24"/>
                <a:gd name="T2" fmla="*/ 12 w 48"/>
                <a:gd name="T3" fmla="*/ 0 h 24"/>
                <a:gd name="T4" fmla="*/ 0 w 48"/>
                <a:gd name="T5" fmla="*/ 12 h 24"/>
                <a:gd name="T6" fmla="*/ 12 w 48"/>
                <a:gd name="T7" fmla="*/ 24 h 24"/>
                <a:gd name="T8" fmla="*/ 36 w 48"/>
                <a:gd name="T9" fmla="*/ 24 h 24"/>
                <a:gd name="T10" fmla="*/ 48 w 48"/>
                <a:gd name="T11" fmla="*/ 12 h 24"/>
                <a:gd name="T12" fmla="*/ 36 w 4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3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43" y="24"/>
                    <a:pt x="48" y="19"/>
                    <a:pt x="48" y="12"/>
                  </a:cubicBezTo>
                  <a:cubicBezTo>
                    <a:pt x="48" y="5"/>
                    <a:pt x="43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CA050A9A-3300-47F5-9344-3B37F42F1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722313"/>
              <a:ext cx="180975" cy="90488"/>
            </a:xfrm>
            <a:custGeom>
              <a:avLst/>
              <a:gdLst>
                <a:gd name="T0" fmla="*/ 36 w 48"/>
                <a:gd name="T1" fmla="*/ 0 h 24"/>
                <a:gd name="T2" fmla="*/ 12 w 48"/>
                <a:gd name="T3" fmla="*/ 0 h 24"/>
                <a:gd name="T4" fmla="*/ 0 w 48"/>
                <a:gd name="T5" fmla="*/ 12 h 24"/>
                <a:gd name="T6" fmla="*/ 12 w 48"/>
                <a:gd name="T7" fmla="*/ 24 h 24"/>
                <a:gd name="T8" fmla="*/ 36 w 48"/>
                <a:gd name="T9" fmla="*/ 24 h 24"/>
                <a:gd name="T10" fmla="*/ 48 w 48"/>
                <a:gd name="T11" fmla="*/ 12 h 24"/>
                <a:gd name="T12" fmla="*/ 36 w 4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3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43" y="24"/>
                    <a:pt x="48" y="19"/>
                    <a:pt x="48" y="12"/>
                  </a:cubicBezTo>
                  <a:cubicBezTo>
                    <a:pt x="48" y="5"/>
                    <a:pt x="43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D1A13E95-5C29-406F-B6D5-4D064D75C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1" y="222250"/>
              <a:ext cx="163513" cy="163513"/>
            </a:xfrm>
            <a:custGeom>
              <a:avLst/>
              <a:gdLst>
                <a:gd name="T0" fmla="*/ 38 w 43"/>
                <a:gd name="T1" fmla="*/ 5 h 43"/>
                <a:gd name="T2" fmla="*/ 21 w 43"/>
                <a:gd name="T3" fmla="*/ 5 h 43"/>
                <a:gd name="T4" fmla="*/ 4 w 43"/>
                <a:gd name="T5" fmla="*/ 22 h 43"/>
                <a:gd name="T6" fmla="*/ 4 w 43"/>
                <a:gd name="T7" fmla="*/ 39 h 43"/>
                <a:gd name="T8" fmla="*/ 21 w 43"/>
                <a:gd name="T9" fmla="*/ 39 h 43"/>
                <a:gd name="T10" fmla="*/ 38 w 43"/>
                <a:gd name="T11" fmla="*/ 22 h 43"/>
                <a:gd name="T12" fmla="*/ 38 w 43"/>
                <a:gd name="T1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38" y="5"/>
                  </a:moveTo>
                  <a:cubicBezTo>
                    <a:pt x="34" y="0"/>
                    <a:pt x="26" y="0"/>
                    <a:pt x="21" y="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6"/>
                    <a:pt x="0" y="34"/>
                    <a:pt x="4" y="39"/>
                  </a:cubicBezTo>
                  <a:cubicBezTo>
                    <a:pt x="9" y="43"/>
                    <a:pt x="17" y="43"/>
                    <a:pt x="21" y="39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3" y="17"/>
                    <a:pt x="43" y="9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E029C626-A7AB-4B5B-8D03-E265CED83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1" y="-3175"/>
              <a:ext cx="90488" cy="180975"/>
            </a:xfrm>
            <a:custGeom>
              <a:avLst/>
              <a:gdLst>
                <a:gd name="T0" fmla="*/ 12 w 24"/>
                <a:gd name="T1" fmla="*/ 48 h 48"/>
                <a:gd name="T2" fmla="*/ 20 w 24"/>
                <a:gd name="T3" fmla="*/ 44 h 48"/>
                <a:gd name="T4" fmla="*/ 24 w 24"/>
                <a:gd name="T5" fmla="*/ 36 h 48"/>
                <a:gd name="T6" fmla="*/ 24 w 24"/>
                <a:gd name="T7" fmla="*/ 12 h 48"/>
                <a:gd name="T8" fmla="*/ 12 w 24"/>
                <a:gd name="T9" fmla="*/ 0 h 48"/>
                <a:gd name="T10" fmla="*/ 1 w 24"/>
                <a:gd name="T11" fmla="*/ 7 h 48"/>
                <a:gd name="T12" fmla="*/ 0 w 24"/>
                <a:gd name="T13" fmla="*/ 12 h 48"/>
                <a:gd name="T14" fmla="*/ 0 w 24"/>
                <a:gd name="T15" fmla="*/ 36 h 48"/>
                <a:gd name="T16" fmla="*/ 12 w 24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12" y="48"/>
                  </a:moveTo>
                  <a:cubicBezTo>
                    <a:pt x="15" y="48"/>
                    <a:pt x="18" y="47"/>
                    <a:pt x="20" y="44"/>
                  </a:cubicBezTo>
                  <a:cubicBezTo>
                    <a:pt x="23" y="42"/>
                    <a:pt x="24" y="39"/>
                    <a:pt x="24" y="3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7" y="0"/>
                    <a:pt x="3" y="3"/>
                    <a:pt x="1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5" y="48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CF91611A-7D87-4E7A-83F1-521E843DA8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301" y="358775"/>
              <a:ext cx="725488" cy="815975"/>
            </a:xfrm>
            <a:custGeom>
              <a:avLst/>
              <a:gdLst>
                <a:gd name="T0" fmla="*/ 96 w 192"/>
                <a:gd name="T1" fmla="*/ 0 h 216"/>
                <a:gd name="T2" fmla="*/ 0 w 192"/>
                <a:gd name="T3" fmla="*/ 96 h 216"/>
                <a:gd name="T4" fmla="*/ 48 w 192"/>
                <a:gd name="T5" fmla="*/ 179 h 216"/>
                <a:gd name="T6" fmla="*/ 48 w 192"/>
                <a:gd name="T7" fmla="*/ 216 h 216"/>
                <a:gd name="T8" fmla="*/ 144 w 192"/>
                <a:gd name="T9" fmla="*/ 216 h 216"/>
                <a:gd name="T10" fmla="*/ 144 w 192"/>
                <a:gd name="T11" fmla="*/ 179 h 216"/>
                <a:gd name="T12" fmla="*/ 192 w 192"/>
                <a:gd name="T13" fmla="*/ 96 h 216"/>
                <a:gd name="T14" fmla="*/ 96 w 192"/>
                <a:gd name="T15" fmla="*/ 0 h 216"/>
                <a:gd name="T16" fmla="*/ 132 w 192"/>
                <a:gd name="T17" fmla="*/ 158 h 216"/>
                <a:gd name="T18" fmla="*/ 120 w 192"/>
                <a:gd name="T19" fmla="*/ 165 h 216"/>
                <a:gd name="T20" fmla="*/ 120 w 192"/>
                <a:gd name="T21" fmla="*/ 179 h 216"/>
                <a:gd name="T22" fmla="*/ 120 w 192"/>
                <a:gd name="T23" fmla="*/ 192 h 216"/>
                <a:gd name="T24" fmla="*/ 72 w 192"/>
                <a:gd name="T25" fmla="*/ 192 h 216"/>
                <a:gd name="T26" fmla="*/ 72 w 192"/>
                <a:gd name="T27" fmla="*/ 179 h 216"/>
                <a:gd name="T28" fmla="*/ 72 w 192"/>
                <a:gd name="T29" fmla="*/ 165 h 216"/>
                <a:gd name="T30" fmla="*/ 60 w 192"/>
                <a:gd name="T31" fmla="*/ 158 h 216"/>
                <a:gd name="T32" fmla="*/ 24 w 192"/>
                <a:gd name="T33" fmla="*/ 96 h 216"/>
                <a:gd name="T34" fmla="*/ 96 w 192"/>
                <a:gd name="T35" fmla="*/ 24 h 216"/>
                <a:gd name="T36" fmla="*/ 168 w 192"/>
                <a:gd name="T37" fmla="*/ 96 h 216"/>
                <a:gd name="T38" fmla="*/ 132 w 192"/>
                <a:gd name="T39" fmla="*/ 15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216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31"/>
                    <a:pt x="19" y="162"/>
                    <a:pt x="48" y="179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73" y="162"/>
                    <a:pt x="192" y="131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32" y="158"/>
                  </a:moveTo>
                  <a:cubicBezTo>
                    <a:pt x="120" y="165"/>
                    <a:pt x="120" y="165"/>
                    <a:pt x="120" y="165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0" y="192"/>
                    <a:pt x="120" y="192"/>
                    <a:pt x="120" y="192"/>
                  </a:cubicBezTo>
                  <a:cubicBezTo>
                    <a:pt x="72" y="192"/>
                    <a:pt x="72" y="192"/>
                    <a:pt x="72" y="192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60" y="158"/>
                    <a:pt x="60" y="158"/>
                    <a:pt x="60" y="158"/>
                  </a:cubicBezTo>
                  <a:cubicBezTo>
                    <a:pt x="37" y="145"/>
                    <a:pt x="24" y="122"/>
                    <a:pt x="24" y="96"/>
                  </a:cubicBezTo>
                  <a:cubicBezTo>
                    <a:pt x="24" y="56"/>
                    <a:pt x="56" y="24"/>
                    <a:pt x="96" y="24"/>
                  </a:cubicBezTo>
                  <a:cubicBezTo>
                    <a:pt x="136" y="24"/>
                    <a:pt x="168" y="56"/>
                    <a:pt x="168" y="96"/>
                  </a:cubicBezTo>
                  <a:cubicBezTo>
                    <a:pt x="168" y="122"/>
                    <a:pt x="154" y="145"/>
                    <a:pt x="132" y="158"/>
                  </a:cubicBezTo>
                  <a:close/>
                </a:path>
              </a:pathLst>
            </a:custGeom>
            <a:solidFill>
              <a:srgbClr val="7B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 dirty="0">
                <a:cs typeface="+mn-ea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FB05EB60-3B2D-4F44-8C69-0FCB1ACEC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6" y="1265238"/>
              <a:ext cx="361950" cy="182563"/>
            </a:xfrm>
            <a:custGeom>
              <a:avLst/>
              <a:gdLst>
                <a:gd name="T0" fmla="*/ 0 w 96"/>
                <a:gd name="T1" fmla="*/ 24 h 48"/>
                <a:gd name="T2" fmla="*/ 25 w 96"/>
                <a:gd name="T3" fmla="*/ 24 h 48"/>
                <a:gd name="T4" fmla="*/ 24 w 96"/>
                <a:gd name="T5" fmla="*/ 27 h 48"/>
                <a:gd name="T6" fmla="*/ 48 w 96"/>
                <a:gd name="T7" fmla="*/ 48 h 48"/>
                <a:gd name="T8" fmla="*/ 72 w 96"/>
                <a:gd name="T9" fmla="*/ 27 h 48"/>
                <a:gd name="T10" fmla="*/ 71 w 96"/>
                <a:gd name="T11" fmla="*/ 24 h 48"/>
                <a:gd name="T12" fmla="*/ 96 w 96"/>
                <a:gd name="T13" fmla="*/ 24 h 48"/>
                <a:gd name="T14" fmla="*/ 96 w 96"/>
                <a:gd name="T15" fmla="*/ 0 h 48"/>
                <a:gd name="T16" fmla="*/ 0 w 96"/>
                <a:gd name="T17" fmla="*/ 0 h 48"/>
                <a:gd name="T18" fmla="*/ 0 w 96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48">
                  <a:moveTo>
                    <a:pt x="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9"/>
                    <a:pt x="35" y="48"/>
                    <a:pt x="48" y="48"/>
                  </a:cubicBezTo>
                  <a:cubicBezTo>
                    <a:pt x="61" y="48"/>
                    <a:pt x="72" y="39"/>
                    <a:pt x="72" y="27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600" b="1">
                <a:cs typeface="+mn-ea"/>
              </a:endParaRPr>
            </a:p>
          </p:txBody>
        </p:sp>
      </p:grpSp>
      <p:sp>
        <p:nvSpPr>
          <p:cNvPr id="26" name="TextBox 35">
            <a:extLst>
              <a:ext uri="{FF2B5EF4-FFF2-40B4-BE49-F238E27FC236}">
                <a16:creationId xmlns:a16="http://schemas.microsoft.com/office/drawing/2014/main" id="{73957566-BB02-4B57-9AB6-F9269B96C4BD}"/>
              </a:ext>
            </a:extLst>
          </p:cNvPr>
          <p:cNvSpPr txBox="1"/>
          <p:nvPr/>
        </p:nvSpPr>
        <p:spPr>
          <a:xfrm>
            <a:off x="4268284" y="3958850"/>
            <a:ext cx="538930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3</a:t>
            </a: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0%</a:t>
            </a:r>
          </a:p>
        </p:txBody>
      </p:sp>
      <p:grpSp>
        <p:nvGrpSpPr>
          <p:cNvPr id="27" name="Group 37">
            <a:extLst>
              <a:ext uri="{FF2B5EF4-FFF2-40B4-BE49-F238E27FC236}">
                <a16:creationId xmlns:a16="http://schemas.microsoft.com/office/drawing/2014/main" id="{E201B8CC-9A76-4921-91E3-E432AAC22DF9}"/>
              </a:ext>
            </a:extLst>
          </p:cNvPr>
          <p:cNvGrpSpPr/>
          <p:nvPr/>
        </p:nvGrpSpPr>
        <p:grpSpPr>
          <a:xfrm>
            <a:off x="3929786" y="1192672"/>
            <a:ext cx="56482" cy="3227114"/>
            <a:chOff x="10861177" y="1061858"/>
            <a:chExt cx="91440" cy="5224435"/>
          </a:xfrm>
        </p:grpSpPr>
        <p:cxnSp>
          <p:nvCxnSpPr>
            <p:cNvPr id="28" name="Straight Connector 38">
              <a:extLst>
                <a:ext uri="{FF2B5EF4-FFF2-40B4-BE49-F238E27FC236}">
                  <a16:creationId xmlns:a16="http://schemas.microsoft.com/office/drawing/2014/main" id="{1FC3A1A5-BBF1-4DD3-A98F-439F31287999}"/>
                </a:ext>
              </a:extLst>
            </p:cNvPr>
            <p:cNvCxnSpPr/>
            <p:nvPr/>
          </p:nvCxnSpPr>
          <p:spPr>
            <a:xfrm>
              <a:off x="10906897" y="1153297"/>
              <a:ext cx="0" cy="5041557"/>
            </a:xfrm>
            <a:prstGeom prst="line">
              <a:avLst/>
            </a:prstGeom>
            <a:ln w="3175">
              <a:solidFill>
                <a:schemeClr val="tx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39">
              <a:extLst>
                <a:ext uri="{FF2B5EF4-FFF2-40B4-BE49-F238E27FC236}">
                  <a16:creationId xmlns:a16="http://schemas.microsoft.com/office/drawing/2014/main" id="{DE209E2C-A7E3-4F4F-BC04-27F7BDE06768}"/>
                </a:ext>
              </a:extLst>
            </p:cNvPr>
            <p:cNvSpPr/>
            <p:nvPr/>
          </p:nvSpPr>
          <p:spPr>
            <a:xfrm>
              <a:off x="10861177" y="1061858"/>
              <a:ext cx="91440" cy="914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cs typeface="+mn-ea"/>
              </a:endParaRPr>
            </a:p>
          </p:txBody>
        </p:sp>
        <p:sp>
          <p:nvSpPr>
            <p:cNvPr id="30" name="Oval 40">
              <a:extLst>
                <a:ext uri="{FF2B5EF4-FFF2-40B4-BE49-F238E27FC236}">
                  <a16:creationId xmlns:a16="http://schemas.microsoft.com/office/drawing/2014/main" id="{63E776E5-1EDE-4F91-95F1-59787BD1609C}"/>
                </a:ext>
              </a:extLst>
            </p:cNvPr>
            <p:cNvSpPr/>
            <p:nvPr/>
          </p:nvSpPr>
          <p:spPr>
            <a:xfrm>
              <a:off x="10861177" y="6194853"/>
              <a:ext cx="91440" cy="914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>
                <a:cs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5F1264A-BEAD-469F-ADC1-B2226ED9348B}"/>
              </a:ext>
            </a:extLst>
          </p:cNvPr>
          <p:cNvGrpSpPr/>
          <p:nvPr/>
        </p:nvGrpSpPr>
        <p:grpSpPr>
          <a:xfrm>
            <a:off x="245835" y="1434151"/>
            <a:ext cx="745971" cy="541893"/>
            <a:chOff x="966213" y="2286000"/>
            <a:chExt cx="1158719" cy="841725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015DFADF-1B1A-4C96-8666-579E9231F9C2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7FE4F61-D7A3-4858-B1A3-0DBB7239F90E}"/>
                </a:ext>
              </a:extLst>
            </p:cNvPr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93D3B7-ACF8-4799-AEA7-1493A3666FCF}"/>
              </a:ext>
            </a:extLst>
          </p:cNvPr>
          <p:cNvGrpSpPr/>
          <p:nvPr/>
        </p:nvGrpSpPr>
        <p:grpSpPr>
          <a:xfrm>
            <a:off x="244261" y="2472129"/>
            <a:ext cx="745971" cy="541893"/>
            <a:chOff x="966213" y="2286000"/>
            <a:chExt cx="1158719" cy="841725"/>
          </a:xfrm>
        </p:grpSpPr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D732D226-37AC-4D0C-86CD-43B9202E42D7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rgbClr val="7B2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161DF65-E92A-476B-93E0-667E5AAD75A8}"/>
                </a:ext>
              </a:extLst>
            </p:cNvPr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BDDBB5C-1928-44EA-A492-AB953FFFD3E9}"/>
              </a:ext>
            </a:extLst>
          </p:cNvPr>
          <p:cNvGrpSpPr/>
          <p:nvPr/>
        </p:nvGrpSpPr>
        <p:grpSpPr>
          <a:xfrm>
            <a:off x="244261" y="3541254"/>
            <a:ext cx="745971" cy="541893"/>
            <a:chOff x="966213" y="2286000"/>
            <a:chExt cx="1158719" cy="841725"/>
          </a:xfrm>
        </p:grpSpPr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963A96D7-E8F7-4505-89A1-EB8A03A652D0}"/>
                </a:ext>
              </a:extLst>
            </p:cNvPr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6E2A722-7789-4CC8-907B-F029EEB479A2}"/>
                </a:ext>
              </a:extLst>
            </p:cNvPr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MH_Title_1">
            <a:extLst>
              <a:ext uri="{FF2B5EF4-FFF2-40B4-BE49-F238E27FC236}">
                <a16:creationId xmlns:a16="http://schemas.microsoft.com/office/drawing/2014/main" id="{4E521FA9-A4BB-426B-A737-2B302E48C043}"/>
              </a:ext>
            </a:extLst>
          </p:cNvPr>
          <p:cNvSpPr/>
          <p:nvPr/>
        </p:nvSpPr>
        <p:spPr>
          <a:xfrm>
            <a:off x="690103" y="1320842"/>
            <a:ext cx="1929289" cy="43481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1251B82-90AD-4A88-B0FE-8B94251BD9D6}"/>
              </a:ext>
            </a:extLst>
          </p:cNvPr>
          <p:cNvSpPr txBox="1"/>
          <p:nvPr/>
        </p:nvSpPr>
        <p:spPr>
          <a:xfrm>
            <a:off x="651875" y="1699045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2" name="MH_Title_1">
            <a:extLst>
              <a:ext uri="{FF2B5EF4-FFF2-40B4-BE49-F238E27FC236}">
                <a16:creationId xmlns:a16="http://schemas.microsoft.com/office/drawing/2014/main" id="{95334547-872E-448D-BE67-7C7E13398E8A}"/>
              </a:ext>
            </a:extLst>
          </p:cNvPr>
          <p:cNvSpPr/>
          <p:nvPr/>
        </p:nvSpPr>
        <p:spPr>
          <a:xfrm>
            <a:off x="728331" y="2369758"/>
            <a:ext cx="1929289" cy="43481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6856059-2536-46FE-83BA-B071A4DA9516}"/>
              </a:ext>
            </a:extLst>
          </p:cNvPr>
          <p:cNvSpPr txBox="1"/>
          <p:nvPr/>
        </p:nvSpPr>
        <p:spPr>
          <a:xfrm>
            <a:off x="690103" y="2747961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4" name="MH_Title_1">
            <a:extLst>
              <a:ext uri="{FF2B5EF4-FFF2-40B4-BE49-F238E27FC236}">
                <a16:creationId xmlns:a16="http://schemas.microsoft.com/office/drawing/2014/main" id="{E13B5431-DDD0-4263-A9CA-25E293EAAE1A}"/>
              </a:ext>
            </a:extLst>
          </p:cNvPr>
          <p:cNvSpPr/>
          <p:nvPr/>
        </p:nvSpPr>
        <p:spPr>
          <a:xfrm>
            <a:off x="730112" y="3418674"/>
            <a:ext cx="1929289" cy="43481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AF3E0B4-9192-4087-9556-C7D89948498C}"/>
              </a:ext>
            </a:extLst>
          </p:cNvPr>
          <p:cNvSpPr txBox="1"/>
          <p:nvPr/>
        </p:nvSpPr>
        <p:spPr>
          <a:xfrm>
            <a:off x="691884" y="3796877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TextBox 35">
            <a:extLst>
              <a:ext uri="{FF2B5EF4-FFF2-40B4-BE49-F238E27FC236}">
                <a16:creationId xmlns:a16="http://schemas.microsoft.com/office/drawing/2014/main" id="{FDC78E15-9E54-431C-83D0-38BF0BF069B1}"/>
              </a:ext>
            </a:extLst>
          </p:cNvPr>
          <p:cNvSpPr txBox="1"/>
          <p:nvPr/>
        </p:nvSpPr>
        <p:spPr>
          <a:xfrm>
            <a:off x="5134292" y="3958850"/>
            <a:ext cx="538930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5</a:t>
            </a: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0%</a:t>
            </a:r>
          </a:p>
        </p:txBody>
      </p:sp>
      <p:sp>
        <p:nvSpPr>
          <p:cNvPr id="47" name="TextBox 35">
            <a:extLst>
              <a:ext uri="{FF2B5EF4-FFF2-40B4-BE49-F238E27FC236}">
                <a16:creationId xmlns:a16="http://schemas.microsoft.com/office/drawing/2014/main" id="{C9E3232F-A1A2-478C-B260-F9F15C1094A5}"/>
              </a:ext>
            </a:extLst>
          </p:cNvPr>
          <p:cNvSpPr txBox="1"/>
          <p:nvPr/>
        </p:nvSpPr>
        <p:spPr>
          <a:xfrm>
            <a:off x="6051740" y="3935985"/>
            <a:ext cx="538930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7</a:t>
            </a: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0%</a:t>
            </a:r>
          </a:p>
        </p:txBody>
      </p:sp>
      <p:sp>
        <p:nvSpPr>
          <p:cNvPr id="48" name="TextBox 35">
            <a:extLst>
              <a:ext uri="{FF2B5EF4-FFF2-40B4-BE49-F238E27FC236}">
                <a16:creationId xmlns:a16="http://schemas.microsoft.com/office/drawing/2014/main" id="{A22B4052-17E1-46B6-BB90-78FE71EF8B70}"/>
              </a:ext>
            </a:extLst>
          </p:cNvPr>
          <p:cNvSpPr txBox="1"/>
          <p:nvPr/>
        </p:nvSpPr>
        <p:spPr>
          <a:xfrm>
            <a:off x="6969188" y="3913333"/>
            <a:ext cx="538930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9</a:t>
            </a:r>
            <a:r>
              <a:rPr lang="id-ID" sz="1600" b="1" dirty="0">
                <a:solidFill>
                  <a:schemeClr val="bg2">
                    <a:lumMod val="10000"/>
                  </a:schemeClr>
                </a:solidFill>
                <a:latin typeface="+mj-lt"/>
                <a:cs typeface="+mn-ea"/>
              </a:rPr>
              <a:t>0%</a:t>
            </a:r>
          </a:p>
        </p:txBody>
      </p:sp>
    </p:spTree>
    <p:extLst>
      <p:ext uri="{BB962C8B-B14F-4D97-AF65-F5344CB8AC3E}">
        <p14:creationId xmlns:p14="http://schemas.microsoft.com/office/powerpoint/2010/main" val="413495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B3B003-F29E-4608-ACDA-4D4E7D5EDDC1}"/>
              </a:ext>
            </a:extLst>
          </p:cNvPr>
          <p:cNvSpPr txBox="1"/>
          <p:nvPr/>
        </p:nvSpPr>
        <p:spPr>
          <a:xfrm>
            <a:off x="863274" y="115524"/>
            <a:ext cx="694852" cy="245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EDC37-54E3-47F0-BBEB-6D379F6F9207}"/>
              </a:ext>
            </a:extLst>
          </p:cNvPr>
          <p:cNvSpPr/>
          <p:nvPr/>
        </p:nvSpPr>
        <p:spPr>
          <a:xfrm>
            <a:off x="1472276" y="113587"/>
            <a:ext cx="1200983" cy="24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C871AF46-94C9-44E6-90E6-954262F6485E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D5C90D-4A90-477B-8752-256B97B7B0F2}"/>
              </a:ext>
            </a:extLst>
          </p:cNvPr>
          <p:cNvGrpSpPr/>
          <p:nvPr/>
        </p:nvGrpSpPr>
        <p:grpSpPr>
          <a:xfrm>
            <a:off x="351858" y="1173345"/>
            <a:ext cx="1692639" cy="1620180"/>
            <a:chOff x="469144" y="1916832"/>
            <a:chExt cx="2256852" cy="2160240"/>
          </a:xfrm>
        </p:grpSpPr>
        <p:sp>
          <p:nvSpPr>
            <p:cNvPr id="6" name="左中括号 5">
              <a:extLst>
                <a:ext uri="{FF2B5EF4-FFF2-40B4-BE49-F238E27FC236}">
                  <a16:creationId xmlns:a16="http://schemas.microsoft.com/office/drawing/2014/main" id="{3215997F-59E1-4DC3-95EC-3142934EA991}"/>
                </a:ext>
              </a:extLst>
            </p:cNvPr>
            <p:cNvSpPr/>
            <p:nvPr/>
          </p:nvSpPr>
          <p:spPr>
            <a:xfrm>
              <a:off x="469144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左中括号 6">
              <a:extLst>
                <a:ext uri="{FF2B5EF4-FFF2-40B4-BE49-F238E27FC236}">
                  <a16:creationId xmlns:a16="http://schemas.microsoft.com/office/drawing/2014/main" id="{610AE513-5412-4663-9737-3B57D51FA00B}"/>
                </a:ext>
              </a:extLst>
            </p:cNvPr>
            <p:cNvSpPr/>
            <p:nvPr/>
          </p:nvSpPr>
          <p:spPr>
            <a:xfrm flipH="1">
              <a:off x="249090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E41089-45A4-45A0-BE1B-C9E841E1DCE2}"/>
                </a:ext>
              </a:extLst>
            </p:cNvPr>
            <p:cNvGrpSpPr/>
            <p:nvPr/>
          </p:nvGrpSpPr>
          <p:grpSpPr>
            <a:xfrm>
              <a:off x="1235460" y="3356992"/>
              <a:ext cx="720080" cy="720080"/>
              <a:chOff x="1235460" y="3356992"/>
              <a:chExt cx="720080" cy="72008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0F46674D-4C08-48BD-8397-D3DF4FB783FD}"/>
                  </a:ext>
                </a:extLst>
              </p:cNvPr>
              <p:cNvSpPr/>
              <p:nvPr/>
            </p:nvSpPr>
            <p:spPr bwMode="auto">
              <a:xfrm>
                <a:off x="1235460" y="3356992"/>
                <a:ext cx="720080" cy="720080"/>
              </a:xfrm>
              <a:prstGeom prst="ellipse">
                <a:avLst/>
              </a:prstGeom>
              <a:solidFill>
                <a:srgbClr val="7B293B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2A7FF9A5-E0CF-40E3-A36D-C75EEB9B5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6193" y="3525656"/>
                <a:ext cx="382754" cy="3827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A792CB-30E9-4319-8AF1-7D59279326E0}"/>
              </a:ext>
            </a:extLst>
          </p:cNvPr>
          <p:cNvGrpSpPr/>
          <p:nvPr/>
        </p:nvGrpSpPr>
        <p:grpSpPr>
          <a:xfrm>
            <a:off x="2601073" y="1173345"/>
            <a:ext cx="1692639" cy="1620180"/>
            <a:chOff x="3468097" y="1916832"/>
            <a:chExt cx="2256852" cy="2160240"/>
          </a:xfrm>
        </p:grpSpPr>
        <p:sp>
          <p:nvSpPr>
            <p:cNvPr id="12" name="左中括号 11">
              <a:extLst>
                <a:ext uri="{FF2B5EF4-FFF2-40B4-BE49-F238E27FC236}">
                  <a16:creationId xmlns:a16="http://schemas.microsoft.com/office/drawing/2014/main" id="{B1E1721B-5EAA-4847-82A0-83A093D665D0}"/>
                </a:ext>
              </a:extLst>
            </p:cNvPr>
            <p:cNvSpPr/>
            <p:nvPr/>
          </p:nvSpPr>
          <p:spPr>
            <a:xfrm>
              <a:off x="346809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左中括号 12">
              <a:extLst>
                <a:ext uri="{FF2B5EF4-FFF2-40B4-BE49-F238E27FC236}">
                  <a16:creationId xmlns:a16="http://schemas.microsoft.com/office/drawing/2014/main" id="{12ADE531-19ED-4443-B68D-FE56326655E8}"/>
                </a:ext>
              </a:extLst>
            </p:cNvPr>
            <p:cNvSpPr/>
            <p:nvPr/>
          </p:nvSpPr>
          <p:spPr>
            <a:xfrm flipH="1">
              <a:off x="5489860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4FAFC25-9A2D-4669-BBD5-97EB2CFB28CE}"/>
                </a:ext>
              </a:extLst>
            </p:cNvPr>
            <p:cNvGrpSpPr/>
            <p:nvPr/>
          </p:nvGrpSpPr>
          <p:grpSpPr>
            <a:xfrm>
              <a:off x="4236483" y="3356992"/>
              <a:ext cx="720080" cy="720080"/>
              <a:chOff x="4236483" y="3356992"/>
              <a:chExt cx="720080" cy="72008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B6C531B-C8E6-4994-B88E-055A12C66F48}"/>
                  </a:ext>
                </a:extLst>
              </p:cNvPr>
              <p:cNvSpPr/>
              <p:nvPr/>
            </p:nvSpPr>
            <p:spPr bwMode="auto">
              <a:xfrm>
                <a:off x="4236483" y="3356992"/>
                <a:ext cx="720080" cy="72008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2FEDD3D-6379-4161-B857-A854FC47F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5146" y="3525656"/>
                <a:ext cx="382754" cy="382752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136D1EF-313A-4855-8F28-E1B76ADA0E0E}"/>
              </a:ext>
            </a:extLst>
          </p:cNvPr>
          <p:cNvGrpSpPr/>
          <p:nvPr/>
        </p:nvGrpSpPr>
        <p:grpSpPr>
          <a:xfrm>
            <a:off x="4850286" y="1173345"/>
            <a:ext cx="1692639" cy="1620180"/>
            <a:chOff x="6467050" y="1916832"/>
            <a:chExt cx="2256852" cy="2160240"/>
          </a:xfrm>
        </p:grpSpPr>
        <p:sp>
          <p:nvSpPr>
            <p:cNvPr id="18" name="左中括号 17">
              <a:extLst>
                <a:ext uri="{FF2B5EF4-FFF2-40B4-BE49-F238E27FC236}">
                  <a16:creationId xmlns:a16="http://schemas.microsoft.com/office/drawing/2014/main" id="{CB99286A-386C-4328-A926-074B95C05EA2}"/>
                </a:ext>
              </a:extLst>
            </p:cNvPr>
            <p:cNvSpPr/>
            <p:nvPr/>
          </p:nvSpPr>
          <p:spPr>
            <a:xfrm>
              <a:off x="6467050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左中括号 18">
              <a:extLst>
                <a:ext uri="{FF2B5EF4-FFF2-40B4-BE49-F238E27FC236}">
                  <a16:creationId xmlns:a16="http://schemas.microsoft.com/office/drawing/2014/main" id="{5348F3B3-06EC-49D0-86C6-E179E2874D97}"/>
                </a:ext>
              </a:extLst>
            </p:cNvPr>
            <p:cNvSpPr/>
            <p:nvPr/>
          </p:nvSpPr>
          <p:spPr>
            <a:xfrm flipH="1">
              <a:off x="8488813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70AD4A0-BEAE-4821-975B-B1F02DB391A4}"/>
                </a:ext>
              </a:extLst>
            </p:cNvPr>
            <p:cNvGrpSpPr/>
            <p:nvPr/>
          </p:nvGrpSpPr>
          <p:grpSpPr>
            <a:xfrm>
              <a:off x="7237506" y="3356992"/>
              <a:ext cx="720080" cy="720080"/>
              <a:chOff x="7237506" y="3356992"/>
              <a:chExt cx="720080" cy="72008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C135B37-8561-4736-BC4C-0E89A23682E8}"/>
                  </a:ext>
                </a:extLst>
              </p:cNvPr>
              <p:cNvSpPr/>
              <p:nvPr/>
            </p:nvSpPr>
            <p:spPr bwMode="auto">
              <a:xfrm>
                <a:off x="7237506" y="3356992"/>
                <a:ext cx="720080" cy="720080"/>
              </a:xfrm>
              <a:prstGeom prst="ellipse">
                <a:avLst/>
              </a:prstGeom>
              <a:solidFill>
                <a:srgbClr val="7B293B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9DE8239-6E5B-4D03-8344-A17C67D65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140" y="3525656"/>
                <a:ext cx="382754" cy="3827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E5518F-3586-4026-8FAC-FFB8DCBB4A0E}"/>
              </a:ext>
            </a:extLst>
          </p:cNvPr>
          <p:cNvGrpSpPr/>
          <p:nvPr/>
        </p:nvGrpSpPr>
        <p:grpSpPr>
          <a:xfrm>
            <a:off x="7099502" y="1173345"/>
            <a:ext cx="1692639" cy="1620180"/>
            <a:chOff x="9466004" y="1916832"/>
            <a:chExt cx="2256852" cy="2160240"/>
          </a:xfrm>
        </p:grpSpPr>
        <p:sp>
          <p:nvSpPr>
            <p:cNvPr id="24" name="左中括号 23">
              <a:extLst>
                <a:ext uri="{FF2B5EF4-FFF2-40B4-BE49-F238E27FC236}">
                  <a16:creationId xmlns:a16="http://schemas.microsoft.com/office/drawing/2014/main" id="{113EAFC7-4CBF-4C58-BEB5-B3D9955EE52B}"/>
                </a:ext>
              </a:extLst>
            </p:cNvPr>
            <p:cNvSpPr/>
            <p:nvPr/>
          </p:nvSpPr>
          <p:spPr>
            <a:xfrm>
              <a:off x="9466004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左中括号 24">
              <a:extLst>
                <a:ext uri="{FF2B5EF4-FFF2-40B4-BE49-F238E27FC236}">
                  <a16:creationId xmlns:a16="http://schemas.microsoft.com/office/drawing/2014/main" id="{6CE593D7-D51A-4142-8452-DD5E53A4740B}"/>
                </a:ext>
              </a:extLst>
            </p:cNvPr>
            <p:cNvSpPr/>
            <p:nvPr/>
          </p:nvSpPr>
          <p:spPr>
            <a:xfrm flipH="1">
              <a:off x="1148776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49FE6CD-8B95-4C29-AAB0-57537650C5D0}"/>
                </a:ext>
              </a:extLst>
            </p:cNvPr>
            <p:cNvGrpSpPr/>
            <p:nvPr/>
          </p:nvGrpSpPr>
          <p:grpSpPr>
            <a:xfrm>
              <a:off x="10238529" y="3356992"/>
              <a:ext cx="720080" cy="720080"/>
              <a:chOff x="10238529" y="3356992"/>
              <a:chExt cx="720080" cy="72008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2D5D798-0F7D-422C-A462-DAAAF666EF55}"/>
                  </a:ext>
                </a:extLst>
              </p:cNvPr>
              <p:cNvSpPr/>
              <p:nvPr/>
            </p:nvSpPr>
            <p:spPr bwMode="auto">
              <a:xfrm>
                <a:off x="10238529" y="3356992"/>
                <a:ext cx="720080" cy="72008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D7ACA5D-E7F5-4E17-BA97-19F7EA917EF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402577" y="3526071"/>
                <a:ext cx="382754" cy="382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5DFC61-84FC-4C94-8BF7-4154BF82F813}"/>
              </a:ext>
            </a:extLst>
          </p:cNvPr>
          <p:cNvGrpSpPr/>
          <p:nvPr/>
        </p:nvGrpSpPr>
        <p:grpSpPr>
          <a:xfrm>
            <a:off x="1030948" y="2981427"/>
            <a:ext cx="338588" cy="1064928"/>
            <a:chOff x="1374597" y="4327608"/>
            <a:chExt cx="451450" cy="1419904"/>
          </a:xfrm>
          <a:solidFill>
            <a:srgbClr val="7B293B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321F9E2-AC35-4FE0-8588-FA3898F65C4E}"/>
                </a:ext>
              </a:extLst>
            </p:cNvPr>
            <p:cNvSpPr/>
            <p:nvPr/>
          </p:nvSpPr>
          <p:spPr bwMode="auto">
            <a:xfrm>
              <a:off x="1374597" y="4327608"/>
              <a:ext cx="451450" cy="451450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97E6311-721E-43F9-A224-5AF1BD33FBA6}"/>
                </a:ext>
              </a:extLst>
            </p:cNvPr>
            <p:cNvSpPr/>
            <p:nvPr/>
          </p:nvSpPr>
          <p:spPr bwMode="auto">
            <a:xfrm>
              <a:off x="1463769" y="5029594"/>
              <a:ext cx="273106" cy="273106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310FCF7-A751-4013-AC3F-9289BB3680A9}"/>
                </a:ext>
              </a:extLst>
            </p:cNvPr>
            <p:cNvSpPr/>
            <p:nvPr/>
          </p:nvSpPr>
          <p:spPr bwMode="auto">
            <a:xfrm>
              <a:off x="1503184" y="5553236"/>
              <a:ext cx="194276" cy="194276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1C905B-6B6A-4211-8AE9-CD6596B46553}"/>
              </a:ext>
            </a:extLst>
          </p:cNvPr>
          <p:cNvGrpSpPr/>
          <p:nvPr/>
        </p:nvGrpSpPr>
        <p:grpSpPr>
          <a:xfrm>
            <a:off x="3274852" y="2981427"/>
            <a:ext cx="338588" cy="1064928"/>
            <a:chOff x="4366469" y="4327608"/>
            <a:chExt cx="451450" cy="1419904"/>
          </a:xfrm>
          <a:solidFill>
            <a:schemeClr val="bg2">
              <a:lumMod val="25000"/>
            </a:scheme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6EA90EC-5AA3-4DE1-B324-7A67A6538B4B}"/>
                </a:ext>
              </a:extLst>
            </p:cNvPr>
            <p:cNvSpPr/>
            <p:nvPr/>
          </p:nvSpPr>
          <p:spPr bwMode="auto">
            <a:xfrm>
              <a:off x="4366469" y="4327608"/>
              <a:ext cx="451450" cy="4514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3D2159B-9805-4EE3-9FD8-8ACB8A51E22E}"/>
                </a:ext>
              </a:extLst>
            </p:cNvPr>
            <p:cNvSpPr/>
            <p:nvPr/>
          </p:nvSpPr>
          <p:spPr bwMode="auto">
            <a:xfrm>
              <a:off x="4455641" y="5029594"/>
              <a:ext cx="273106" cy="273106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30D6FFD-5072-46B7-B936-4134E720607E}"/>
                </a:ext>
              </a:extLst>
            </p:cNvPr>
            <p:cNvSpPr/>
            <p:nvPr/>
          </p:nvSpPr>
          <p:spPr bwMode="auto">
            <a:xfrm>
              <a:off x="4495056" y="5553236"/>
              <a:ext cx="194276" cy="194276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88BE53E-4D1C-419B-BC32-A28CB422F826}"/>
              </a:ext>
            </a:extLst>
          </p:cNvPr>
          <p:cNvGrpSpPr/>
          <p:nvPr/>
        </p:nvGrpSpPr>
        <p:grpSpPr>
          <a:xfrm>
            <a:off x="5518756" y="2981427"/>
            <a:ext cx="338588" cy="1064928"/>
            <a:chOff x="7358341" y="4327608"/>
            <a:chExt cx="451450" cy="1419904"/>
          </a:xfrm>
          <a:solidFill>
            <a:srgbClr val="204710"/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468B0F4-71FD-4EB5-A341-1258AABDB20D}"/>
                </a:ext>
              </a:extLst>
            </p:cNvPr>
            <p:cNvSpPr/>
            <p:nvPr/>
          </p:nvSpPr>
          <p:spPr bwMode="auto">
            <a:xfrm>
              <a:off x="7358341" y="4327608"/>
              <a:ext cx="451450" cy="451450"/>
            </a:xfrm>
            <a:prstGeom prst="ellipse">
              <a:avLst/>
            </a:prstGeom>
            <a:solidFill>
              <a:srgbClr val="7B293B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EDD630F-16F1-416B-9B4B-BAC78491CD55}"/>
                </a:ext>
              </a:extLst>
            </p:cNvPr>
            <p:cNvSpPr/>
            <p:nvPr/>
          </p:nvSpPr>
          <p:spPr bwMode="auto">
            <a:xfrm>
              <a:off x="7447513" y="5029594"/>
              <a:ext cx="273106" cy="273106"/>
            </a:xfrm>
            <a:prstGeom prst="ellipse">
              <a:avLst/>
            </a:prstGeom>
            <a:solidFill>
              <a:srgbClr val="7B293B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D09A629-1D17-41EB-9877-203306721568}"/>
                </a:ext>
              </a:extLst>
            </p:cNvPr>
            <p:cNvSpPr/>
            <p:nvPr/>
          </p:nvSpPr>
          <p:spPr bwMode="auto">
            <a:xfrm>
              <a:off x="7486928" y="5553236"/>
              <a:ext cx="194276" cy="194276"/>
            </a:xfrm>
            <a:prstGeom prst="ellipse">
              <a:avLst/>
            </a:prstGeom>
            <a:solidFill>
              <a:srgbClr val="7B293B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C66302A-307E-4FE4-82BF-F7D9A8270815}"/>
              </a:ext>
            </a:extLst>
          </p:cNvPr>
          <p:cNvGrpSpPr/>
          <p:nvPr/>
        </p:nvGrpSpPr>
        <p:grpSpPr>
          <a:xfrm>
            <a:off x="7762660" y="2981427"/>
            <a:ext cx="338588" cy="1064928"/>
            <a:chOff x="10350213" y="4327608"/>
            <a:chExt cx="451450" cy="1419904"/>
          </a:xfrm>
          <a:solidFill>
            <a:schemeClr val="bg2">
              <a:lumMod val="25000"/>
            </a:schemeClr>
          </a:solidFill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B9200C8-4341-4CEB-B8A7-8FF7548E4C1C}"/>
                </a:ext>
              </a:extLst>
            </p:cNvPr>
            <p:cNvSpPr/>
            <p:nvPr/>
          </p:nvSpPr>
          <p:spPr bwMode="auto">
            <a:xfrm>
              <a:off x="10350213" y="4327608"/>
              <a:ext cx="451450" cy="4514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96E16E03-3A77-422C-BB1B-3FA9263B07B4}"/>
                </a:ext>
              </a:extLst>
            </p:cNvPr>
            <p:cNvSpPr/>
            <p:nvPr/>
          </p:nvSpPr>
          <p:spPr bwMode="auto">
            <a:xfrm>
              <a:off x="10439385" y="5029594"/>
              <a:ext cx="273106" cy="273106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4653AF9-3EC0-498D-8782-FEA9CEF2E464}"/>
                </a:ext>
              </a:extLst>
            </p:cNvPr>
            <p:cNvSpPr/>
            <p:nvPr/>
          </p:nvSpPr>
          <p:spPr bwMode="auto">
            <a:xfrm>
              <a:off x="10478800" y="5553236"/>
              <a:ext cx="194276" cy="194276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C4FBA842-109D-4407-91B8-DBE5881B0FF0}"/>
              </a:ext>
            </a:extLst>
          </p:cNvPr>
          <p:cNvSpPr txBox="1"/>
          <p:nvPr/>
        </p:nvSpPr>
        <p:spPr>
          <a:xfrm>
            <a:off x="291173" y="165876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Rectangle 24">
            <a:extLst>
              <a:ext uri="{FF2B5EF4-FFF2-40B4-BE49-F238E27FC236}">
                <a16:creationId xmlns:a16="http://schemas.microsoft.com/office/drawing/2014/main" id="{E99D96B3-12C3-451D-B96F-5A89D4E95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030" y="145242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1BD171C-A687-4042-B36B-CE1F35E981D7}"/>
              </a:ext>
            </a:extLst>
          </p:cNvPr>
          <p:cNvSpPr txBox="1"/>
          <p:nvPr/>
        </p:nvSpPr>
        <p:spPr>
          <a:xfrm>
            <a:off x="2528359" y="165876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8" name="Rectangle 24">
            <a:extLst>
              <a:ext uri="{FF2B5EF4-FFF2-40B4-BE49-F238E27FC236}">
                <a16:creationId xmlns:a16="http://schemas.microsoft.com/office/drawing/2014/main" id="{F9BBE7BC-365B-4EFC-A0C4-B277C3A37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8216" y="145242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9D226AB-0465-4126-8227-887AAFB8B9EF}"/>
              </a:ext>
            </a:extLst>
          </p:cNvPr>
          <p:cNvSpPr txBox="1"/>
          <p:nvPr/>
        </p:nvSpPr>
        <p:spPr>
          <a:xfrm>
            <a:off x="4732581" y="166321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0" name="Rectangle 24">
            <a:extLst>
              <a:ext uri="{FF2B5EF4-FFF2-40B4-BE49-F238E27FC236}">
                <a16:creationId xmlns:a16="http://schemas.microsoft.com/office/drawing/2014/main" id="{6E47CE1D-8BD4-4CBC-856A-D27E63A1F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2438" y="145687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4380873-6F5B-46B0-B511-E813D35E14B7}"/>
              </a:ext>
            </a:extLst>
          </p:cNvPr>
          <p:cNvSpPr txBox="1"/>
          <p:nvPr/>
        </p:nvSpPr>
        <p:spPr>
          <a:xfrm>
            <a:off x="7022885" y="16699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2" name="Rectangle 24">
            <a:extLst>
              <a:ext uri="{FF2B5EF4-FFF2-40B4-BE49-F238E27FC236}">
                <a16:creationId xmlns:a16="http://schemas.microsoft.com/office/drawing/2014/main" id="{985CF3CC-09B8-44C2-B70E-213EC6116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2742" y="146356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26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F0E90C1-6C60-4A12-97B3-0B77368B2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46" y="0"/>
            <a:ext cx="7150354" cy="52197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803DB0-4905-46EE-B660-FD670521E787}"/>
              </a:ext>
            </a:extLst>
          </p:cNvPr>
          <p:cNvSpPr/>
          <p:nvPr/>
        </p:nvSpPr>
        <p:spPr>
          <a:xfrm>
            <a:off x="0" y="0"/>
            <a:ext cx="4520485" cy="5219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98B950-D440-4DA4-9A5A-D2AB9264CCB1}"/>
              </a:ext>
            </a:extLst>
          </p:cNvPr>
          <p:cNvSpPr/>
          <p:nvPr/>
        </p:nvSpPr>
        <p:spPr>
          <a:xfrm>
            <a:off x="399752" y="2363629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6" name="îŝḷîḓé-矩形: 圆角 70">
            <a:extLst>
              <a:ext uri="{FF2B5EF4-FFF2-40B4-BE49-F238E27FC236}">
                <a16:creationId xmlns:a16="http://schemas.microsoft.com/office/drawing/2014/main" id="{C0FFF2E4-3B72-4853-ACD8-645CEC79E319}"/>
              </a:ext>
            </a:extLst>
          </p:cNvPr>
          <p:cNvSpPr/>
          <p:nvPr/>
        </p:nvSpPr>
        <p:spPr>
          <a:xfrm>
            <a:off x="412079" y="3585366"/>
            <a:ext cx="1015012" cy="319369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BEAC7D63-0E78-404C-AE6F-A6C43A3A64F6}"/>
              </a:ext>
            </a:extLst>
          </p:cNvPr>
          <p:cNvSpPr txBox="1"/>
          <p:nvPr/>
        </p:nvSpPr>
        <p:spPr>
          <a:xfrm>
            <a:off x="399752" y="2521216"/>
            <a:ext cx="4028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00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involved. Entrepreneurship ranges in scale from solo.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670457-ADE1-4887-A367-75F17657C09E}"/>
              </a:ext>
            </a:extLst>
          </p:cNvPr>
          <p:cNvSpPr txBox="1"/>
          <p:nvPr/>
        </p:nvSpPr>
        <p:spPr>
          <a:xfrm>
            <a:off x="399752" y="1834092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</p:spTree>
    <p:extLst>
      <p:ext uri="{BB962C8B-B14F-4D97-AF65-F5344CB8AC3E}">
        <p14:creationId xmlns:p14="http://schemas.microsoft.com/office/powerpoint/2010/main" val="191641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ḷîḓé-矩形: 圆角 70">
            <a:extLst>
              <a:ext uri="{FF2B5EF4-FFF2-40B4-BE49-F238E27FC236}">
                <a16:creationId xmlns:a16="http://schemas.microsoft.com/office/drawing/2014/main" id="{F86BDE41-36E3-4BE4-AC70-6BFC6578F5A8}"/>
              </a:ext>
            </a:extLst>
          </p:cNvPr>
          <p:cNvSpPr/>
          <p:nvPr/>
        </p:nvSpPr>
        <p:spPr>
          <a:xfrm>
            <a:off x="280159" y="150248"/>
            <a:ext cx="506920" cy="160331"/>
          </a:xfrm>
          <a:prstGeom prst="roundRect">
            <a:avLst>
              <a:gd name="adj" fmla="val 13693"/>
            </a:avLst>
          </a:prstGeom>
          <a:solidFill>
            <a:srgbClr val="7B2135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r>
              <a:rPr lang="en-US" altLang="zh-CN" sz="101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018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6B339-E1A4-4654-B9C3-49C23CB66685}"/>
              </a:ext>
            </a:extLst>
          </p:cNvPr>
          <p:cNvSpPr txBox="1"/>
          <p:nvPr/>
        </p:nvSpPr>
        <p:spPr>
          <a:xfrm>
            <a:off x="834067" y="102012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作 描 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AD941-6BF7-4568-83E6-C3150E78AD46}"/>
              </a:ext>
            </a:extLst>
          </p:cNvPr>
          <p:cNvSpPr/>
          <p:nvPr/>
        </p:nvSpPr>
        <p:spPr>
          <a:xfrm>
            <a:off x="1634318" y="102011"/>
            <a:ext cx="11224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1C5CAF-2DAE-452F-8742-8AE7272D2A3D}"/>
              </a:ext>
            </a:extLst>
          </p:cNvPr>
          <p:cNvGrpSpPr/>
          <p:nvPr/>
        </p:nvGrpSpPr>
        <p:grpSpPr>
          <a:xfrm>
            <a:off x="3137790" y="1386700"/>
            <a:ext cx="2561507" cy="2560267"/>
            <a:chOff x="3576640" y="1775508"/>
            <a:chExt cx="1990725" cy="1989761"/>
          </a:xfrm>
        </p:grpSpPr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id="{5CFAF5F3-F9FE-4296-A150-FA2870BF9C0C}"/>
                </a:ext>
              </a:extLst>
            </p:cNvPr>
            <p:cNvSpPr/>
            <p:nvPr/>
          </p:nvSpPr>
          <p:spPr>
            <a:xfrm rot="16200000" flipH="1">
              <a:off x="3558501" y="2788524"/>
              <a:ext cx="993382" cy="956147"/>
            </a:xfrm>
            <a:custGeom>
              <a:avLst/>
              <a:gdLst>
                <a:gd name="connsiteX0" fmla="*/ 0 w 1324509"/>
                <a:gd name="connsiteY0" fmla="*/ 0 h 1274862"/>
                <a:gd name="connsiteX1" fmla="*/ 0 w 1324509"/>
                <a:gd name="connsiteY1" fmla="*/ 4455 h 1274862"/>
                <a:gd name="connsiteX2" fmla="*/ 12700 w 1324509"/>
                <a:gd name="connsiteY2" fmla="*/ 3175 h 1274862"/>
                <a:gd name="connsiteX3" fmla="*/ 675235 w 1324509"/>
                <a:gd name="connsiteY3" fmla="*/ 543157 h 1274862"/>
                <a:gd name="connsiteX4" fmla="*/ 685041 w 1324509"/>
                <a:gd name="connsiteY4" fmla="*/ 640434 h 1274862"/>
                <a:gd name="connsiteX5" fmla="*/ 771873 w 1324509"/>
                <a:gd name="connsiteY5" fmla="*/ 648096 h 1274862"/>
                <a:gd name="connsiteX6" fmla="*/ 1314696 w 1324509"/>
                <a:gd name="connsiteY6" fmla="*/ 1177515 h 1274862"/>
                <a:gd name="connsiteX7" fmla="*/ 1324509 w 1324509"/>
                <a:gd name="connsiteY7" fmla="*/ 1274862 h 1274862"/>
                <a:gd name="connsiteX8" fmla="*/ 1320298 w 1324509"/>
                <a:gd name="connsiteY8" fmla="*/ 1191457 h 1274862"/>
                <a:gd name="connsiteX9" fmla="*/ 938437 w 1324509"/>
                <a:gd name="connsiteY9" fmla="*/ 388713 h 1274862"/>
                <a:gd name="connsiteX10" fmla="*/ 844477 w 1324509"/>
                <a:gd name="connsiteY10" fmla="*/ 303316 h 1274862"/>
                <a:gd name="connsiteX11" fmla="*/ 843918 w 1324509"/>
                <a:gd name="connsiteY11" fmla="*/ 302852 h 1274862"/>
                <a:gd name="connsiteX12" fmla="*/ 742776 w 1324509"/>
                <a:gd name="connsiteY12" fmla="*/ 227219 h 1274862"/>
                <a:gd name="connsiteX13" fmla="*/ 741473 w 1324509"/>
                <a:gd name="connsiteY13" fmla="*/ 226322 h 1274862"/>
                <a:gd name="connsiteX14" fmla="*/ 633212 w 1324509"/>
                <a:gd name="connsiteY14" fmla="*/ 160552 h 1274862"/>
                <a:gd name="connsiteX15" fmla="*/ 632262 w 1324509"/>
                <a:gd name="connsiteY15" fmla="*/ 160017 h 1274862"/>
                <a:gd name="connsiteX16" fmla="*/ 516587 w 1324509"/>
                <a:gd name="connsiteY16" fmla="*/ 104294 h 1274862"/>
                <a:gd name="connsiteX17" fmla="*/ 0 w 1324509"/>
                <a:gd name="connsiteY17" fmla="*/ 0 h 127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4509" h="1274862">
                  <a:moveTo>
                    <a:pt x="0" y="0"/>
                  </a:moveTo>
                  <a:lnTo>
                    <a:pt x="0" y="4455"/>
                  </a:lnTo>
                  <a:lnTo>
                    <a:pt x="12700" y="3175"/>
                  </a:lnTo>
                  <a:cubicBezTo>
                    <a:pt x="339509" y="3175"/>
                    <a:pt x="612175" y="234990"/>
                    <a:pt x="675235" y="543157"/>
                  </a:cubicBezTo>
                  <a:lnTo>
                    <a:pt x="685041" y="640434"/>
                  </a:lnTo>
                  <a:lnTo>
                    <a:pt x="771873" y="648096"/>
                  </a:lnTo>
                  <a:cubicBezTo>
                    <a:pt x="1043861" y="696679"/>
                    <a:pt x="1259519" y="907868"/>
                    <a:pt x="1314696" y="1177515"/>
                  </a:cubicBezTo>
                  <a:lnTo>
                    <a:pt x="1324509" y="1274862"/>
                  </a:lnTo>
                  <a:lnTo>
                    <a:pt x="1320298" y="1191457"/>
                  </a:lnTo>
                  <a:cubicBezTo>
                    <a:pt x="1288582" y="879152"/>
                    <a:pt x="1148583" y="598859"/>
                    <a:pt x="938437" y="388713"/>
                  </a:cubicBezTo>
                  <a:lnTo>
                    <a:pt x="844477" y="303316"/>
                  </a:lnTo>
                  <a:lnTo>
                    <a:pt x="843918" y="302852"/>
                  </a:lnTo>
                  <a:lnTo>
                    <a:pt x="742776" y="227219"/>
                  </a:lnTo>
                  <a:lnTo>
                    <a:pt x="741473" y="226322"/>
                  </a:lnTo>
                  <a:lnTo>
                    <a:pt x="633212" y="160552"/>
                  </a:lnTo>
                  <a:lnTo>
                    <a:pt x="632262" y="160017"/>
                  </a:lnTo>
                  <a:lnTo>
                    <a:pt x="516587" y="104294"/>
                  </a:lnTo>
                  <a:cubicBezTo>
                    <a:pt x="357808" y="37136"/>
                    <a:pt x="183241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E58F9C9D-9E36-4BCA-AFEE-1D1890E3230F}"/>
                </a:ext>
              </a:extLst>
            </p:cNvPr>
            <p:cNvSpPr/>
            <p:nvPr/>
          </p:nvSpPr>
          <p:spPr>
            <a:xfrm flipV="1">
              <a:off x="3577604" y="276990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BA40C8CB-ED63-4CFC-A662-2FCF03E4B7DE}"/>
                </a:ext>
              </a:extLst>
            </p:cNvPr>
            <p:cNvSpPr/>
            <p:nvPr/>
          </p:nvSpPr>
          <p:spPr>
            <a:xfrm rot="5400000">
              <a:off x="4074803" y="2272707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rgbClr val="7B293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Freeform: Shape 3">
              <a:extLst>
                <a:ext uri="{FF2B5EF4-FFF2-40B4-BE49-F238E27FC236}">
                  <a16:creationId xmlns:a16="http://schemas.microsoft.com/office/drawing/2014/main" id="{8CDFDE93-21B9-4280-A134-A3C426DFC7AE}"/>
                </a:ext>
              </a:extLst>
            </p:cNvPr>
            <p:cNvSpPr/>
            <p:nvPr/>
          </p:nvSpPr>
          <p:spPr>
            <a:xfrm>
              <a:off x="3577604" y="177879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26">
              <a:extLst>
                <a:ext uri="{FF2B5EF4-FFF2-40B4-BE49-F238E27FC236}">
                  <a16:creationId xmlns:a16="http://schemas.microsoft.com/office/drawing/2014/main" id="{6AC428A8-F59E-438E-987F-B9DAEA6CAB3F}"/>
                </a:ext>
              </a:extLst>
            </p:cNvPr>
            <p:cNvSpPr/>
            <p:nvPr/>
          </p:nvSpPr>
          <p:spPr>
            <a:xfrm rot="16200000" flipH="1">
              <a:off x="3320232" y="2031917"/>
              <a:ext cx="1508179" cy="995363"/>
            </a:xfrm>
            <a:custGeom>
              <a:avLst/>
              <a:gdLst>
                <a:gd name="connsiteX0" fmla="*/ 0 w 2010905"/>
                <a:gd name="connsiteY0" fmla="*/ 1327150 h 1327150"/>
                <a:gd name="connsiteX1" fmla="*/ 4455 w 2010905"/>
                <a:gd name="connsiteY1" fmla="*/ 1327150 h 1327150"/>
                <a:gd name="connsiteX2" fmla="*/ 3175 w 2010905"/>
                <a:gd name="connsiteY2" fmla="*/ 1314450 h 1327150"/>
                <a:gd name="connsiteX3" fmla="*/ 679450 w 2010905"/>
                <a:gd name="connsiteY3" fmla="*/ 638175 h 1327150"/>
                <a:gd name="connsiteX4" fmla="*/ 1302580 w 2010905"/>
                <a:gd name="connsiteY4" fmla="*/ 1051213 h 1327150"/>
                <a:gd name="connsiteX5" fmla="*/ 1328738 w 2010905"/>
                <a:gd name="connsiteY5" fmla="*/ 1135480 h 1327150"/>
                <a:gd name="connsiteX6" fmla="*/ 1354895 w 2010905"/>
                <a:gd name="connsiteY6" fmla="*/ 1051213 h 1327150"/>
                <a:gd name="connsiteX7" fmla="*/ 1978025 w 2010905"/>
                <a:gd name="connsiteY7" fmla="*/ 638175 h 1327150"/>
                <a:gd name="connsiteX8" fmla="*/ 2010905 w 2010905"/>
                <a:gd name="connsiteY8" fmla="*/ 641076 h 1327150"/>
                <a:gd name="connsiteX9" fmla="*/ 2001099 w 2010905"/>
                <a:gd name="connsiteY9" fmla="*/ 543799 h 1327150"/>
                <a:gd name="connsiteX10" fmla="*/ 1338564 w 2010905"/>
                <a:gd name="connsiteY10" fmla="*/ 3817 h 1327150"/>
                <a:gd name="connsiteX11" fmla="*/ 1325864 w 2010905"/>
                <a:gd name="connsiteY11" fmla="*/ 5097 h 1327150"/>
                <a:gd name="connsiteX12" fmla="*/ 1325864 w 2010905"/>
                <a:gd name="connsiteY12" fmla="*/ 642 h 1327150"/>
                <a:gd name="connsiteX13" fmla="*/ 1842451 w 2010905"/>
                <a:gd name="connsiteY13" fmla="*/ 104936 h 1327150"/>
                <a:gd name="connsiteX14" fmla="*/ 1958126 w 2010905"/>
                <a:gd name="connsiteY14" fmla="*/ 160659 h 1327150"/>
                <a:gd name="connsiteX15" fmla="*/ 1924171 w 2010905"/>
                <a:gd name="connsiteY15" fmla="*/ 141546 h 1327150"/>
                <a:gd name="connsiteX16" fmla="*/ 1327150 w 2010905"/>
                <a:gd name="connsiteY16" fmla="*/ 0 h 1327150"/>
                <a:gd name="connsiteX17" fmla="*/ 0 w 2010905"/>
                <a:gd name="connsiteY17" fmla="*/ 132715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0905" h="1327150">
                  <a:moveTo>
                    <a:pt x="0" y="1327150"/>
                  </a:moveTo>
                  <a:lnTo>
                    <a:pt x="4455" y="1327150"/>
                  </a:lnTo>
                  <a:lnTo>
                    <a:pt x="3175" y="1314450"/>
                  </a:lnTo>
                  <a:cubicBezTo>
                    <a:pt x="3175" y="940954"/>
                    <a:pt x="305954" y="638175"/>
                    <a:pt x="679450" y="638175"/>
                  </a:cubicBezTo>
                  <a:cubicBezTo>
                    <a:pt x="959572" y="638175"/>
                    <a:pt x="1199916" y="808488"/>
                    <a:pt x="1302580" y="1051213"/>
                  </a:cubicBezTo>
                  <a:lnTo>
                    <a:pt x="1328738" y="1135480"/>
                  </a:lnTo>
                  <a:lnTo>
                    <a:pt x="1354895" y="1051213"/>
                  </a:lnTo>
                  <a:cubicBezTo>
                    <a:pt x="1457560" y="808488"/>
                    <a:pt x="1697903" y="638175"/>
                    <a:pt x="1978025" y="638175"/>
                  </a:cubicBezTo>
                  <a:lnTo>
                    <a:pt x="2010905" y="641076"/>
                  </a:lnTo>
                  <a:lnTo>
                    <a:pt x="2001099" y="543799"/>
                  </a:lnTo>
                  <a:cubicBezTo>
                    <a:pt x="1938039" y="235632"/>
                    <a:pt x="1665373" y="3817"/>
                    <a:pt x="1338564" y="3817"/>
                  </a:cubicBezTo>
                  <a:lnTo>
                    <a:pt x="1325864" y="5097"/>
                  </a:lnTo>
                  <a:lnTo>
                    <a:pt x="1325864" y="642"/>
                  </a:lnTo>
                  <a:cubicBezTo>
                    <a:pt x="1509105" y="642"/>
                    <a:pt x="1683672" y="37778"/>
                    <a:pt x="1842451" y="104936"/>
                  </a:cubicBezTo>
                  <a:lnTo>
                    <a:pt x="1958126" y="160659"/>
                  </a:lnTo>
                  <a:lnTo>
                    <a:pt x="1924171" y="141546"/>
                  </a:lnTo>
                  <a:cubicBezTo>
                    <a:pt x="1744710" y="50999"/>
                    <a:pt x="1541886" y="0"/>
                    <a:pt x="1327150" y="0"/>
                  </a:cubicBezTo>
                  <a:cubicBezTo>
                    <a:pt x="594185" y="0"/>
                    <a:pt x="0" y="594185"/>
                    <a:pt x="0" y="1327150"/>
                  </a:cubicBezTo>
                  <a:close/>
                </a:path>
              </a:pathLst>
            </a:custGeom>
            <a:solidFill>
              <a:srgbClr val="7B293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Freeform: Shape 31">
              <a:extLst>
                <a:ext uri="{FF2B5EF4-FFF2-40B4-BE49-F238E27FC236}">
                  <a16:creationId xmlns:a16="http://schemas.microsoft.com/office/drawing/2014/main" id="{38AE5F68-59A8-4FF2-867C-17F5EDBB0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932" y="3302362"/>
              <a:ext cx="301100" cy="301100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32">
              <a:extLst>
                <a:ext uri="{FF2B5EF4-FFF2-40B4-BE49-F238E27FC236}">
                  <a16:creationId xmlns:a16="http://schemas.microsoft.com/office/drawing/2014/main" id="{9474DF99-EF46-4639-A642-9E75F4E671BE}"/>
                </a:ext>
              </a:extLst>
            </p:cNvPr>
            <p:cNvGrpSpPr/>
            <p:nvPr/>
          </p:nvGrpSpPr>
          <p:grpSpPr>
            <a:xfrm>
              <a:off x="4431884" y="1921618"/>
              <a:ext cx="281203" cy="301100"/>
              <a:chOff x="2281238" y="1909763"/>
              <a:chExt cx="336550" cy="360363"/>
            </a:xfrm>
            <a:solidFill>
              <a:schemeClr val="bg1"/>
            </a:solidFill>
          </p:grpSpPr>
          <p:sp>
            <p:nvSpPr>
              <p:cNvPr id="19" name="Freeform: Shape 33">
                <a:extLst>
                  <a:ext uri="{FF2B5EF4-FFF2-40B4-BE49-F238E27FC236}">
                    <a16:creationId xmlns:a16="http://schemas.microsoft.com/office/drawing/2014/main" id="{FDB91BF2-6454-48C1-B71E-AD01FC08E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1238" y="1909763"/>
                <a:ext cx="336550" cy="360363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5" y="0"/>
                  </a:cxn>
                  <a:cxn ang="0">
                    <a:pos x="0" y="15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99" y="123"/>
                  </a:cxn>
                  <a:cxn ang="0">
                    <a:pos x="115" y="107"/>
                  </a:cxn>
                  <a:cxn ang="0">
                    <a:pos x="115" y="15"/>
                  </a:cxn>
                  <a:cxn ang="0">
                    <a:pos x="99" y="0"/>
                  </a:cxn>
                  <a:cxn ang="0">
                    <a:pos x="107" y="107"/>
                  </a:cxn>
                  <a:cxn ang="0">
                    <a:pos x="99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15"/>
                  </a:cxn>
                  <a:cxn ang="0">
                    <a:pos x="15" y="8"/>
                  </a:cxn>
                  <a:cxn ang="0">
                    <a:pos x="99" y="8"/>
                  </a:cxn>
                  <a:cxn ang="0">
                    <a:pos x="107" y="15"/>
                  </a:cxn>
                  <a:cxn ang="0">
                    <a:pos x="107" y="107"/>
                  </a:cxn>
                  <a:cxn ang="0">
                    <a:pos x="107" y="107"/>
                  </a:cxn>
                  <a:cxn ang="0">
                    <a:pos x="107" y="107"/>
                  </a:cxn>
                </a:cxnLst>
                <a:rect l="0" t="0" r="r" b="b"/>
                <a:pathLst>
                  <a:path w="115" h="123">
                    <a:moveTo>
                      <a:pt x="9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8" y="123"/>
                      <a:pt x="115" y="116"/>
                      <a:pt x="115" y="107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5" y="7"/>
                      <a:pt x="108" y="0"/>
                      <a:pt x="99" y="0"/>
                    </a:cubicBezTo>
                    <a:close/>
                    <a:moveTo>
                      <a:pt x="107" y="107"/>
                    </a:moveTo>
                    <a:cubicBezTo>
                      <a:pt x="107" y="111"/>
                      <a:pt x="104" y="115"/>
                      <a:pt x="99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1"/>
                      <a:pt x="7" y="10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1"/>
                      <a:pt x="11" y="8"/>
                      <a:pt x="15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4" y="8"/>
                      <a:pt x="107" y="11"/>
                      <a:pt x="107" y="15"/>
                    </a:cubicBezTo>
                    <a:lnTo>
                      <a:pt x="107" y="107"/>
                    </a:lnTo>
                    <a:close/>
                    <a:moveTo>
                      <a:pt x="107" y="107"/>
                    </a:moveTo>
                    <a:cubicBezTo>
                      <a:pt x="107" y="107"/>
                      <a:pt x="107" y="107"/>
                      <a:pt x="107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4">
                <a:extLst>
                  <a:ext uri="{FF2B5EF4-FFF2-40B4-BE49-F238E27FC236}">
                    <a16:creationId xmlns:a16="http://schemas.microsoft.com/office/drawing/2014/main" id="{118F8617-F479-494C-B6D5-B95AB61FF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688" y="1952626"/>
                <a:ext cx="246063" cy="227013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3"/>
                  </a:cxn>
                  <a:cxn ang="0">
                    <a:pos x="4" y="77"/>
                  </a:cxn>
                  <a:cxn ang="0">
                    <a:pos x="81" y="77"/>
                  </a:cxn>
                  <a:cxn ang="0">
                    <a:pos x="84" y="73"/>
                  </a:cxn>
                  <a:cxn ang="0">
                    <a:pos x="84" y="4"/>
                  </a:cxn>
                  <a:cxn ang="0">
                    <a:pos x="81" y="0"/>
                  </a:cxn>
                  <a:cxn ang="0">
                    <a:pos x="81" y="4"/>
                  </a:cxn>
                  <a:cxn ang="0">
                    <a:pos x="81" y="57"/>
                  </a:cxn>
                  <a:cxn ang="0">
                    <a:pos x="68" y="44"/>
                  </a:cxn>
                  <a:cxn ang="0">
                    <a:pos x="65" y="42"/>
                  </a:cxn>
                  <a:cxn ang="0">
                    <a:pos x="62" y="44"/>
                  </a:cxn>
                  <a:cxn ang="0">
                    <a:pos x="52" y="55"/>
                  </a:cxn>
                  <a:cxn ang="0">
                    <a:pos x="22" y="21"/>
                  </a:cxn>
                  <a:cxn ang="0">
                    <a:pos x="19" y="19"/>
                  </a:cxn>
                  <a:cxn ang="0">
                    <a:pos x="16" y="21"/>
                  </a:cxn>
                  <a:cxn ang="0">
                    <a:pos x="4" y="35"/>
                  </a:cxn>
                  <a:cxn ang="0">
                    <a:pos x="4" y="4"/>
                  </a:cxn>
                  <a:cxn ang="0">
                    <a:pos x="81" y="4"/>
                  </a:cxn>
                  <a:cxn ang="0">
                    <a:pos x="4" y="41"/>
                  </a:cxn>
                  <a:cxn ang="0">
                    <a:pos x="19" y="23"/>
                  </a:cxn>
                  <a:cxn ang="0">
                    <a:pos x="50" y="58"/>
                  </a:cxn>
                  <a:cxn ang="0">
                    <a:pos x="52" y="61"/>
                  </a:cxn>
                  <a:cxn ang="0">
                    <a:pos x="63" y="73"/>
                  </a:cxn>
                  <a:cxn ang="0">
                    <a:pos x="4" y="73"/>
                  </a:cxn>
                  <a:cxn ang="0">
                    <a:pos x="4" y="41"/>
                  </a:cxn>
                  <a:cxn ang="0">
                    <a:pos x="68" y="73"/>
                  </a:cxn>
                  <a:cxn ang="0">
                    <a:pos x="55" y="58"/>
                  </a:cxn>
                  <a:cxn ang="0">
                    <a:pos x="65" y="46"/>
                  </a:cxn>
                  <a:cxn ang="0">
                    <a:pos x="81" y="63"/>
                  </a:cxn>
                  <a:cxn ang="0">
                    <a:pos x="81" y="73"/>
                  </a:cxn>
                  <a:cxn ang="0">
                    <a:pos x="68" y="73"/>
                  </a:cxn>
                  <a:cxn ang="0">
                    <a:pos x="68" y="73"/>
                  </a:cxn>
                  <a:cxn ang="0">
                    <a:pos x="68" y="73"/>
                  </a:cxn>
                </a:cxnLst>
                <a:rect l="0" t="0" r="r" b="b"/>
                <a:pathLst>
                  <a:path w="84" h="77">
                    <a:moveTo>
                      <a:pt x="8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4" y="77"/>
                    </a:cubicBezTo>
                    <a:cubicBezTo>
                      <a:pt x="81" y="77"/>
                      <a:pt x="81" y="77"/>
                      <a:pt x="81" y="77"/>
                    </a:cubicBezTo>
                    <a:cubicBezTo>
                      <a:pt x="83" y="77"/>
                      <a:pt x="84" y="75"/>
                      <a:pt x="84" y="7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3" y="0"/>
                      <a:pt x="81" y="0"/>
                    </a:cubicBezTo>
                    <a:close/>
                    <a:moveTo>
                      <a:pt x="81" y="4"/>
                    </a:moveTo>
                    <a:cubicBezTo>
                      <a:pt x="81" y="57"/>
                      <a:pt x="81" y="57"/>
                      <a:pt x="81" y="57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43"/>
                      <a:pt x="66" y="42"/>
                      <a:pt x="65" y="42"/>
                    </a:cubicBezTo>
                    <a:cubicBezTo>
                      <a:pt x="64" y="42"/>
                      <a:pt x="63" y="43"/>
                      <a:pt x="62" y="4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0" y="19"/>
                      <a:pt x="19" y="19"/>
                    </a:cubicBezTo>
                    <a:cubicBezTo>
                      <a:pt x="18" y="19"/>
                      <a:pt x="17" y="20"/>
                      <a:pt x="16" y="21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1" y="4"/>
                    </a:lnTo>
                    <a:close/>
                    <a:moveTo>
                      <a:pt x="4" y="41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4" y="73"/>
                      <a:pt x="4" y="73"/>
                      <a:pt x="4" y="73"/>
                    </a:cubicBezTo>
                    <a:lnTo>
                      <a:pt x="4" y="41"/>
                    </a:lnTo>
                    <a:close/>
                    <a:moveTo>
                      <a:pt x="68" y="73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73"/>
                      <a:pt x="81" y="73"/>
                      <a:pt x="81" y="73"/>
                    </a:cubicBezTo>
                    <a:lnTo>
                      <a:pt x="68" y="73"/>
                    </a:lnTo>
                    <a:close/>
                    <a:moveTo>
                      <a:pt x="68" y="73"/>
                    </a:moveTo>
                    <a:cubicBezTo>
                      <a:pt x="68" y="73"/>
                      <a:pt x="68" y="73"/>
                      <a:pt x="68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5">
                <a:extLst>
                  <a:ext uri="{FF2B5EF4-FFF2-40B4-BE49-F238E27FC236}">
                    <a16:creationId xmlns:a16="http://schemas.microsoft.com/office/drawing/2014/main" id="{410EF8AC-535D-4F02-9DC4-968AC61EC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625" y="1989138"/>
                <a:ext cx="66675" cy="66675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3" y="11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12" y="23"/>
                  </a:cxn>
                  <a:cxn ang="0">
                    <a:pos x="12" y="4"/>
                  </a:cxn>
                  <a:cxn ang="0">
                    <a:pos x="19" y="11"/>
                  </a:cxn>
                  <a:cxn ang="0">
                    <a:pos x="12" y="19"/>
                  </a:cxn>
                  <a:cxn ang="0">
                    <a:pos x="4" y="11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7" y="19"/>
                      <a:pt x="4" y="15"/>
                      <a:pt x="4" y="11"/>
                    </a:cubicBezTo>
                    <a:cubicBezTo>
                      <a:pt x="4" y="7"/>
                      <a:pt x="7" y="4"/>
                      <a:pt x="12" y="4"/>
                    </a:cubicBezTo>
                    <a:close/>
                    <a:moveTo>
                      <a:pt x="12" y="4"/>
                    </a:moveTo>
                    <a:cubicBezTo>
                      <a:pt x="12" y="4"/>
                      <a:pt x="12" y="4"/>
                      <a:pt x="1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6">
              <a:extLst>
                <a:ext uri="{FF2B5EF4-FFF2-40B4-BE49-F238E27FC236}">
                  <a16:creationId xmlns:a16="http://schemas.microsoft.com/office/drawing/2014/main" id="{A06E64AD-6958-4E81-B1AE-CB29F9D986F5}"/>
                </a:ext>
              </a:extLst>
            </p:cNvPr>
            <p:cNvGrpSpPr/>
            <p:nvPr/>
          </p:nvGrpSpPr>
          <p:grpSpPr>
            <a:xfrm>
              <a:off x="5153512" y="2624475"/>
              <a:ext cx="310385" cy="291815"/>
              <a:chOff x="2266950" y="2713038"/>
              <a:chExt cx="371475" cy="349250"/>
            </a:xfrm>
            <a:solidFill>
              <a:schemeClr val="bg1"/>
            </a:solidFill>
          </p:grpSpPr>
          <p:sp>
            <p:nvSpPr>
              <p:cNvPr id="17" name="Freeform: Shape 37">
                <a:extLst>
                  <a:ext uri="{FF2B5EF4-FFF2-40B4-BE49-F238E27FC236}">
                    <a16:creationId xmlns:a16="http://schemas.microsoft.com/office/drawing/2014/main" id="{0306F4AC-D855-4981-922B-B57E9655F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925" y="2903538"/>
                <a:ext cx="44450" cy="44450"/>
              </a:xfrm>
              <a:custGeom>
                <a:avLst/>
                <a:gdLst/>
                <a:ahLst/>
                <a:cxnLst>
                  <a:cxn ang="0">
                    <a:pos x="15" y="7"/>
                  </a:cxn>
                  <a:cxn ang="0">
                    <a:pos x="7" y="15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2"/>
                      <a:pt x="11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  <a:moveTo>
                      <a:pt x="15" y="7"/>
                    </a:moveTo>
                    <a:cubicBezTo>
                      <a:pt x="15" y="7"/>
                      <a:pt x="15" y="7"/>
                      <a:pt x="15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38">
                <a:extLst>
                  <a:ext uri="{FF2B5EF4-FFF2-40B4-BE49-F238E27FC236}">
                    <a16:creationId xmlns:a16="http://schemas.microsoft.com/office/drawing/2014/main" id="{C7459897-ADAF-4C1D-A5C0-5F1B1043A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2713038"/>
                <a:ext cx="371475" cy="349250"/>
              </a:xfrm>
              <a:custGeom>
                <a:avLst/>
                <a:gdLst/>
                <a:ahLst/>
                <a:cxnLst>
                  <a:cxn ang="0">
                    <a:pos x="111" y="46"/>
                  </a:cxn>
                  <a:cxn ang="0">
                    <a:pos x="100" y="0"/>
                  </a:cxn>
                  <a:cxn ang="0">
                    <a:pos x="0" y="21"/>
                  </a:cxn>
                  <a:cxn ang="0">
                    <a:pos x="21" y="119"/>
                  </a:cxn>
                  <a:cxn ang="0">
                    <a:pos x="111" y="97"/>
                  </a:cxn>
                  <a:cxn ang="0">
                    <a:pos x="111" y="46"/>
                  </a:cxn>
                  <a:cxn ang="0">
                    <a:pos x="100" y="7"/>
                  </a:cxn>
                  <a:cxn ang="0">
                    <a:pos x="104" y="35"/>
                  </a:cxn>
                  <a:cxn ang="0">
                    <a:pos x="100" y="15"/>
                  </a:cxn>
                  <a:cxn ang="0">
                    <a:pos x="16" y="11"/>
                  </a:cxn>
                  <a:cxn ang="0">
                    <a:pos x="12" y="30"/>
                  </a:cxn>
                  <a:cxn ang="0">
                    <a:pos x="21" y="7"/>
                  </a:cxn>
                  <a:cxn ang="0">
                    <a:pos x="16" y="19"/>
                  </a:cxn>
                  <a:cxn ang="0">
                    <a:pos x="96" y="15"/>
                  </a:cxn>
                  <a:cxn ang="0">
                    <a:pos x="96" y="23"/>
                  </a:cxn>
                  <a:cxn ang="0">
                    <a:pos x="16" y="26"/>
                  </a:cxn>
                  <a:cxn ang="0">
                    <a:pos x="96" y="23"/>
                  </a:cxn>
                  <a:cxn ang="0">
                    <a:pos x="96" y="34"/>
                  </a:cxn>
                  <a:cxn ang="0">
                    <a:pos x="16" y="33"/>
                  </a:cxn>
                  <a:cxn ang="0">
                    <a:pos x="96" y="30"/>
                  </a:cxn>
                  <a:cxn ang="0">
                    <a:pos x="90" y="111"/>
                  </a:cxn>
                  <a:cxn ang="0">
                    <a:pos x="8" y="97"/>
                  </a:cxn>
                  <a:cxn ang="0">
                    <a:pos x="21" y="42"/>
                  </a:cxn>
                  <a:cxn ang="0">
                    <a:pos x="104" y="46"/>
                  </a:cxn>
                  <a:cxn ang="0">
                    <a:pos x="69" y="53"/>
                  </a:cxn>
                  <a:cxn ang="0">
                    <a:pos x="69" y="92"/>
                  </a:cxn>
                  <a:cxn ang="0">
                    <a:pos x="104" y="97"/>
                  </a:cxn>
                  <a:cxn ang="0">
                    <a:pos x="69" y="84"/>
                  </a:cxn>
                  <a:cxn ang="0">
                    <a:pos x="69" y="61"/>
                  </a:cxn>
                  <a:cxn ang="0">
                    <a:pos x="110" y="58"/>
                  </a:cxn>
                  <a:cxn ang="0">
                    <a:pos x="111" y="56"/>
                  </a:cxn>
                  <a:cxn ang="0">
                    <a:pos x="109" y="84"/>
                  </a:cxn>
                  <a:cxn ang="0">
                    <a:pos x="109" y="84"/>
                  </a:cxn>
                </a:cxnLst>
                <a:rect l="0" t="0" r="r" b="b"/>
                <a:pathLst>
                  <a:path w="127" h="119">
                    <a:moveTo>
                      <a:pt x="111" y="46"/>
                    </a:move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5"/>
                      <a:pt x="106" y="0"/>
                      <a:pt x="10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9"/>
                      <a:pt x="10" y="119"/>
                      <a:pt x="21" y="119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102" y="119"/>
                      <a:pt x="111" y="109"/>
                      <a:pt x="111" y="97"/>
                    </a:cubicBezTo>
                    <a:cubicBezTo>
                      <a:pt x="111" y="92"/>
                      <a:pt x="111" y="92"/>
                      <a:pt x="111" y="92"/>
                    </a:cubicBezTo>
                    <a:cubicBezTo>
                      <a:pt x="127" y="80"/>
                      <a:pt x="127" y="57"/>
                      <a:pt x="111" y="46"/>
                    </a:cubicBezTo>
                    <a:close/>
                    <a:moveTo>
                      <a:pt x="21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2" y="7"/>
                      <a:pt x="104" y="9"/>
                      <a:pt x="104" y="11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3" y="34"/>
                      <a:pt x="101" y="34"/>
                      <a:pt x="100" y="34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3"/>
                      <a:pt x="98" y="11"/>
                      <a:pt x="9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1"/>
                      <a:pt x="12" y="13"/>
                      <a:pt x="12" y="1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28"/>
                      <a:pt x="8" y="24"/>
                      <a:pt x="8" y="21"/>
                    </a:cubicBezTo>
                    <a:cubicBezTo>
                      <a:pt x="8" y="13"/>
                      <a:pt x="14" y="7"/>
                      <a:pt x="21" y="7"/>
                    </a:cubicBezTo>
                    <a:close/>
                    <a:moveTo>
                      <a:pt x="96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96" y="19"/>
                    </a:lnTo>
                    <a:close/>
                    <a:moveTo>
                      <a:pt x="96" y="23"/>
                    </a:moveTo>
                    <a:cubicBezTo>
                      <a:pt x="96" y="26"/>
                      <a:pt x="96" y="26"/>
                      <a:pt x="9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3"/>
                      <a:pt x="16" y="23"/>
                      <a:pt x="16" y="23"/>
                    </a:cubicBezTo>
                    <a:lnTo>
                      <a:pt x="96" y="23"/>
                    </a:lnTo>
                    <a:close/>
                    <a:moveTo>
                      <a:pt x="96" y="30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4"/>
                      <a:pt x="17" y="34"/>
                      <a:pt x="16" y="33"/>
                    </a:cubicBezTo>
                    <a:cubicBezTo>
                      <a:pt x="16" y="30"/>
                      <a:pt x="16" y="30"/>
                      <a:pt x="16" y="30"/>
                    </a:cubicBezTo>
                    <a:lnTo>
                      <a:pt x="96" y="30"/>
                    </a:lnTo>
                    <a:close/>
                    <a:moveTo>
                      <a:pt x="104" y="97"/>
                    </a:moveTo>
                    <a:cubicBezTo>
                      <a:pt x="104" y="105"/>
                      <a:pt x="98" y="111"/>
                      <a:pt x="90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14" y="111"/>
                      <a:pt x="8" y="105"/>
                      <a:pt x="8" y="9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40"/>
                      <a:pt x="16" y="42"/>
                      <a:pt x="2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2" y="42"/>
                      <a:pt x="104" y="44"/>
                      <a:pt x="104" y="4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59" y="53"/>
                      <a:pt x="50" y="62"/>
                      <a:pt x="50" y="72"/>
                    </a:cubicBezTo>
                    <a:cubicBezTo>
                      <a:pt x="50" y="83"/>
                      <a:pt x="59" y="92"/>
                      <a:pt x="69" y="92"/>
                    </a:cubicBezTo>
                    <a:cubicBezTo>
                      <a:pt x="104" y="92"/>
                      <a:pt x="104" y="92"/>
                      <a:pt x="104" y="92"/>
                    </a:cubicBezTo>
                    <a:lnTo>
                      <a:pt x="104" y="97"/>
                    </a:lnTo>
                    <a:close/>
                    <a:moveTo>
                      <a:pt x="109" y="84"/>
                    </a:moveTo>
                    <a:cubicBezTo>
                      <a:pt x="69" y="84"/>
                      <a:pt x="69" y="84"/>
                      <a:pt x="69" y="84"/>
                    </a:cubicBezTo>
                    <a:cubicBezTo>
                      <a:pt x="63" y="84"/>
                      <a:pt x="58" y="79"/>
                      <a:pt x="58" y="72"/>
                    </a:cubicBezTo>
                    <a:cubicBezTo>
                      <a:pt x="58" y="66"/>
                      <a:pt x="63" y="61"/>
                      <a:pt x="69" y="61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6" y="61"/>
                      <a:pt x="108" y="60"/>
                      <a:pt x="110" y="58"/>
                    </a:cubicBezTo>
                    <a:cubicBezTo>
                      <a:pt x="110" y="57"/>
                      <a:pt x="111" y="57"/>
                      <a:pt x="111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4" y="59"/>
                      <a:pt x="115" y="64"/>
                      <a:pt x="115" y="69"/>
                    </a:cubicBezTo>
                    <a:cubicBezTo>
                      <a:pt x="115" y="75"/>
                      <a:pt x="113" y="80"/>
                      <a:pt x="109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39">
              <a:extLst>
                <a:ext uri="{FF2B5EF4-FFF2-40B4-BE49-F238E27FC236}">
                  <a16:creationId xmlns:a16="http://schemas.microsoft.com/office/drawing/2014/main" id="{2A838C5A-3F79-452D-98BB-518C37BC9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392" y="2657642"/>
              <a:ext cx="299773" cy="225493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A1032E7-BD31-4A65-9836-7B4926E14A6C}"/>
              </a:ext>
            </a:extLst>
          </p:cNvPr>
          <p:cNvSpPr txBox="1"/>
          <p:nvPr/>
        </p:nvSpPr>
        <p:spPr>
          <a:xfrm>
            <a:off x="1173056" y="185663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937732E7-ABE8-4B26-A4AF-B85387142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913" y="165029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52F87B-26AB-41D3-A533-3F8F37AE327D}"/>
              </a:ext>
            </a:extLst>
          </p:cNvPr>
          <p:cNvSpPr txBox="1"/>
          <p:nvPr/>
        </p:nvSpPr>
        <p:spPr>
          <a:xfrm>
            <a:off x="6133870" y="185513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62DC6E-B2D1-4490-8043-B604F0B6F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727" y="164879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159456B-FB56-4C33-B5F9-A1713112318F}"/>
              </a:ext>
            </a:extLst>
          </p:cNvPr>
          <p:cNvSpPr txBox="1"/>
          <p:nvPr/>
        </p:nvSpPr>
        <p:spPr>
          <a:xfrm>
            <a:off x="6133870" y="365970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68547726-31CA-4B49-A985-C968521F0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727" y="345337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376C924-EB15-4227-840F-DB032F767D5B}"/>
              </a:ext>
            </a:extLst>
          </p:cNvPr>
          <p:cNvSpPr txBox="1"/>
          <p:nvPr/>
        </p:nvSpPr>
        <p:spPr>
          <a:xfrm>
            <a:off x="1173056" y="356101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5DE446EF-0CE6-4D12-A5E9-B1A2D5D08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913" y="335468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紫色花卉商务通用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1196</Words>
  <Application>Microsoft Office PowerPoint</Application>
  <PresentationFormat>自定义</PresentationFormat>
  <Paragraphs>358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FontAwesome</vt:lpstr>
      <vt:lpstr>Gill Sans</vt:lpstr>
      <vt:lpstr>Hiragino Sans GB W3</vt:lpstr>
      <vt:lpstr>Lato Light</vt:lpstr>
      <vt:lpstr>맑은 고딕</vt:lpstr>
      <vt:lpstr>Roboto Bold</vt:lpstr>
      <vt:lpstr>Roboto Light</vt:lpstr>
      <vt:lpstr>Roboto Medium</vt:lpstr>
      <vt:lpstr>Roboto Regular</vt:lpstr>
      <vt:lpstr>等线</vt:lpstr>
      <vt:lpstr>等线 Light</vt:lpstr>
      <vt:lpstr>方正兰亭中黑_GBK</vt:lpstr>
      <vt:lpstr>微软雅黑</vt:lpstr>
      <vt:lpstr>Agency FB</vt:lpstr>
      <vt:lpstr>Arial</vt:lpstr>
      <vt:lpstr>Calibri</vt:lpstr>
      <vt:lpstr>Calibri Light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欧美风简约商务通用PPT模板</dc:title>
  <dc:creator>樊婷婷</dc:creator>
  <cp:lastModifiedBy>dreamsummit</cp:lastModifiedBy>
  <cp:revision>24</cp:revision>
  <dcterms:created xsi:type="dcterms:W3CDTF">2017-11-05T05:09:49Z</dcterms:created>
  <dcterms:modified xsi:type="dcterms:W3CDTF">2017-12-14T05:30:08Z</dcterms:modified>
</cp:coreProperties>
</file>