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png1" ContentType="image/p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40"/>
  </p:notesMasterIdLst>
  <p:sldIdLst>
    <p:sldId id="471" r:id="rId11"/>
    <p:sldId id="548" r:id="rId12"/>
    <p:sldId id="353" r:id="rId13"/>
    <p:sldId id="520" r:id="rId14"/>
    <p:sldId id="555" r:id="rId15"/>
    <p:sldId id="522" r:id="rId16"/>
    <p:sldId id="556" r:id="rId17"/>
    <p:sldId id="539" r:id="rId18"/>
    <p:sldId id="544" r:id="rId19"/>
    <p:sldId id="549" r:id="rId20"/>
    <p:sldId id="558" r:id="rId21"/>
    <p:sldId id="521" r:id="rId22"/>
    <p:sldId id="542" r:id="rId23"/>
    <p:sldId id="559" r:id="rId24"/>
    <p:sldId id="519" r:id="rId25"/>
    <p:sldId id="557" r:id="rId26"/>
    <p:sldId id="550" r:id="rId27"/>
    <p:sldId id="546" r:id="rId28"/>
    <p:sldId id="352" r:id="rId29"/>
    <p:sldId id="553" r:id="rId30"/>
    <p:sldId id="538" r:id="rId31"/>
    <p:sldId id="545" r:id="rId32"/>
    <p:sldId id="551" r:id="rId33"/>
    <p:sldId id="531" r:id="rId34"/>
    <p:sldId id="554" r:id="rId35"/>
    <p:sldId id="525" r:id="rId36"/>
    <p:sldId id="528" r:id="rId37"/>
    <p:sldId id="552" r:id="rId38"/>
    <p:sldId id="560" r:id="rId39"/>
  </p:sldIdLst>
  <p:sldSz cx="12190413" cy="6859588"/>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8156"/>
    <a:srgbClr val="769867"/>
    <a:srgbClr val="A64062"/>
    <a:srgbClr val="83896E"/>
    <a:srgbClr val="98C991"/>
    <a:srgbClr val="135D93"/>
    <a:srgbClr val="5BC158"/>
    <a:srgbClr val="709C8B"/>
    <a:srgbClr val="FF8A91"/>
    <a:srgbClr val="4AB0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22" autoAdjust="0"/>
    <p:restoredTop sz="97778" autoAdjust="0"/>
  </p:normalViewPr>
  <p:slideViewPr>
    <p:cSldViewPr snapToGrid="0" showGuides="1">
      <p:cViewPr varScale="1">
        <p:scale>
          <a:sx n="16" d="100"/>
          <a:sy n="16" d="100"/>
        </p:scale>
        <p:origin x="42" y="1098"/>
      </p:cViewPr>
      <p:guideLst>
        <p:guide orient="horz" pos="2161"/>
        <p:guide pos="3840"/>
      </p:guideLst>
    </p:cSldViewPr>
  </p:slideViewPr>
  <p:notesTextViewPr>
    <p:cViewPr>
      <p:scale>
        <a:sx n="1" d="1"/>
        <a:sy n="1" d="1"/>
      </p:scale>
      <p:origin x="0" y="0"/>
    </p:cViewPr>
  </p:notesTextViewPr>
  <p:sorterViewPr>
    <p:cViewPr>
      <p:scale>
        <a:sx n="49" d="100"/>
        <a:sy n="4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viewProps" Target="viewProp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20" Type="http://schemas.openxmlformats.org/officeDocument/2006/relationships/slide" Target="slides/slide10.xml"/><Relationship Id="rId4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29616256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175639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46A813-2E9A-4513-B7D8-91B578B72090}" type="slidenum">
              <a:rPr lang="zh-CN" altLang="en-US" smtClean="0"/>
              <a:t>11</a:t>
            </a:fld>
            <a:endParaRPr lang="zh-CN" altLang="en-US"/>
          </a:p>
        </p:txBody>
      </p:sp>
    </p:spTree>
    <p:extLst>
      <p:ext uri="{BB962C8B-B14F-4D97-AF65-F5344CB8AC3E}">
        <p14:creationId xmlns:p14="http://schemas.microsoft.com/office/powerpoint/2010/main" val="2660743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4279027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15FA08-04EA-4EBB-A1C3-C15191153FC6}" type="slidenum">
              <a:rPr lang="zh-CN" altLang="en-US" smtClean="0"/>
              <a:pPr/>
              <a:t>13</a:t>
            </a:fld>
            <a:endParaRPr lang="zh-CN" altLang="en-US"/>
          </a:p>
        </p:txBody>
      </p:sp>
    </p:spTree>
    <p:extLst>
      <p:ext uri="{BB962C8B-B14F-4D97-AF65-F5344CB8AC3E}">
        <p14:creationId xmlns:p14="http://schemas.microsoft.com/office/powerpoint/2010/main" val="12779136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70DCD1-95AB-4626-ABD9-D3784FCC6B66}" type="slidenum">
              <a:rPr lang="zh-CN" altLang="en-US" smtClean="0"/>
              <a:t>14</a:t>
            </a:fld>
            <a:endParaRPr lang="zh-CN" altLang="en-US"/>
          </a:p>
        </p:txBody>
      </p:sp>
    </p:spTree>
    <p:extLst>
      <p:ext uri="{BB962C8B-B14F-4D97-AF65-F5344CB8AC3E}">
        <p14:creationId xmlns:p14="http://schemas.microsoft.com/office/powerpoint/2010/main" val="1328077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0915637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46A813-2E9A-4513-B7D8-91B578B72090}" type="slidenum">
              <a:rPr lang="zh-CN" altLang="en-US" smtClean="0"/>
              <a:t>16</a:t>
            </a:fld>
            <a:endParaRPr lang="zh-CN" altLang="en-US"/>
          </a:p>
        </p:txBody>
      </p:sp>
    </p:spTree>
    <p:extLst>
      <p:ext uri="{BB962C8B-B14F-4D97-AF65-F5344CB8AC3E}">
        <p14:creationId xmlns:p14="http://schemas.microsoft.com/office/powerpoint/2010/main" val="31593752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4231897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F07202-CCA2-4258-B6C4-40A99FA4977F}" type="slidenum">
              <a:rPr lang="zh-CN" altLang="en-US" smtClean="0"/>
              <a:pPr/>
              <a:t>18</a:t>
            </a:fld>
            <a:endParaRPr lang="zh-CN" altLang="en-US"/>
          </a:p>
        </p:txBody>
      </p:sp>
    </p:spTree>
    <p:extLst>
      <p:ext uri="{BB962C8B-B14F-4D97-AF65-F5344CB8AC3E}">
        <p14:creationId xmlns:p14="http://schemas.microsoft.com/office/powerpoint/2010/main" val="3513268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41486583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t>20</a:t>
            </a:fld>
            <a:endParaRPr lang="zh-CN" altLang="en-US"/>
          </a:p>
        </p:txBody>
      </p:sp>
    </p:spTree>
    <p:extLst>
      <p:ext uri="{BB962C8B-B14F-4D97-AF65-F5344CB8AC3E}">
        <p14:creationId xmlns:p14="http://schemas.microsoft.com/office/powerpoint/2010/main" val="33963937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389298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530858-1D88-4D84-8C87-DF45CE7A41C6}" type="slidenum">
              <a:rPr lang="zh-CN" altLang="en-US" smtClean="0"/>
              <a:pPr/>
              <a:t>22</a:t>
            </a:fld>
            <a:endParaRPr lang="zh-CN" altLang="en-US"/>
          </a:p>
        </p:txBody>
      </p:sp>
    </p:spTree>
    <p:extLst>
      <p:ext uri="{BB962C8B-B14F-4D97-AF65-F5344CB8AC3E}">
        <p14:creationId xmlns:p14="http://schemas.microsoft.com/office/powerpoint/2010/main" val="34152663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0445782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20865422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FAE97D8-B883-4FE6-BF25-2338D00EB601}"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25</a:t>
            </a:fld>
            <a:endParaRPr lang="en-US" altLang="zh-CN">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986479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2848556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27277726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678408-2F7C-4FED-92F1-0740F2631AE4}" type="slidenum">
              <a:rPr lang="zh-CN" altLang="en-US" smtClean="0"/>
              <a:t>28</a:t>
            </a:fld>
            <a:endParaRPr lang="zh-CN" altLang="en-US"/>
          </a:p>
        </p:txBody>
      </p:sp>
    </p:spTree>
    <p:extLst>
      <p:ext uri="{BB962C8B-B14F-4D97-AF65-F5344CB8AC3E}">
        <p14:creationId xmlns:p14="http://schemas.microsoft.com/office/powerpoint/2010/main" val="16769502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29</a:t>
            </a:fld>
            <a:endParaRPr lang="zh-CN" altLang="en-US"/>
          </a:p>
        </p:txBody>
      </p:sp>
    </p:spTree>
    <p:extLst>
      <p:ext uri="{BB962C8B-B14F-4D97-AF65-F5344CB8AC3E}">
        <p14:creationId xmlns:p14="http://schemas.microsoft.com/office/powerpoint/2010/main" val="18813017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366907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46A813-2E9A-4513-B7D8-91B578B72090}" type="slidenum">
              <a:rPr lang="zh-CN" altLang="en-US" smtClean="0"/>
              <a:t>5</a:t>
            </a:fld>
            <a:endParaRPr lang="zh-CN" altLang="en-US"/>
          </a:p>
        </p:txBody>
      </p:sp>
    </p:spTree>
    <p:extLst>
      <p:ext uri="{BB962C8B-B14F-4D97-AF65-F5344CB8AC3E}">
        <p14:creationId xmlns:p14="http://schemas.microsoft.com/office/powerpoint/2010/main" val="12169575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627538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11705FF3-06DB-464A-8A0B-9D5556E42F4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487A84B4-E34A-4A2A-A23D-6BB79C6AA41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a:p>
        </p:txBody>
      </p:sp>
      <p:sp>
        <p:nvSpPr>
          <p:cNvPr id="4100" name="灯片编号占位符 3">
            <a:extLst>
              <a:ext uri="{FF2B5EF4-FFF2-40B4-BE49-F238E27FC236}">
                <a16:creationId xmlns:a16="http://schemas.microsoft.com/office/drawing/2014/main" id="{828BEEE1-0392-4877-8A32-5A022FC875F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197B1A4-5FC5-4DE2-8330-66DBEDE75002}" type="slidenum">
              <a:rPr lang="zh-CN" altLang="en-US" smtClean="0">
                <a:latin typeface="Calibri" panose="020F0502020204030204" pitchFamily="34" charset="0"/>
              </a:rPr>
              <a:pPr/>
              <a:t>7</a:t>
            </a:fld>
            <a:endParaRPr lang="zh-CN" altLang="en-US">
              <a:latin typeface="Calibri" panose="020F0502020204030204" pitchFamily="34" charset="0"/>
            </a:endParaRPr>
          </a:p>
        </p:txBody>
      </p:sp>
    </p:spTree>
    <p:extLst>
      <p:ext uri="{BB962C8B-B14F-4D97-AF65-F5344CB8AC3E}">
        <p14:creationId xmlns:p14="http://schemas.microsoft.com/office/powerpoint/2010/main" val="3397761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554061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68EB6F-31B9-40B4-8CE8-E215F2820829}" type="slidenum">
              <a:rPr lang="zh-CN" altLang="en-US" smtClean="0"/>
              <a:pPr/>
              <a:t>9</a:t>
            </a:fld>
            <a:endParaRPr lang="zh-CN" altLang="en-US"/>
          </a:p>
        </p:txBody>
      </p:sp>
    </p:spTree>
    <p:extLst>
      <p:ext uri="{BB962C8B-B14F-4D97-AF65-F5344CB8AC3E}">
        <p14:creationId xmlns:p14="http://schemas.microsoft.com/office/powerpoint/2010/main" val="4166617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
        <p:nvSpPr>
          <p:cNvPr id="8" name="矩形 7"/>
          <p:cNvSpPr/>
          <p:nvPr userDrawn="1"/>
        </p:nvSpPr>
        <p:spPr>
          <a:xfrm>
            <a:off x="271848" y="395416"/>
            <a:ext cx="11615351" cy="615366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9688743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矩形 1"/>
          <p:cNvSpPr/>
          <p:nvPr userDrawn="1"/>
        </p:nvSpPr>
        <p:spPr>
          <a:xfrm>
            <a:off x="271848" y="395416"/>
            <a:ext cx="11615351" cy="615366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75321500"/>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矩形 1"/>
          <p:cNvSpPr/>
          <p:nvPr userDrawn="1"/>
        </p:nvSpPr>
        <p:spPr>
          <a:xfrm>
            <a:off x="271848" y="395416"/>
            <a:ext cx="11615351" cy="615366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71125951"/>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8" name="图片占位符 9"/>
          <p:cNvSpPr>
            <a:spLocks noGrp="1"/>
          </p:cNvSpPr>
          <p:nvPr userDrawn="1">
            <p:ph type="pic" sz="quarter" idx="15"/>
          </p:nvPr>
        </p:nvSpPr>
        <p:spPr>
          <a:xfrm>
            <a:off x="4353718" y="2090431"/>
            <a:ext cx="3378487" cy="3550833"/>
          </a:xfrm>
          <a:prstGeom prst="ellipse">
            <a:avLst/>
          </a:prstGeom>
        </p:spPr>
      </p:sp>
      <p:sp>
        <p:nvSpPr>
          <p:cNvPr id="3" name="矩形 2"/>
          <p:cNvSpPr/>
          <p:nvPr userDrawn="1"/>
        </p:nvSpPr>
        <p:spPr>
          <a:xfrm>
            <a:off x="271848" y="395416"/>
            <a:ext cx="11615351" cy="615366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1092712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8_自定义版式">
    <p:spTree>
      <p:nvGrpSpPr>
        <p:cNvPr id="1" name=""/>
        <p:cNvGrpSpPr/>
        <p:nvPr/>
      </p:nvGrpSpPr>
      <p:grpSpPr>
        <a:xfrm>
          <a:off x="0" y="0"/>
          <a:ext cx="0" cy="0"/>
          <a:chOff x="0" y="0"/>
          <a:chExt cx="0" cy="0"/>
        </a:xfrm>
      </p:grpSpPr>
      <p:sp>
        <p:nvSpPr>
          <p:cNvPr id="2" name="图片占位符 9"/>
          <p:cNvSpPr>
            <a:spLocks noGrp="1"/>
          </p:cNvSpPr>
          <p:nvPr>
            <p:ph type="pic" sz="quarter" idx="13"/>
          </p:nvPr>
        </p:nvSpPr>
        <p:spPr>
          <a:xfrm>
            <a:off x="1619585" y="3671514"/>
            <a:ext cx="4022836" cy="2351857"/>
          </a:xfrm>
          <a:prstGeom prst="rect">
            <a:avLst/>
          </a:prstGeom>
        </p:spPr>
      </p:sp>
      <p:sp>
        <p:nvSpPr>
          <p:cNvPr id="3" name="图片占位符 9"/>
          <p:cNvSpPr>
            <a:spLocks noGrp="1"/>
          </p:cNvSpPr>
          <p:nvPr>
            <p:ph type="pic" sz="quarter" idx="14"/>
          </p:nvPr>
        </p:nvSpPr>
        <p:spPr>
          <a:xfrm>
            <a:off x="6696021" y="3680224"/>
            <a:ext cx="4022836" cy="2351857"/>
          </a:xfrm>
          <a:prstGeom prst="rect">
            <a:avLst/>
          </a:prstGeom>
        </p:spPr>
      </p:sp>
      <p:sp>
        <p:nvSpPr>
          <p:cNvPr id="4" name="矩形 3"/>
          <p:cNvSpPr/>
          <p:nvPr userDrawn="1"/>
        </p:nvSpPr>
        <p:spPr>
          <a:xfrm>
            <a:off x="271848" y="395416"/>
            <a:ext cx="11615351" cy="615366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41086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
        <p:nvSpPr>
          <p:cNvPr id="6" name="图片占位符 8"/>
          <p:cNvSpPr>
            <a:spLocks noGrp="1"/>
          </p:cNvSpPr>
          <p:nvPr>
            <p:ph type="pic" sz="quarter" idx="14"/>
          </p:nvPr>
        </p:nvSpPr>
        <p:spPr>
          <a:xfrm>
            <a:off x="5851400" y="1685499"/>
            <a:ext cx="3604878" cy="2012147"/>
          </a:xfrm>
          <a:custGeom>
            <a:avLst/>
            <a:gdLst>
              <a:gd name="connsiteX0" fmla="*/ 0 w 9390742"/>
              <a:gd name="connsiteY0" fmla="*/ 0 h 2354942"/>
              <a:gd name="connsiteX1" fmla="*/ 9390742 w 9390742"/>
              <a:gd name="connsiteY1" fmla="*/ 0 h 2354942"/>
              <a:gd name="connsiteX2" fmla="*/ 9390742 w 9390742"/>
              <a:gd name="connsiteY2" fmla="*/ 2354942 h 2354942"/>
              <a:gd name="connsiteX3" fmla="*/ 0 w 9390742"/>
              <a:gd name="connsiteY3" fmla="*/ 2354942 h 2354942"/>
            </a:gdLst>
            <a:ahLst/>
            <a:cxnLst>
              <a:cxn ang="0">
                <a:pos x="connsiteX0" y="connsiteY0"/>
              </a:cxn>
              <a:cxn ang="0">
                <a:pos x="connsiteX1" y="connsiteY1"/>
              </a:cxn>
              <a:cxn ang="0">
                <a:pos x="connsiteX2" y="connsiteY2"/>
              </a:cxn>
              <a:cxn ang="0">
                <a:pos x="connsiteX3" y="connsiteY3"/>
              </a:cxn>
            </a:cxnLst>
            <a:rect l="l" t="t" r="r" b="b"/>
            <a:pathLst>
              <a:path w="9390742" h="2354942">
                <a:moveTo>
                  <a:pt x="0" y="0"/>
                </a:moveTo>
                <a:lnTo>
                  <a:pt x="9390742" y="0"/>
                </a:lnTo>
                <a:lnTo>
                  <a:pt x="9390742" y="2354942"/>
                </a:lnTo>
                <a:lnTo>
                  <a:pt x="0" y="2354942"/>
                </a:lnTo>
                <a:close/>
              </a:path>
            </a:pathLst>
          </a:custGeom>
        </p:spPr>
        <p:txBody>
          <a:bodyPr wrap="square">
            <a:noAutofit/>
          </a:bodyPr>
          <a:lstStyle/>
          <a:p>
            <a:endParaRPr lang="zh-CN" altLang="en-US"/>
          </a:p>
        </p:txBody>
      </p:sp>
      <p:sp>
        <p:nvSpPr>
          <p:cNvPr id="7" name="图片占位符 8"/>
          <p:cNvSpPr>
            <a:spLocks noGrp="1"/>
          </p:cNvSpPr>
          <p:nvPr>
            <p:ph type="pic" sz="quarter" idx="15"/>
          </p:nvPr>
        </p:nvSpPr>
        <p:spPr>
          <a:xfrm>
            <a:off x="5860107" y="3797816"/>
            <a:ext cx="3604878" cy="2012147"/>
          </a:xfrm>
          <a:custGeom>
            <a:avLst/>
            <a:gdLst>
              <a:gd name="connsiteX0" fmla="*/ 0 w 9390742"/>
              <a:gd name="connsiteY0" fmla="*/ 0 h 2354942"/>
              <a:gd name="connsiteX1" fmla="*/ 9390742 w 9390742"/>
              <a:gd name="connsiteY1" fmla="*/ 0 h 2354942"/>
              <a:gd name="connsiteX2" fmla="*/ 9390742 w 9390742"/>
              <a:gd name="connsiteY2" fmla="*/ 2354942 h 2354942"/>
              <a:gd name="connsiteX3" fmla="*/ 0 w 9390742"/>
              <a:gd name="connsiteY3" fmla="*/ 2354942 h 2354942"/>
            </a:gdLst>
            <a:ahLst/>
            <a:cxnLst>
              <a:cxn ang="0">
                <a:pos x="connsiteX0" y="connsiteY0"/>
              </a:cxn>
              <a:cxn ang="0">
                <a:pos x="connsiteX1" y="connsiteY1"/>
              </a:cxn>
              <a:cxn ang="0">
                <a:pos x="connsiteX2" y="connsiteY2"/>
              </a:cxn>
              <a:cxn ang="0">
                <a:pos x="connsiteX3" y="connsiteY3"/>
              </a:cxn>
            </a:cxnLst>
            <a:rect l="l" t="t" r="r" b="b"/>
            <a:pathLst>
              <a:path w="9390742" h="2354942">
                <a:moveTo>
                  <a:pt x="0" y="0"/>
                </a:moveTo>
                <a:lnTo>
                  <a:pt x="9390742" y="0"/>
                </a:lnTo>
                <a:lnTo>
                  <a:pt x="9390742" y="2354942"/>
                </a:lnTo>
                <a:lnTo>
                  <a:pt x="0" y="2354942"/>
                </a:lnTo>
                <a:close/>
              </a:path>
            </a:pathLst>
          </a:custGeom>
        </p:spPr>
        <p:txBody>
          <a:bodyPr wrap="square">
            <a:noAutofit/>
          </a:bodyPr>
          <a:lstStyle/>
          <a:p>
            <a:endParaRPr lang="zh-CN" altLang="en-US"/>
          </a:p>
        </p:txBody>
      </p:sp>
      <p:sp>
        <p:nvSpPr>
          <p:cNvPr id="8" name="图片占位符 8"/>
          <p:cNvSpPr>
            <a:spLocks noGrp="1"/>
          </p:cNvSpPr>
          <p:nvPr>
            <p:ph type="pic" sz="quarter" idx="16"/>
          </p:nvPr>
        </p:nvSpPr>
        <p:spPr>
          <a:xfrm>
            <a:off x="9530293" y="1668078"/>
            <a:ext cx="1924343" cy="4159306"/>
          </a:xfrm>
          <a:custGeom>
            <a:avLst/>
            <a:gdLst>
              <a:gd name="connsiteX0" fmla="*/ 0 w 9390742"/>
              <a:gd name="connsiteY0" fmla="*/ 0 h 2354942"/>
              <a:gd name="connsiteX1" fmla="*/ 9390742 w 9390742"/>
              <a:gd name="connsiteY1" fmla="*/ 0 h 2354942"/>
              <a:gd name="connsiteX2" fmla="*/ 9390742 w 9390742"/>
              <a:gd name="connsiteY2" fmla="*/ 2354942 h 2354942"/>
              <a:gd name="connsiteX3" fmla="*/ 0 w 9390742"/>
              <a:gd name="connsiteY3" fmla="*/ 2354942 h 2354942"/>
            </a:gdLst>
            <a:ahLst/>
            <a:cxnLst>
              <a:cxn ang="0">
                <a:pos x="connsiteX0" y="connsiteY0"/>
              </a:cxn>
              <a:cxn ang="0">
                <a:pos x="connsiteX1" y="connsiteY1"/>
              </a:cxn>
              <a:cxn ang="0">
                <a:pos x="connsiteX2" y="connsiteY2"/>
              </a:cxn>
              <a:cxn ang="0">
                <a:pos x="connsiteX3" y="connsiteY3"/>
              </a:cxn>
            </a:cxnLst>
            <a:rect l="l" t="t" r="r" b="b"/>
            <a:pathLst>
              <a:path w="9390742" h="2354942">
                <a:moveTo>
                  <a:pt x="0" y="0"/>
                </a:moveTo>
                <a:lnTo>
                  <a:pt x="9390742" y="0"/>
                </a:lnTo>
                <a:lnTo>
                  <a:pt x="9390742" y="2354942"/>
                </a:lnTo>
                <a:lnTo>
                  <a:pt x="0" y="2354942"/>
                </a:lnTo>
                <a:close/>
              </a:path>
            </a:pathLst>
          </a:custGeom>
        </p:spPr>
        <p:txBody>
          <a:bodyPr wrap="square">
            <a:noAutofit/>
          </a:bodyPr>
          <a:lstStyle/>
          <a:p>
            <a:endParaRPr lang="zh-CN" altLang="en-US"/>
          </a:p>
        </p:txBody>
      </p:sp>
      <p:sp>
        <p:nvSpPr>
          <p:cNvPr id="5" name="矩形 4"/>
          <p:cNvSpPr/>
          <p:nvPr userDrawn="1"/>
        </p:nvSpPr>
        <p:spPr>
          <a:xfrm>
            <a:off x="271848" y="395416"/>
            <a:ext cx="11615351" cy="615366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0473807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85_自定义版式">
    <p:spTree>
      <p:nvGrpSpPr>
        <p:cNvPr id="1" name=""/>
        <p:cNvGrpSpPr/>
        <p:nvPr/>
      </p:nvGrpSpPr>
      <p:grpSpPr>
        <a:xfrm>
          <a:off x="0" y="0"/>
          <a:ext cx="0" cy="0"/>
          <a:chOff x="0" y="0"/>
          <a:chExt cx="0" cy="0"/>
        </a:xfrm>
      </p:grpSpPr>
      <p:sp>
        <p:nvSpPr>
          <p:cNvPr id="4" name="图片占位符 8"/>
          <p:cNvSpPr>
            <a:spLocks noGrp="1"/>
          </p:cNvSpPr>
          <p:nvPr>
            <p:ph type="pic" sz="quarter" idx="12"/>
          </p:nvPr>
        </p:nvSpPr>
        <p:spPr>
          <a:xfrm>
            <a:off x="4771893" y="2685357"/>
            <a:ext cx="2659906" cy="2710852"/>
          </a:xfrm>
          <a:prstGeom prst="ellipse">
            <a:avLst/>
          </a:prstGeom>
        </p:spPr>
        <p:txBody>
          <a:bodyPr wrap="square">
            <a:noAutofit/>
          </a:bodyPr>
          <a:lstStyle/>
          <a:p>
            <a:endParaRPr lang="zh-CN" altLang="en-US"/>
          </a:p>
        </p:txBody>
      </p:sp>
      <p:sp>
        <p:nvSpPr>
          <p:cNvPr id="3" name="矩形 2"/>
          <p:cNvSpPr/>
          <p:nvPr userDrawn="1"/>
        </p:nvSpPr>
        <p:spPr>
          <a:xfrm>
            <a:off x="271848" y="395416"/>
            <a:ext cx="11615351" cy="615366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50387349"/>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userDrawn="1">
  <p:cSld name="内容与标题">
    <p:spTree>
      <p:nvGrpSpPr>
        <p:cNvPr id="1" name=""/>
        <p:cNvGrpSpPr/>
        <p:nvPr/>
      </p:nvGrpSpPr>
      <p:grpSpPr>
        <a:xfrm>
          <a:off x="0" y="0"/>
          <a:ext cx="0" cy="0"/>
          <a:chOff x="0" y="0"/>
          <a:chExt cx="0" cy="0"/>
        </a:xfrm>
      </p:grpSpPr>
      <p:sp>
        <p:nvSpPr>
          <p:cNvPr id="2" name="矩形 1"/>
          <p:cNvSpPr/>
          <p:nvPr userDrawn="1"/>
        </p:nvSpPr>
        <p:spPr>
          <a:xfrm>
            <a:off x="271848" y="395416"/>
            <a:ext cx="11615351" cy="615366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30472476"/>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userDrawn="1">
  <p:cSld name="6_自定义版式">
    <p:spTree>
      <p:nvGrpSpPr>
        <p:cNvPr id="1" name=""/>
        <p:cNvGrpSpPr/>
        <p:nvPr/>
      </p:nvGrpSpPr>
      <p:grpSpPr>
        <a:xfrm>
          <a:off x="0" y="0"/>
          <a:ext cx="0" cy="0"/>
          <a:chOff x="0" y="0"/>
          <a:chExt cx="0" cy="0"/>
        </a:xfrm>
      </p:grpSpPr>
      <p:sp>
        <p:nvSpPr>
          <p:cNvPr id="11" name="任意多边形: 形状 10"/>
          <p:cNvSpPr>
            <a:spLocks noGrp="1"/>
          </p:cNvSpPr>
          <p:nvPr>
            <p:ph type="pic" sz="quarter" idx="10"/>
          </p:nvPr>
        </p:nvSpPr>
        <p:spPr>
          <a:xfrm>
            <a:off x="4015063" y="1363980"/>
            <a:ext cx="1945225" cy="1945928"/>
          </a:xfrm>
          <a:custGeom>
            <a:avLst/>
            <a:gdLst>
              <a:gd name="connsiteX0" fmla="*/ 972739 w 1945478"/>
              <a:gd name="connsiteY0" fmla="*/ 0 h 1945478"/>
              <a:gd name="connsiteX1" fmla="*/ 1945478 w 1945478"/>
              <a:gd name="connsiteY1" fmla="*/ 972739 h 1945478"/>
              <a:gd name="connsiteX2" fmla="*/ 972739 w 1945478"/>
              <a:gd name="connsiteY2" fmla="*/ 1945478 h 1945478"/>
              <a:gd name="connsiteX3" fmla="*/ 0 w 1945478"/>
              <a:gd name="connsiteY3" fmla="*/ 972739 h 1945478"/>
              <a:gd name="connsiteX4" fmla="*/ 972739 w 1945478"/>
              <a:gd name="connsiteY4" fmla="*/ 0 h 194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5478" h="1945478">
                <a:moveTo>
                  <a:pt x="972739" y="0"/>
                </a:moveTo>
                <a:cubicBezTo>
                  <a:pt x="1509968" y="0"/>
                  <a:pt x="1945478" y="435510"/>
                  <a:pt x="1945478" y="972739"/>
                </a:cubicBezTo>
                <a:cubicBezTo>
                  <a:pt x="1945478" y="1509968"/>
                  <a:pt x="1509968" y="1945478"/>
                  <a:pt x="972739" y="1945478"/>
                </a:cubicBezTo>
                <a:cubicBezTo>
                  <a:pt x="435510" y="1945478"/>
                  <a:pt x="0" y="1509968"/>
                  <a:pt x="0" y="972739"/>
                </a:cubicBezTo>
                <a:cubicBezTo>
                  <a:pt x="0" y="435510"/>
                  <a:pt x="435510" y="0"/>
                  <a:pt x="972739" y="0"/>
                </a:cubicBezTo>
                <a:close/>
              </a:path>
            </a:pathLst>
          </a:custGeom>
          <a:solidFill>
            <a:schemeClr val="accent1"/>
          </a:solidFill>
          <a:ln w="5715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lang="zh-CN" altLang="en-US" sz="1800">
                <a:solidFill>
                  <a:schemeClr val="lt1"/>
                </a:solidFill>
                <a:latin typeface="汉仪夏日体W" panose="00020600040101010101" pitchFamily="18" charset="-122"/>
                <a:ea typeface="汉仪夏日体W" panose="00020600040101010101" pitchFamily="18" charset="-122"/>
              </a:defRPr>
            </a:lvl1pPr>
          </a:lstStyle>
          <a:p>
            <a:pPr marL="0" lvl="0" algn="ctr"/>
            <a:endParaRPr lang="zh-CN" altLang="en-US" dirty="0"/>
          </a:p>
        </p:txBody>
      </p:sp>
      <p:sp>
        <p:nvSpPr>
          <p:cNvPr id="12" name="任意多边形: 形状 11"/>
          <p:cNvSpPr>
            <a:spLocks noGrp="1"/>
          </p:cNvSpPr>
          <p:nvPr>
            <p:ph type="pic" sz="quarter" idx="11"/>
          </p:nvPr>
        </p:nvSpPr>
        <p:spPr>
          <a:xfrm>
            <a:off x="3228553" y="3835711"/>
            <a:ext cx="2022213" cy="2022944"/>
          </a:xfrm>
          <a:custGeom>
            <a:avLst/>
            <a:gdLst>
              <a:gd name="connsiteX0" fmla="*/ 1011238 w 2022476"/>
              <a:gd name="connsiteY0" fmla="*/ 0 h 2022476"/>
              <a:gd name="connsiteX1" fmla="*/ 2022476 w 2022476"/>
              <a:gd name="connsiteY1" fmla="*/ 1011238 h 2022476"/>
              <a:gd name="connsiteX2" fmla="*/ 1011238 w 2022476"/>
              <a:gd name="connsiteY2" fmla="*/ 2022476 h 2022476"/>
              <a:gd name="connsiteX3" fmla="*/ 0 w 2022476"/>
              <a:gd name="connsiteY3" fmla="*/ 1011238 h 2022476"/>
              <a:gd name="connsiteX4" fmla="*/ 1011238 w 2022476"/>
              <a:gd name="connsiteY4" fmla="*/ 0 h 202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2476" h="2022476">
                <a:moveTo>
                  <a:pt x="1011238" y="0"/>
                </a:moveTo>
                <a:cubicBezTo>
                  <a:pt x="1569729" y="0"/>
                  <a:pt x="2022476" y="452747"/>
                  <a:pt x="2022476" y="1011238"/>
                </a:cubicBezTo>
                <a:cubicBezTo>
                  <a:pt x="2022476" y="1569729"/>
                  <a:pt x="1569729" y="2022476"/>
                  <a:pt x="1011238" y="2022476"/>
                </a:cubicBezTo>
                <a:cubicBezTo>
                  <a:pt x="452747" y="2022476"/>
                  <a:pt x="0" y="1569729"/>
                  <a:pt x="0" y="1011238"/>
                </a:cubicBezTo>
                <a:cubicBezTo>
                  <a:pt x="0" y="452747"/>
                  <a:pt x="452747" y="0"/>
                  <a:pt x="1011238" y="0"/>
                </a:cubicBezTo>
                <a:close/>
              </a:path>
            </a:pathLst>
          </a:custGeom>
          <a:solidFill>
            <a:schemeClr val="accent1"/>
          </a:solidFill>
          <a:ln w="5715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lang="zh-CN" altLang="en-US" sz="1800">
                <a:solidFill>
                  <a:schemeClr val="lt1"/>
                </a:solidFill>
                <a:latin typeface="汉仪夏日体W" panose="00020600040101010101" pitchFamily="18" charset="-122"/>
                <a:ea typeface="汉仪夏日体W" panose="00020600040101010101" pitchFamily="18" charset="-122"/>
              </a:defRPr>
            </a:lvl1pPr>
          </a:lstStyle>
          <a:p>
            <a:pPr marL="0" lvl="0" algn="ctr"/>
            <a:endParaRPr lang="zh-CN" altLang="en-US" dirty="0"/>
          </a:p>
        </p:txBody>
      </p:sp>
      <p:sp>
        <p:nvSpPr>
          <p:cNvPr id="13" name="任意多边形: 形状 12"/>
          <p:cNvSpPr>
            <a:spLocks noGrp="1"/>
          </p:cNvSpPr>
          <p:nvPr>
            <p:ph type="pic" sz="quarter" idx="12"/>
          </p:nvPr>
        </p:nvSpPr>
        <p:spPr>
          <a:xfrm>
            <a:off x="6452347" y="3046324"/>
            <a:ext cx="2590463" cy="2592988"/>
          </a:xfrm>
          <a:custGeom>
            <a:avLst/>
            <a:gdLst>
              <a:gd name="connsiteX0" fmla="*/ 1295400 w 2590800"/>
              <a:gd name="connsiteY0" fmla="*/ 0 h 2592388"/>
              <a:gd name="connsiteX1" fmla="*/ 2590800 w 2590800"/>
              <a:gd name="connsiteY1" fmla="*/ 1296194 h 2592388"/>
              <a:gd name="connsiteX2" fmla="*/ 1295400 w 2590800"/>
              <a:gd name="connsiteY2" fmla="*/ 2592388 h 2592388"/>
              <a:gd name="connsiteX3" fmla="*/ 0 w 2590800"/>
              <a:gd name="connsiteY3" fmla="*/ 1296194 h 2592388"/>
              <a:gd name="connsiteX4" fmla="*/ 1295400 w 2590800"/>
              <a:gd name="connsiteY4" fmla="*/ 0 h 259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92388">
                <a:moveTo>
                  <a:pt x="1295400" y="0"/>
                </a:moveTo>
                <a:cubicBezTo>
                  <a:pt x="2010830" y="0"/>
                  <a:pt x="2590800" y="580326"/>
                  <a:pt x="2590800" y="1296194"/>
                </a:cubicBezTo>
                <a:cubicBezTo>
                  <a:pt x="2590800" y="2012062"/>
                  <a:pt x="2010830" y="2592388"/>
                  <a:pt x="1295400" y="2592388"/>
                </a:cubicBezTo>
                <a:cubicBezTo>
                  <a:pt x="579970" y="2592388"/>
                  <a:pt x="0" y="2012062"/>
                  <a:pt x="0" y="1296194"/>
                </a:cubicBezTo>
                <a:cubicBezTo>
                  <a:pt x="0" y="580326"/>
                  <a:pt x="579970" y="0"/>
                  <a:pt x="1295400" y="0"/>
                </a:cubicBezTo>
                <a:close/>
              </a:path>
            </a:pathLst>
          </a:custGeom>
          <a:solidFill>
            <a:schemeClr val="accent1"/>
          </a:solidFill>
          <a:ln w="5715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lang="zh-CN" altLang="en-US" sz="1800">
                <a:solidFill>
                  <a:schemeClr val="lt1"/>
                </a:solidFill>
                <a:latin typeface="汉仪夏日体W" panose="00020600040101010101" pitchFamily="18" charset="-122"/>
                <a:ea typeface="汉仪夏日体W" panose="00020600040101010101" pitchFamily="18" charset="-122"/>
              </a:defRPr>
            </a:lvl1pPr>
          </a:lstStyle>
          <a:p>
            <a:pPr marL="0" lvl="0" algn="ctr"/>
            <a:endParaRPr lang="zh-CN" altLang="en-US" dirty="0"/>
          </a:p>
        </p:txBody>
      </p:sp>
      <p:sp>
        <p:nvSpPr>
          <p:cNvPr id="5" name="矩形 4"/>
          <p:cNvSpPr/>
          <p:nvPr userDrawn="1"/>
        </p:nvSpPr>
        <p:spPr>
          <a:xfrm>
            <a:off x="271848" y="395416"/>
            <a:ext cx="11615351" cy="615366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9440144"/>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3_自定义版式">
    <p:spTree>
      <p:nvGrpSpPr>
        <p:cNvPr id="1" name=""/>
        <p:cNvGrpSpPr/>
        <p:nvPr/>
      </p:nvGrpSpPr>
      <p:grpSpPr>
        <a:xfrm>
          <a:off x="0" y="0"/>
          <a:ext cx="0" cy="0"/>
          <a:chOff x="0" y="0"/>
          <a:chExt cx="0" cy="0"/>
        </a:xfrm>
      </p:grpSpPr>
      <p:sp>
        <p:nvSpPr>
          <p:cNvPr id="10" name="任意多边形: 形状 9"/>
          <p:cNvSpPr>
            <a:spLocks noGrp="1"/>
          </p:cNvSpPr>
          <p:nvPr>
            <p:ph type="pic" sz="quarter" idx="10"/>
          </p:nvPr>
        </p:nvSpPr>
        <p:spPr>
          <a:xfrm>
            <a:off x="1714279" y="1857502"/>
            <a:ext cx="2305860" cy="2306692"/>
          </a:xfrm>
          <a:custGeom>
            <a:avLst/>
            <a:gdLst>
              <a:gd name="connsiteX0" fmla="*/ 1153080 w 2306160"/>
              <a:gd name="connsiteY0" fmla="*/ 0 h 2306158"/>
              <a:gd name="connsiteX1" fmla="*/ 2306160 w 2306160"/>
              <a:gd name="connsiteY1" fmla="*/ 1153079 h 2306158"/>
              <a:gd name="connsiteX2" fmla="*/ 1153080 w 2306160"/>
              <a:gd name="connsiteY2" fmla="*/ 2306158 h 2306158"/>
              <a:gd name="connsiteX3" fmla="*/ 0 w 2306160"/>
              <a:gd name="connsiteY3" fmla="*/ 1153079 h 2306158"/>
              <a:gd name="connsiteX4" fmla="*/ 1153080 w 2306160"/>
              <a:gd name="connsiteY4" fmla="*/ 0 h 2306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6160" h="2306158">
                <a:moveTo>
                  <a:pt x="1153080" y="0"/>
                </a:moveTo>
                <a:cubicBezTo>
                  <a:pt x="1789908" y="0"/>
                  <a:pt x="2306160" y="516251"/>
                  <a:pt x="2306160" y="1153079"/>
                </a:cubicBezTo>
                <a:cubicBezTo>
                  <a:pt x="2306160" y="1789907"/>
                  <a:pt x="1789908" y="2306158"/>
                  <a:pt x="1153080" y="2306158"/>
                </a:cubicBezTo>
                <a:cubicBezTo>
                  <a:pt x="516252" y="2306158"/>
                  <a:pt x="0" y="1789907"/>
                  <a:pt x="0" y="1153079"/>
                </a:cubicBezTo>
                <a:cubicBezTo>
                  <a:pt x="0" y="516251"/>
                  <a:pt x="516252" y="0"/>
                  <a:pt x="1153080" y="0"/>
                </a:cubicBezTo>
                <a:close/>
              </a:path>
            </a:pathLst>
          </a:custGeom>
        </p:spPr>
        <p:txBody>
          <a:bodyPr wrap="square">
            <a:noAutofit/>
          </a:bodyPr>
          <a:lstStyle>
            <a:lvl1pPr>
              <a:defRPr>
                <a:latin typeface="汉仪夏日体W" panose="00020600040101010101" pitchFamily="18" charset="-122"/>
                <a:ea typeface="汉仪夏日体W" panose="00020600040101010101" pitchFamily="18" charset="-122"/>
              </a:defRPr>
            </a:lvl1pPr>
          </a:lstStyle>
          <a:p>
            <a:endParaRPr lang="zh-CN" altLang="en-US" dirty="0"/>
          </a:p>
        </p:txBody>
      </p:sp>
      <p:sp>
        <p:nvSpPr>
          <p:cNvPr id="11" name="任意多边形: 形状 10"/>
          <p:cNvSpPr>
            <a:spLocks noGrp="1"/>
          </p:cNvSpPr>
          <p:nvPr>
            <p:ph type="pic" sz="quarter" idx="11"/>
          </p:nvPr>
        </p:nvSpPr>
        <p:spPr>
          <a:xfrm>
            <a:off x="4941261" y="1857502"/>
            <a:ext cx="2305860" cy="2306692"/>
          </a:xfrm>
          <a:custGeom>
            <a:avLst/>
            <a:gdLst>
              <a:gd name="connsiteX0" fmla="*/ 1153080 w 2306160"/>
              <a:gd name="connsiteY0" fmla="*/ 0 h 2306158"/>
              <a:gd name="connsiteX1" fmla="*/ 2306160 w 2306160"/>
              <a:gd name="connsiteY1" fmla="*/ 1153079 h 2306158"/>
              <a:gd name="connsiteX2" fmla="*/ 1153080 w 2306160"/>
              <a:gd name="connsiteY2" fmla="*/ 2306158 h 2306158"/>
              <a:gd name="connsiteX3" fmla="*/ 0 w 2306160"/>
              <a:gd name="connsiteY3" fmla="*/ 1153079 h 2306158"/>
              <a:gd name="connsiteX4" fmla="*/ 1153080 w 2306160"/>
              <a:gd name="connsiteY4" fmla="*/ 0 h 2306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6160" h="2306158">
                <a:moveTo>
                  <a:pt x="1153080" y="0"/>
                </a:moveTo>
                <a:cubicBezTo>
                  <a:pt x="1789908" y="0"/>
                  <a:pt x="2306160" y="516251"/>
                  <a:pt x="2306160" y="1153079"/>
                </a:cubicBezTo>
                <a:cubicBezTo>
                  <a:pt x="2306160" y="1789907"/>
                  <a:pt x="1789908" y="2306158"/>
                  <a:pt x="1153080" y="2306158"/>
                </a:cubicBezTo>
                <a:cubicBezTo>
                  <a:pt x="516252" y="2306158"/>
                  <a:pt x="0" y="1789907"/>
                  <a:pt x="0" y="1153079"/>
                </a:cubicBezTo>
                <a:cubicBezTo>
                  <a:pt x="0" y="516251"/>
                  <a:pt x="516252" y="0"/>
                  <a:pt x="1153080" y="0"/>
                </a:cubicBezTo>
                <a:close/>
              </a:path>
            </a:pathLst>
          </a:custGeom>
        </p:spPr>
        <p:txBody>
          <a:bodyPr wrap="square">
            <a:noAutofit/>
          </a:bodyPr>
          <a:lstStyle>
            <a:lvl1pPr>
              <a:defRPr>
                <a:latin typeface="汉仪夏日体W" panose="00020600040101010101" pitchFamily="18" charset="-122"/>
                <a:ea typeface="汉仪夏日体W" panose="00020600040101010101" pitchFamily="18" charset="-122"/>
              </a:defRPr>
            </a:lvl1pPr>
          </a:lstStyle>
          <a:p>
            <a:endParaRPr lang="zh-CN" altLang="en-US" dirty="0"/>
          </a:p>
        </p:txBody>
      </p:sp>
      <p:sp>
        <p:nvSpPr>
          <p:cNvPr id="12" name="任意多边形: 形状 11"/>
          <p:cNvSpPr>
            <a:spLocks noGrp="1"/>
          </p:cNvSpPr>
          <p:nvPr>
            <p:ph type="pic" sz="quarter" idx="12"/>
          </p:nvPr>
        </p:nvSpPr>
        <p:spPr>
          <a:xfrm>
            <a:off x="8170277" y="1857502"/>
            <a:ext cx="2305860" cy="2306692"/>
          </a:xfrm>
          <a:custGeom>
            <a:avLst/>
            <a:gdLst>
              <a:gd name="connsiteX0" fmla="*/ 1153080 w 2306160"/>
              <a:gd name="connsiteY0" fmla="*/ 0 h 2306158"/>
              <a:gd name="connsiteX1" fmla="*/ 2306160 w 2306160"/>
              <a:gd name="connsiteY1" fmla="*/ 1153079 h 2306158"/>
              <a:gd name="connsiteX2" fmla="*/ 1153080 w 2306160"/>
              <a:gd name="connsiteY2" fmla="*/ 2306158 h 2306158"/>
              <a:gd name="connsiteX3" fmla="*/ 0 w 2306160"/>
              <a:gd name="connsiteY3" fmla="*/ 1153079 h 2306158"/>
              <a:gd name="connsiteX4" fmla="*/ 1153080 w 2306160"/>
              <a:gd name="connsiteY4" fmla="*/ 0 h 2306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6160" h="2306158">
                <a:moveTo>
                  <a:pt x="1153080" y="0"/>
                </a:moveTo>
                <a:cubicBezTo>
                  <a:pt x="1789908" y="0"/>
                  <a:pt x="2306160" y="516251"/>
                  <a:pt x="2306160" y="1153079"/>
                </a:cubicBezTo>
                <a:cubicBezTo>
                  <a:pt x="2306160" y="1789907"/>
                  <a:pt x="1789908" y="2306158"/>
                  <a:pt x="1153080" y="2306158"/>
                </a:cubicBezTo>
                <a:cubicBezTo>
                  <a:pt x="516252" y="2306158"/>
                  <a:pt x="0" y="1789907"/>
                  <a:pt x="0" y="1153079"/>
                </a:cubicBezTo>
                <a:cubicBezTo>
                  <a:pt x="0" y="516251"/>
                  <a:pt x="516252" y="0"/>
                  <a:pt x="1153080" y="0"/>
                </a:cubicBezTo>
                <a:close/>
              </a:path>
            </a:pathLst>
          </a:custGeom>
        </p:spPr>
        <p:txBody>
          <a:bodyPr wrap="square">
            <a:noAutofit/>
          </a:bodyPr>
          <a:lstStyle>
            <a:lvl1pPr>
              <a:defRPr>
                <a:latin typeface="汉仪夏日体W" panose="00020600040101010101" pitchFamily="18" charset="-122"/>
                <a:ea typeface="汉仪夏日体W" panose="00020600040101010101" pitchFamily="18" charset="-122"/>
              </a:defRPr>
            </a:lvl1pPr>
          </a:lstStyle>
          <a:p>
            <a:endParaRPr lang="zh-CN" altLang="en-US" dirty="0"/>
          </a:p>
        </p:txBody>
      </p:sp>
      <p:sp>
        <p:nvSpPr>
          <p:cNvPr id="5" name="矩形 4"/>
          <p:cNvSpPr/>
          <p:nvPr userDrawn="1"/>
        </p:nvSpPr>
        <p:spPr>
          <a:xfrm>
            <a:off x="271848" y="395416"/>
            <a:ext cx="11615351" cy="615366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6792244"/>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7_自定义版式">
    <p:spTree>
      <p:nvGrpSpPr>
        <p:cNvPr id="1" name=""/>
        <p:cNvGrpSpPr/>
        <p:nvPr/>
      </p:nvGrpSpPr>
      <p:grpSpPr>
        <a:xfrm>
          <a:off x="0" y="0"/>
          <a:ext cx="0" cy="0"/>
          <a:chOff x="0" y="0"/>
          <a:chExt cx="0" cy="0"/>
        </a:xfrm>
      </p:grpSpPr>
      <p:sp>
        <p:nvSpPr>
          <p:cNvPr id="8" name="任意多边形: 形状 7"/>
          <p:cNvSpPr>
            <a:spLocks noGrp="1"/>
          </p:cNvSpPr>
          <p:nvPr>
            <p:ph type="pic" sz="quarter" idx="10"/>
          </p:nvPr>
        </p:nvSpPr>
        <p:spPr>
          <a:xfrm>
            <a:off x="3308713" y="2030106"/>
            <a:ext cx="1690468" cy="1691079"/>
          </a:xfrm>
          <a:custGeom>
            <a:avLst/>
            <a:gdLst>
              <a:gd name="connsiteX0" fmla="*/ 845344 w 1690688"/>
              <a:gd name="connsiteY0" fmla="*/ 0 h 1690688"/>
              <a:gd name="connsiteX1" fmla="*/ 1690688 w 1690688"/>
              <a:gd name="connsiteY1" fmla="*/ 845344 h 1690688"/>
              <a:gd name="connsiteX2" fmla="*/ 845344 w 1690688"/>
              <a:gd name="connsiteY2" fmla="*/ 1690688 h 1690688"/>
              <a:gd name="connsiteX3" fmla="*/ 0 w 1690688"/>
              <a:gd name="connsiteY3" fmla="*/ 845344 h 1690688"/>
              <a:gd name="connsiteX4" fmla="*/ 845344 w 1690688"/>
              <a:gd name="connsiteY4" fmla="*/ 0 h 1690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688" h="1690688">
                <a:moveTo>
                  <a:pt x="845344" y="0"/>
                </a:moveTo>
                <a:cubicBezTo>
                  <a:pt x="1312215" y="0"/>
                  <a:pt x="1690688" y="378473"/>
                  <a:pt x="1690688" y="845344"/>
                </a:cubicBezTo>
                <a:cubicBezTo>
                  <a:pt x="1690688" y="1312215"/>
                  <a:pt x="1312215" y="1690688"/>
                  <a:pt x="845344" y="1690688"/>
                </a:cubicBezTo>
                <a:cubicBezTo>
                  <a:pt x="378473" y="1690688"/>
                  <a:pt x="0" y="1312215"/>
                  <a:pt x="0" y="845344"/>
                </a:cubicBezTo>
                <a:cubicBezTo>
                  <a:pt x="0" y="378473"/>
                  <a:pt x="378473" y="0"/>
                  <a:pt x="845344" y="0"/>
                </a:cubicBezTo>
                <a:close/>
              </a:path>
            </a:pathLst>
          </a:custGeom>
          <a:ln w="38100">
            <a:solidFill>
              <a:schemeClr val="accent1"/>
            </a:solidFill>
          </a:ln>
        </p:spPr>
        <p:txBody>
          <a:bodyPr wrap="square">
            <a:noAutofit/>
          </a:bodyPr>
          <a:lstStyle>
            <a:lvl1pPr>
              <a:defRPr>
                <a:ea typeface="汉仪夏日体W" panose="00020600040101010101" pitchFamily="18" charset="-122"/>
              </a:defRPr>
            </a:lvl1pPr>
          </a:lstStyle>
          <a:p>
            <a:endParaRPr lang="zh-CN" altLang="en-US" dirty="0"/>
          </a:p>
        </p:txBody>
      </p:sp>
      <p:sp>
        <p:nvSpPr>
          <p:cNvPr id="9" name="任意多边形: 形状 8"/>
          <p:cNvSpPr>
            <a:spLocks noGrp="1"/>
          </p:cNvSpPr>
          <p:nvPr>
            <p:ph type="pic" sz="quarter" idx="11"/>
          </p:nvPr>
        </p:nvSpPr>
        <p:spPr>
          <a:xfrm>
            <a:off x="7191233" y="2030106"/>
            <a:ext cx="1690468" cy="1691079"/>
          </a:xfrm>
          <a:custGeom>
            <a:avLst/>
            <a:gdLst>
              <a:gd name="connsiteX0" fmla="*/ 845344 w 1690688"/>
              <a:gd name="connsiteY0" fmla="*/ 0 h 1690688"/>
              <a:gd name="connsiteX1" fmla="*/ 1690688 w 1690688"/>
              <a:gd name="connsiteY1" fmla="*/ 845344 h 1690688"/>
              <a:gd name="connsiteX2" fmla="*/ 845344 w 1690688"/>
              <a:gd name="connsiteY2" fmla="*/ 1690688 h 1690688"/>
              <a:gd name="connsiteX3" fmla="*/ 0 w 1690688"/>
              <a:gd name="connsiteY3" fmla="*/ 845344 h 1690688"/>
              <a:gd name="connsiteX4" fmla="*/ 845344 w 1690688"/>
              <a:gd name="connsiteY4" fmla="*/ 0 h 1690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688" h="1690688">
                <a:moveTo>
                  <a:pt x="845344" y="0"/>
                </a:moveTo>
                <a:cubicBezTo>
                  <a:pt x="1312215" y="0"/>
                  <a:pt x="1690688" y="378473"/>
                  <a:pt x="1690688" y="845344"/>
                </a:cubicBezTo>
                <a:cubicBezTo>
                  <a:pt x="1690688" y="1312215"/>
                  <a:pt x="1312215" y="1690688"/>
                  <a:pt x="845344" y="1690688"/>
                </a:cubicBezTo>
                <a:cubicBezTo>
                  <a:pt x="378473" y="1690688"/>
                  <a:pt x="0" y="1312215"/>
                  <a:pt x="0" y="845344"/>
                </a:cubicBezTo>
                <a:cubicBezTo>
                  <a:pt x="0" y="378473"/>
                  <a:pt x="378473" y="0"/>
                  <a:pt x="845344" y="0"/>
                </a:cubicBezTo>
                <a:close/>
              </a:path>
            </a:pathLst>
          </a:custGeom>
          <a:ln w="38100">
            <a:solidFill>
              <a:schemeClr val="accent1"/>
            </a:solidFill>
          </a:ln>
        </p:spPr>
        <p:txBody>
          <a:bodyPr wrap="square">
            <a:noAutofit/>
          </a:bodyPr>
          <a:lstStyle>
            <a:lvl1pPr>
              <a:defRPr>
                <a:ea typeface="汉仪夏日体W" panose="00020600040101010101" pitchFamily="18" charset="-122"/>
              </a:defRPr>
            </a:lvl1pPr>
          </a:lstStyle>
          <a:p>
            <a:endParaRPr lang="zh-CN" altLang="en-US" dirty="0"/>
          </a:p>
        </p:txBody>
      </p:sp>
      <p:sp>
        <p:nvSpPr>
          <p:cNvPr id="4" name="矩形 3"/>
          <p:cNvSpPr/>
          <p:nvPr userDrawn="1"/>
        </p:nvSpPr>
        <p:spPr>
          <a:xfrm>
            <a:off x="271848" y="395416"/>
            <a:ext cx="11615351" cy="615366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2558588"/>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8_自定义版式">
    <p:spTree>
      <p:nvGrpSpPr>
        <p:cNvPr id="1" name=""/>
        <p:cNvGrpSpPr/>
        <p:nvPr/>
      </p:nvGrpSpPr>
      <p:grpSpPr>
        <a:xfrm>
          <a:off x="0" y="0"/>
          <a:ext cx="0" cy="0"/>
          <a:chOff x="0" y="0"/>
          <a:chExt cx="0" cy="0"/>
        </a:xfrm>
      </p:grpSpPr>
      <p:sp>
        <p:nvSpPr>
          <p:cNvPr id="20" name="图片占位符 19">
            <a:extLst>
              <a:ext uri="{FF2B5EF4-FFF2-40B4-BE49-F238E27FC236}">
                <a16:creationId xmlns:a16="http://schemas.microsoft.com/office/drawing/2014/main" id="{EF320A51-068D-4796-91E6-D51C24C2C8FF}"/>
              </a:ext>
            </a:extLst>
          </p:cNvPr>
          <p:cNvSpPr>
            <a:spLocks noGrp="1"/>
          </p:cNvSpPr>
          <p:nvPr>
            <p:ph type="pic" sz="quarter" idx="10"/>
          </p:nvPr>
        </p:nvSpPr>
        <p:spPr>
          <a:xfrm>
            <a:off x="1495230" y="2871412"/>
            <a:ext cx="2210548" cy="1785249"/>
          </a:xfrm>
          <a:custGeom>
            <a:avLst/>
            <a:gdLst>
              <a:gd name="connsiteX0" fmla="*/ 718984 w 2210836"/>
              <a:gd name="connsiteY0" fmla="*/ 571 h 1784836"/>
              <a:gd name="connsiteX1" fmla="*/ 1952373 w 2210836"/>
              <a:gd name="connsiteY1" fmla="*/ 991726 h 1784836"/>
              <a:gd name="connsiteX2" fmla="*/ 1953494 w 2210836"/>
              <a:gd name="connsiteY2" fmla="*/ 998526 h 1784836"/>
              <a:gd name="connsiteX3" fmla="*/ 2210836 w 2210836"/>
              <a:gd name="connsiteY3" fmla="*/ 1025426 h 1784836"/>
              <a:gd name="connsiteX4" fmla="*/ 1941071 w 2210836"/>
              <a:gd name="connsiteY4" fmla="*/ 1161112 h 1784836"/>
              <a:gd name="connsiteX5" fmla="*/ 1162499 w 2210836"/>
              <a:gd name="connsiteY5" fmla="*/ 1762035 h 1784836"/>
              <a:gd name="connsiteX6" fmla="*/ 44765 w 2210836"/>
              <a:gd name="connsiteY6" fmla="*/ 1327281 h 1784836"/>
              <a:gd name="connsiteX7" fmla="*/ 630686 w 2210836"/>
              <a:gd name="connsiteY7" fmla="*/ 15965 h 1784836"/>
              <a:gd name="connsiteX8" fmla="*/ 718984 w 2210836"/>
              <a:gd name="connsiteY8" fmla="*/ 571 h 178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0836" h="1784836">
                <a:moveTo>
                  <a:pt x="718984" y="571"/>
                </a:moveTo>
                <a:cubicBezTo>
                  <a:pt x="1177299" y="-23473"/>
                  <a:pt x="1869277" y="718903"/>
                  <a:pt x="1952373" y="991726"/>
                </a:cubicBezTo>
                <a:cubicBezTo>
                  <a:pt x="1953038" y="993909"/>
                  <a:pt x="1953667" y="996099"/>
                  <a:pt x="1953494" y="998526"/>
                </a:cubicBezTo>
                <a:lnTo>
                  <a:pt x="2210836" y="1025426"/>
                </a:lnTo>
                <a:lnTo>
                  <a:pt x="1941071" y="1161112"/>
                </a:lnTo>
                <a:cubicBezTo>
                  <a:pt x="1844566" y="1424970"/>
                  <a:pt x="1422437" y="1716312"/>
                  <a:pt x="1162499" y="1762035"/>
                </a:cubicBezTo>
                <a:cubicBezTo>
                  <a:pt x="844565" y="1817961"/>
                  <a:pt x="206699" y="1804318"/>
                  <a:pt x="44765" y="1327281"/>
                </a:cubicBezTo>
                <a:cubicBezTo>
                  <a:pt x="-117170" y="850244"/>
                  <a:pt x="179045" y="156474"/>
                  <a:pt x="630686" y="15965"/>
                </a:cubicBezTo>
                <a:cubicBezTo>
                  <a:pt x="658914" y="7184"/>
                  <a:pt x="688430" y="2174"/>
                  <a:pt x="718984" y="571"/>
                </a:cubicBezTo>
                <a:close/>
              </a:path>
            </a:pathLst>
          </a:custGeom>
          <a:ln w="38100">
            <a:solidFill>
              <a:schemeClr val="accent1"/>
            </a:solidFill>
          </a:ln>
        </p:spPr>
        <p:txBody>
          <a:bodyPr wrap="square">
            <a:noAutofit/>
          </a:bodyPr>
          <a:lstStyle>
            <a:lvl1pPr>
              <a:defRPr>
                <a:latin typeface="Century Gothic" panose="020B0502020202020204" pitchFamily="34" charset="0"/>
                <a:ea typeface="汉仪夏日体W" panose="00020600040101010101" pitchFamily="18" charset="-122"/>
              </a:defRPr>
            </a:lvl1pPr>
          </a:lstStyle>
          <a:p>
            <a:endParaRPr lang="zh-CN" altLang="en-US" dirty="0"/>
          </a:p>
        </p:txBody>
      </p:sp>
      <p:sp>
        <p:nvSpPr>
          <p:cNvPr id="21" name="图片占位符 20">
            <a:extLst>
              <a:ext uri="{FF2B5EF4-FFF2-40B4-BE49-F238E27FC236}">
                <a16:creationId xmlns:a16="http://schemas.microsoft.com/office/drawing/2014/main" id="{4173A3C9-6A1A-493F-88FD-993405219B8C}"/>
              </a:ext>
            </a:extLst>
          </p:cNvPr>
          <p:cNvSpPr>
            <a:spLocks noGrp="1"/>
          </p:cNvSpPr>
          <p:nvPr>
            <p:ph type="pic" sz="quarter" idx="11"/>
          </p:nvPr>
        </p:nvSpPr>
        <p:spPr>
          <a:xfrm>
            <a:off x="4081775" y="2226310"/>
            <a:ext cx="1833712" cy="2118536"/>
          </a:xfrm>
          <a:custGeom>
            <a:avLst/>
            <a:gdLst>
              <a:gd name="connsiteX0" fmla="*/ 988382 w 1833951"/>
              <a:gd name="connsiteY0" fmla="*/ 1367 h 2118046"/>
              <a:gd name="connsiteX1" fmla="*/ 1818514 w 1833951"/>
              <a:gd name="connsiteY1" fmla="*/ 867192 h 2118046"/>
              <a:gd name="connsiteX2" fmla="*/ 1562398 w 1833951"/>
              <a:gd name="connsiteY2" fmla="*/ 1816821 h 2118046"/>
              <a:gd name="connsiteX3" fmla="*/ 1540614 w 1833951"/>
              <a:gd name="connsiteY3" fmla="*/ 2118046 h 2118046"/>
              <a:gd name="connsiteX4" fmla="*/ 1417064 w 1833951"/>
              <a:gd name="connsiteY4" fmla="*/ 1890637 h 2118046"/>
              <a:gd name="connsiteX5" fmla="*/ 1410356 w 1833951"/>
              <a:gd name="connsiteY5" fmla="*/ 1892209 h 2118046"/>
              <a:gd name="connsiteX6" fmla="*/ 63104 w 1833951"/>
              <a:gd name="connsiteY6" fmla="*/ 1218276 h 2118046"/>
              <a:gd name="connsiteX7" fmla="*/ 2526 w 1833951"/>
              <a:gd name="connsiteY7" fmla="*/ 1045419 h 2118046"/>
              <a:gd name="connsiteX8" fmla="*/ 988382 w 1833951"/>
              <a:gd name="connsiteY8" fmla="*/ 1367 h 2118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3951" h="2118046">
                <a:moveTo>
                  <a:pt x="988382" y="1367"/>
                </a:moveTo>
                <a:cubicBezTo>
                  <a:pt x="1490904" y="-31954"/>
                  <a:pt x="1748185" y="552052"/>
                  <a:pt x="1818514" y="867192"/>
                </a:cubicBezTo>
                <a:cubicBezTo>
                  <a:pt x="1876015" y="1124845"/>
                  <a:pt x="1768976" y="1626502"/>
                  <a:pt x="1562398" y="1816821"/>
                </a:cubicBezTo>
                <a:lnTo>
                  <a:pt x="1540614" y="2118046"/>
                </a:lnTo>
                <a:lnTo>
                  <a:pt x="1417064" y="1890637"/>
                </a:lnTo>
                <a:cubicBezTo>
                  <a:pt x="1414890" y="1891727"/>
                  <a:pt x="1412626" y="1891986"/>
                  <a:pt x="1410356" y="1892209"/>
                </a:cubicBezTo>
                <a:cubicBezTo>
                  <a:pt x="1145525" y="1918200"/>
                  <a:pt x="299607" y="1611058"/>
                  <a:pt x="63104" y="1218276"/>
                </a:cubicBezTo>
                <a:cubicBezTo>
                  <a:pt x="29317" y="1162164"/>
                  <a:pt x="7968" y="1104305"/>
                  <a:pt x="2526" y="1045419"/>
                </a:cubicBezTo>
                <a:cubicBezTo>
                  <a:pt x="-41005" y="574333"/>
                  <a:pt x="485859" y="34688"/>
                  <a:pt x="988382" y="1367"/>
                </a:cubicBezTo>
                <a:close/>
              </a:path>
            </a:pathLst>
          </a:custGeom>
          <a:ln w="38100">
            <a:solidFill>
              <a:schemeClr val="accent2"/>
            </a:solidFill>
          </a:ln>
        </p:spPr>
        <p:txBody>
          <a:bodyPr wrap="square">
            <a:noAutofit/>
          </a:bodyPr>
          <a:lstStyle>
            <a:lvl1pPr>
              <a:defRPr>
                <a:latin typeface="Century Gothic" panose="020B0502020202020204" pitchFamily="34" charset="0"/>
                <a:ea typeface="汉仪夏日体W" panose="00020600040101010101" pitchFamily="18" charset="-122"/>
              </a:defRPr>
            </a:lvl1pPr>
          </a:lstStyle>
          <a:p>
            <a:endParaRPr lang="zh-CN" altLang="en-US" dirty="0"/>
          </a:p>
        </p:txBody>
      </p:sp>
      <p:sp>
        <p:nvSpPr>
          <p:cNvPr id="22" name="图片占位符 21">
            <a:extLst>
              <a:ext uri="{FF2B5EF4-FFF2-40B4-BE49-F238E27FC236}">
                <a16:creationId xmlns:a16="http://schemas.microsoft.com/office/drawing/2014/main" id="{1C8DEF34-000C-4859-B981-6CFABB00C187}"/>
              </a:ext>
            </a:extLst>
          </p:cNvPr>
          <p:cNvSpPr>
            <a:spLocks noGrp="1"/>
          </p:cNvSpPr>
          <p:nvPr>
            <p:ph type="pic" sz="quarter" idx="12"/>
          </p:nvPr>
        </p:nvSpPr>
        <p:spPr>
          <a:xfrm>
            <a:off x="6299375" y="3232901"/>
            <a:ext cx="2063135" cy="1759356"/>
          </a:xfrm>
          <a:custGeom>
            <a:avLst/>
            <a:gdLst>
              <a:gd name="connsiteX0" fmla="*/ 1125579 w 2063404"/>
              <a:gd name="connsiteY0" fmla="*/ 193 h 1758949"/>
              <a:gd name="connsiteX1" fmla="*/ 2063404 w 2063404"/>
              <a:gd name="connsiteY1" fmla="*/ 1011432 h 1758949"/>
              <a:gd name="connsiteX2" fmla="*/ 1180978 w 2063404"/>
              <a:gd name="connsiteY2" fmla="*/ 1752293 h 1758949"/>
              <a:gd name="connsiteX3" fmla="*/ 287267 w 2063404"/>
              <a:gd name="connsiteY3" fmla="*/ 1446567 h 1758949"/>
              <a:gd name="connsiteX4" fmla="*/ 0 w 2063404"/>
              <a:gd name="connsiteY4" fmla="*/ 1406585 h 1758949"/>
              <a:gd name="connsiteX5" fmla="*/ 225767 w 2063404"/>
              <a:gd name="connsiteY5" fmla="*/ 1302569 h 1758949"/>
              <a:gd name="connsiteX6" fmla="*/ 224687 w 2063404"/>
              <a:gd name="connsiteY6" fmla="*/ 1296039 h 1758949"/>
              <a:gd name="connsiteX7" fmla="*/ 1125579 w 2063404"/>
              <a:gd name="connsiteY7" fmla="*/ 193 h 1758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3404" h="1758949">
                <a:moveTo>
                  <a:pt x="1125579" y="193"/>
                </a:moveTo>
                <a:cubicBezTo>
                  <a:pt x="1579765" y="-11665"/>
                  <a:pt x="2063404" y="527603"/>
                  <a:pt x="2063404" y="1011432"/>
                </a:cubicBezTo>
                <a:cubicBezTo>
                  <a:pt x="2063404" y="1495260"/>
                  <a:pt x="1487431" y="1704858"/>
                  <a:pt x="1180978" y="1752293"/>
                </a:cubicBezTo>
                <a:cubicBezTo>
                  <a:pt x="930427" y="1791075"/>
                  <a:pt x="456515" y="1656658"/>
                  <a:pt x="287267" y="1446567"/>
                </a:cubicBezTo>
                <a:lnTo>
                  <a:pt x="0" y="1406585"/>
                </a:lnTo>
                <a:lnTo>
                  <a:pt x="225767" y="1302569"/>
                </a:lnTo>
                <a:cubicBezTo>
                  <a:pt x="224861" y="1300416"/>
                  <a:pt x="224756" y="1298230"/>
                  <a:pt x="224687" y="1296039"/>
                </a:cubicBezTo>
                <a:cubicBezTo>
                  <a:pt x="215453" y="1004023"/>
                  <a:pt x="671393" y="12052"/>
                  <a:pt x="1125579" y="193"/>
                </a:cubicBezTo>
                <a:close/>
              </a:path>
            </a:pathLst>
          </a:custGeom>
          <a:ln w="38100">
            <a:solidFill>
              <a:schemeClr val="accent1"/>
            </a:solidFill>
          </a:ln>
        </p:spPr>
        <p:txBody>
          <a:bodyPr wrap="square">
            <a:noAutofit/>
          </a:bodyPr>
          <a:lstStyle>
            <a:lvl1pPr>
              <a:defRPr>
                <a:latin typeface="Century Gothic" panose="020B0502020202020204" pitchFamily="34" charset="0"/>
                <a:ea typeface="汉仪夏日体W" panose="00020600040101010101" pitchFamily="18" charset="-122"/>
              </a:defRPr>
            </a:lvl1pPr>
          </a:lstStyle>
          <a:p>
            <a:endParaRPr lang="zh-CN" altLang="en-US" dirty="0"/>
          </a:p>
        </p:txBody>
      </p:sp>
      <p:sp>
        <p:nvSpPr>
          <p:cNvPr id="23" name="图片占位符 22">
            <a:extLst>
              <a:ext uri="{FF2B5EF4-FFF2-40B4-BE49-F238E27FC236}">
                <a16:creationId xmlns:a16="http://schemas.microsoft.com/office/drawing/2014/main" id="{0585059C-ABA8-4A4B-AD30-444BB704690D}"/>
              </a:ext>
            </a:extLst>
          </p:cNvPr>
          <p:cNvSpPr>
            <a:spLocks noGrp="1"/>
          </p:cNvSpPr>
          <p:nvPr>
            <p:ph type="pic" sz="quarter" idx="13"/>
          </p:nvPr>
        </p:nvSpPr>
        <p:spPr>
          <a:xfrm>
            <a:off x="8422529" y="2030287"/>
            <a:ext cx="2128639" cy="1728628"/>
          </a:xfrm>
          <a:custGeom>
            <a:avLst/>
            <a:gdLst>
              <a:gd name="connsiteX0" fmla="*/ 1373581 w 2128916"/>
              <a:gd name="connsiteY0" fmla="*/ 18 h 1728228"/>
              <a:gd name="connsiteX1" fmla="*/ 1459415 w 2128916"/>
              <a:gd name="connsiteY1" fmla="*/ 9549 h 1728228"/>
              <a:gd name="connsiteX2" fmla="*/ 2101115 w 2128916"/>
              <a:gd name="connsiteY2" fmla="*/ 1234967 h 1728228"/>
              <a:gd name="connsiteX3" fmla="*/ 1052122 w 2128916"/>
              <a:gd name="connsiteY3" fmla="*/ 1719476 h 1728228"/>
              <a:gd name="connsiteX4" fmla="*/ 267527 w 2128916"/>
              <a:gd name="connsiteY4" fmla="*/ 1188331 h 1728228"/>
              <a:gd name="connsiteX5" fmla="*/ 0 w 2128916"/>
              <a:gd name="connsiteY5" fmla="*/ 1074003 h 1728228"/>
              <a:gd name="connsiteX6" fmla="*/ 245881 w 2128916"/>
              <a:gd name="connsiteY6" fmla="*/ 1032804 h 1728228"/>
              <a:gd name="connsiteX7" fmla="*/ 246554 w 2128916"/>
              <a:gd name="connsiteY7" fmla="*/ 1026202 h 1728228"/>
              <a:gd name="connsiteX8" fmla="*/ 1282974 w 2128916"/>
              <a:gd name="connsiteY8" fmla="*/ 10503 h 1728228"/>
              <a:gd name="connsiteX9" fmla="*/ 1373581 w 2128916"/>
              <a:gd name="connsiteY9" fmla="*/ 18 h 1728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916" h="1728228">
                <a:moveTo>
                  <a:pt x="1373581" y="18"/>
                </a:moveTo>
                <a:cubicBezTo>
                  <a:pt x="1403061" y="-263"/>
                  <a:pt x="1431745" y="2791"/>
                  <a:pt x="1459415" y="9549"/>
                </a:cubicBezTo>
                <a:cubicBezTo>
                  <a:pt x="1902140" y="117666"/>
                  <a:pt x="2228392" y="766812"/>
                  <a:pt x="2101115" y="1234967"/>
                </a:cubicBezTo>
                <a:cubicBezTo>
                  <a:pt x="1973837" y="1703122"/>
                  <a:pt x="1361216" y="1754270"/>
                  <a:pt x="1052122" y="1719476"/>
                </a:cubicBezTo>
                <a:cubicBezTo>
                  <a:pt x="799413" y="1691030"/>
                  <a:pt x="376074" y="1436181"/>
                  <a:pt x="267527" y="1188331"/>
                </a:cubicBezTo>
                <a:lnTo>
                  <a:pt x="0" y="1074003"/>
                </a:lnTo>
                <a:lnTo>
                  <a:pt x="245881" y="1032804"/>
                </a:lnTo>
                <a:cubicBezTo>
                  <a:pt x="245570" y="1030483"/>
                  <a:pt x="246044" y="1028340"/>
                  <a:pt x="246554" y="1026202"/>
                </a:cubicBezTo>
                <a:cubicBezTo>
                  <a:pt x="305950" y="776838"/>
                  <a:pt x="851039" y="102708"/>
                  <a:pt x="1282974" y="10503"/>
                </a:cubicBezTo>
                <a:cubicBezTo>
                  <a:pt x="1313827" y="3916"/>
                  <a:pt x="1344102" y="299"/>
                  <a:pt x="1373581" y="18"/>
                </a:cubicBezTo>
                <a:close/>
              </a:path>
            </a:pathLst>
          </a:custGeom>
          <a:ln w="38100">
            <a:solidFill>
              <a:schemeClr val="accent2"/>
            </a:solidFill>
          </a:ln>
        </p:spPr>
        <p:txBody>
          <a:bodyPr wrap="square">
            <a:noAutofit/>
          </a:bodyPr>
          <a:lstStyle>
            <a:lvl1pPr>
              <a:defRPr>
                <a:latin typeface="Century Gothic" panose="020B0502020202020204" pitchFamily="34" charset="0"/>
                <a:ea typeface="汉仪夏日体W" panose="00020600040101010101" pitchFamily="18" charset="-122"/>
              </a:defRPr>
            </a:lvl1pPr>
          </a:lstStyle>
          <a:p>
            <a:endParaRPr lang="zh-CN" altLang="en-US" dirty="0"/>
          </a:p>
        </p:txBody>
      </p:sp>
      <p:sp>
        <p:nvSpPr>
          <p:cNvPr id="6" name="矩形 5"/>
          <p:cNvSpPr/>
          <p:nvPr userDrawn="1"/>
        </p:nvSpPr>
        <p:spPr>
          <a:xfrm>
            <a:off x="271848" y="395416"/>
            <a:ext cx="11615351" cy="615366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363354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theme" Target="../theme/theme10.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chemeClr val="accent3"/>
          </a:fgClr>
          <a:bgClr>
            <a:schemeClr val="accent3">
              <a:lumMod val="20000"/>
              <a:lumOff val="80000"/>
            </a:schemeClr>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pattFill prst="ltHorz">
          <a:fgClr>
            <a:schemeClr val="accent3"/>
          </a:fgClr>
          <a:bgClr>
            <a:schemeClr val="accent3">
              <a:lumMod val="20000"/>
              <a:lumOff val="80000"/>
            </a:schemeClr>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7" r:id="rId14"/>
    <p:sldLayoutId id="2147483709" r:id="rId15"/>
    <p:sldLayoutId id="2147483710" r:id="rId16"/>
    <p:sldLayoutId id="2147483711" r:id="rId17"/>
    <p:sldLayoutId id="2147483712" r:id="rId18"/>
    <p:sldLayoutId id="2147483713" r:id="rId19"/>
    <p:sldLayoutId id="2147483714" r:id="rId20"/>
    <p:sldLayoutId id="2147483715" r:id="rId21"/>
    <p:sldLayoutId id="2147483716" r:id="rId22"/>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pattFill prst="ltHorz">
          <a:fgClr>
            <a:schemeClr val="accent3"/>
          </a:fgClr>
          <a:bgClr>
            <a:schemeClr val="accent3">
              <a:lumMod val="20000"/>
              <a:lumOff val="80000"/>
            </a:schemeClr>
          </a:bgClr>
        </a:patt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pattFill prst="ltHorz">
          <a:fgClr>
            <a:schemeClr val="accent3"/>
          </a:fgClr>
          <a:bgClr>
            <a:schemeClr val="accent3">
              <a:lumMod val="20000"/>
              <a:lumOff val="80000"/>
            </a:schemeClr>
          </a:bgClr>
        </a:patt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pattFill prst="ltHorz">
          <a:fgClr>
            <a:schemeClr val="accent3"/>
          </a:fgClr>
          <a:bgClr>
            <a:schemeClr val="accent3">
              <a:lumMod val="20000"/>
              <a:lumOff val="80000"/>
            </a:schemeClr>
          </a:bgClr>
        </a:patt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pattFill prst="ltHorz">
          <a:fgClr>
            <a:schemeClr val="accent3"/>
          </a:fgClr>
          <a:bgClr>
            <a:schemeClr val="accent3">
              <a:lumMod val="20000"/>
              <a:lumOff val="80000"/>
            </a:schemeClr>
          </a:bgClr>
        </a:patt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pattFill prst="ltHorz">
          <a:fgClr>
            <a:schemeClr val="accent3"/>
          </a:fgClr>
          <a:bgClr>
            <a:schemeClr val="accent3">
              <a:lumMod val="20000"/>
              <a:lumOff val="80000"/>
            </a:schemeClr>
          </a:bgClr>
        </a:patt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pattFill prst="ltHorz">
          <a:fgClr>
            <a:schemeClr val="accent3"/>
          </a:fgClr>
          <a:bgClr>
            <a:schemeClr val="accent3">
              <a:lumMod val="20000"/>
              <a:lumOff val="80000"/>
            </a:schemeClr>
          </a:bgClr>
        </a:patt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pattFill prst="ltHorz">
          <a:fgClr>
            <a:schemeClr val="accent3"/>
          </a:fgClr>
          <a:bgClr>
            <a:schemeClr val="accent3">
              <a:lumMod val="20000"/>
              <a:lumOff val="80000"/>
            </a:schemeClr>
          </a:bgClr>
        </a:patt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pattFill prst="ltHorz">
          <a:fgClr>
            <a:schemeClr val="accent3"/>
          </a:fgClr>
          <a:bgClr>
            <a:schemeClr val="accent3">
              <a:lumMod val="20000"/>
              <a:lumOff val="80000"/>
            </a:schemeClr>
          </a:bgClr>
        </a:patt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43.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tags" Target="../tags/tag24.xml"/><Relationship Id="rId3" Type="http://schemas.openxmlformats.org/officeDocument/2006/relationships/tags" Target="../tags/tag9.xml"/><Relationship Id="rId21" Type="http://schemas.openxmlformats.org/officeDocument/2006/relationships/tags" Target="../tags/tag27.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tags" Target="../tags/tag23.xml"/><Relationship Id="rId2" Type="http://schemas.openxmlformats.org/officeDocument/2006/relationships/tags" Target="../tags/tag8.xml"/><Relationship Id="rId16" Type="http://schemas.openxmlformats.org/officeDocument/2006/relationships/tags" Target="../tags/tag22.xml"/><Relationship Id="rId20" Type="http://schemas.openxmlformats.org/officeDocument/2006/relationships/tags" Target="../tags/tag26.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23" Type="http://schemas.openxmlformats.org/officeDocument/2006/relationships/notesSlide" Target="../notesSlides/notesSlide11.xml"/><Relationship Id="rId10" Type="http://schemas.openxmlformats.org/officeDocument/2006/relationships/tags" Target="../tags/tag16.xml"/><Relationship Id="rId19" Type="http://schemas.openxmlformats.org/officeDocument/2006/relationships/tags" Target="../tags/tag25.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 Id="rId22"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49.xml"/></Relationships>
</file>

<file path=ppt/slides/_rels/slide14.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notesSlide" Target="../notesSlides/notesSlide14.xml"/><Relationship Id="rId5" Type="http://schemas.openxmlformats.org/officeDocument/2006/relationships/tags" Target="../tags/tag32.xml"/><Relationship Id="rId10" Type="http://schemas.openxmlformats.org/officeDocument/2006/relationships/slideLayout" Target="../slideLayouts/slideLayout42.xml"/><Relationship Id="rId4" Type="http://schemas.openxmlformats.org/officeDocument/2006/relationships/tags" Target="../tags/tag31.xml"/><Relationship Id="rId9" Type="http://schemas.openxmlformats.org/officeDocument/2006/relationships/tags" Target="../tags/tag3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notesSlide" Target="../notesSlides/notesSlide16.xml"/><Relationship Id="rId5" Type="http://schemas.openxmlformats.org/officeDocument/2006/relationships/tags" Target="../tags/tag41.xml"/><Relationship Id="rId10" Type="http://schemas.openxmlformats.org/officeDocument/2006/relationships/slideLayout" Target="../slideLayouts/slideLayout42.xml"/><Relationship Id="rId4" Type="http://schemas.openxmlformats.org/officeDocument/2006/relationships/tags" Target="../tags/tag40.xml"/><Relationship Id="rId9" Type="http://schemas.openxmlformats.org/officeDocument/2006/relationships/tags" Target="../tags/tag45.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43.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5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1"/><Relationship Id="rId2" Type="http://schemas.openxmlformats.org/officeDocument/2006/relationships/notesSlide" Target="../notesSlides/notesSlide2.xml"/><Relationship Id="rId1" Type="http://schemas.openxmlformats.org/officeDocument/2006/relationships/slideLayout" Target="../slideLayouts/slideLayout43.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0.xml"/><Relationship Id="rId1" Type="http://schemas.openxmlformats.org/officeDocument/2006/relationships/slideLayout" Target="../slideLayouts/slideLayout54.xml"/><Relationship Id="rId5" Type="http://schemas.openxmlformats.org/officeDocument/2006/relationships/image" Target="../media/image20.jpeg"/><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51.xml"/><Relationship Id="rId5" Type="http://schemas.openxmlformats.org/officeDocument/2006/relationships/image" Target="../media/image23.jpg"/><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43.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48.xml"/><Relationship Id="rId7" Type="http://schemas.openxmlformats.org/officeDocument/2006/relationships/image" Target="../media/image24.jp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notesSlide" Target="../notesSlides/notesSlide25.xml"/><Relationship Id="rId5" Type="http://schemas.openxmlformats.org/officeDocument/2006/relationships/slideLayout" Target="../slideLayouts/slideLayout55.xml"/><Relationship Id="rId4" Type="http://schemas.openxmlformats.org/officeDocument/2006/relationships/tags" Target="../tags/tag49.xml"/><Relationship Id="rId9" Type="http://schemas.openxmlformats.org/officeDocument/2006/relationships/image" Target="../media/image10.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3.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53.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4.xml"/><Relationship Id="rId7" Type="http://schemas.openxmlformats.org/officeDocument/2006/relationships/image" Target="../media/image9.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5.xml"/><Relationship Id="rId5" Type="http://schemas.openxmlformats.org/officeDocument/2006/relationships/slideLayout" Target="../slideLayouts/slideLayout56.xml"/><Relationship Id="rId4"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4.jpeg"/><Relationship Id="rId2" Type="http://schemas.openxmlformats.org/officeDocument/2006/relationships/slideLayout" Target="../slideLayouts/slideLayout57.xml"/><Relationship Id="rId1" Type="http://schemas.openxmlformats.org/officeDocument/2006/relationships/tags" Target="../tags/tag6.xml"/><Relationship Id="rId6" Type="http://schemas.openxmlformats.org/officeDocument/2006/relationships/image" Target="../media/image13.jpeg"/><Relationship Id="rId5" Type="http://schemas.openxmlformats.org/officeDocument/2006/relationships/image" Target="../media/image12.jp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50.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9" y="0"/>
            <a:ext cx="12194822" cy="6859588"/>
          </a:xfrm>
          <a:prstGeom prst="rect">
            <a:avLst/>
          </a:prstGeom>
        </p:spPr>
      </p:pic>
      <p:grpSp>
        <p:nvGrpSpPr>
          <p:cNvPr id="10" name="组合 9"/>
          <p:cNvGrpSpPr/>
          <p:nvPr/>
        </p:nvGrpSpPr>
        <p:grpSpPr>
          <a:xfrm>
            <a:off x="6734119" y="1357124"/>
            <a:ext cx="3079609" cy="4553133"/>
            <a:chOff x="8171386" y="1045028"/>
            <a:chExt cx="3079609" cy="4553133"/>
          </a:xfrm>
        </p:grpSpPr>
        <p:sp>
          <p:nvSpPr>
            <p:cNvPr id="11" name="矩形 259"/>
            <p:cNvSpPr>
              <a:spLocks noChangeArrowheads="1"/>
            </p:cNvSpPr>
            <p:nvPr/>
          </p:nvSpPr>
          <p:spPr bwMode="auto">
            <a:xfrm>
              <a:off x="8863718" y="1608822"/>
              <a:ext cx="978572"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7200" b="1" spc="600" dirty="0" smtClean="0">
                  <a:latin typeface="方正小标宋_GBK" panose="03000509000000000000" pitchFamily="65" charset="-122"/>
                  <a:ea typeface="方正小标宋_GBK" panose="03000509000000000000" pitchFamily="65" charset="-122"/>
                  <a:cs typeface="Arial" panose="020B0604020202020204" pitchFamily="34" charset="0"/>
                </a:rPr>
                <a:t>遇见</a:t>
              </a:r>
              <a:endParaRPr lang="zh-CN" altLang="en-US" sz="7200" b="1" spc="600" dirty="0">
                <a:latin typeface="方正小标宋_GBK" panose="03000509000000000000" pitchFamily="65" charset="-122"/>
                <a:ea typeface="方正小标宋_GBK" panose="03000509000000000000" pitchFamily="65" charset="-122"/>
                <a:cs typeface="Arial" panose="020B0604020202020204" pitchFamily="34" charset="0"/>
              </a:endParaRPr>
            </a:p>
          </p:txBody>
        </p:sp>
        <p:sp>
          <p:nvSpPr>
            <p:cNvPr id="12" name="矩形 259"/>
            <p:cNvSpPr>
              <a:spLocks noChangeArrowheads="1"/>
            </p:cNvSpPr>
            <p:nvPr/>
          </p:nvSpPr>
          <p:spPr bwMode="auto">
            <a:xfrm>
              <a:off x="9842290" y="2648612"/>
              <a:ext cx="978572"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7200" b="1" spc="600" dirty="0" smtClean="0">
                  <a:solidFill>
                    <a:srgbClr val="C00000"/>
                  </a:solidFill>
                  <a:latin typeface="方正小标宋_GBK" panose="03000509000000000000" pitchFamily="65" charset="-122"/>
                  <a:ea typeface="方正小标宋_GBK" panose="03000509000000000000" pitchFamily="65" charset="-122"/>
                  <a:cs typeface="Arial" panose="020B0604020202020204" pitchFamily="34" charset="0"/>
                </a:rPr>
                <a:t>夏天</a:t>
              </a:r>
              <a:endParaRPr lang="zh-CN" altLang="en-US" sz="7200" b="1" spc="600" dirty="0">
                <a:solidFill>
                  <a:srgbClr val="C00000"/>
                </a:solidFill>
                <a:latin typeface="方正小标宋_GBK" panose="03000509000000000000" pitchFamily="65" charset="-122"/>
                <a:ea typeface="方正小标宋_GBK" panose="03000509000000000000" pitchFamily="65" charset="-122"/>
                <a:cs typeface="Arial" panose="020B0604020202020204" pitchFamily="34" charset="0"/>
              </a:endParaRPr>
            </a:p>
          </p:txBody>
        </p:sp>
        <p:sp>
          <p:nvSpPr>
            <p:cNvPr id="13" name="圆角矩形 12"/>
            <p:cNvSpPr/>
            <p:nvPr/>
          </p:nvSpPr>
          <p:spPr>
            <a:xfrm>
              <a:off x="10110653" y="1045028"/>
              <a:ext cx="352696" cy="1577458"/>
            </a:xfrm>
            <a:prstGeom prst="roundRect">
              <a:avLst/>
            </a:prstGeom>
            <a:solidFill>
              <a:srgbClr val="1BA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59"/>
            <p:cNvSpPr>
              <a:spLocks noChangeArrowheads="1"/>
            </p:cNvSpPr>
            <p:nvPr/>
          </p:nvSpPr>
          <p:spPr bwMode="auto">
            <a:xfrm flipH="1">
              <a:off x="10160223" y="1083961"/>
              <a:ext cx="276999" cy="1632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spc="600" dirty="0" smtClean="0">
                  <a:solidFill>
                    <a:schemeClr val="bg1"/>
                  </a:solidFill>
                  <a:latin typeface="华文中宋" panose="02010600040101010101" pitchFamily="2" charset="-122"/>
                  <a:ea typeface="华文中宋" panose="02010600040101010101" pitchFamily="2" charset="-122"/>
                  <a:cs typeface="Arial" panose="020B0604020202020204" pitchFamily="34" charset="0"/>
                </a:rPr>
                <a:t>极简模板</a:t>
              </a:r>
              <a:endParaRPr lang="zh-CN" altLang="en-US" sz="1800" spc="600" dirty="0">
                <a:solidFill>
                  <a:schemeClr val="bg1"/>
                </a:solidFill>
                <a:latin typeface="华文中宋" panose="02010600040101010101" pitchFamily="2" charset="-122"/>
                <a:ea typeface="华文中宋" panose="02010600040101010101" pitchFamily="2" charset="-122"/>
                <a:cs typeface="Arial" panose="020B0604020202020204" pitchFamily="34" charset="0"/>
              </a:endParaRPr>
            </a:p>
          </p:txBody>
        </p:sp>
        <p:sp>
          <p:nvSpPr>
            <p:cNvPr id="15" name="矩形 14"/>
            <p:cNvSpPr/>
            <p:nvPr/>
          </p:nvSpPr>
          <p:spPr>
            <a:xfrm flipH="1">
              <a:off x="8511563" y="3633237"/>
              <a:ext cx="1444530" cy="1964924"/>
            </a:xfrm>
            <a:prstGeom prst="rect">
              <a:avLst/>
            </a:prstGeom>
          </p:spPr>
          <p:txBody>
            <a:bodyPr vert="eaVert" wrap="square" lIns="128540" tIns="64270" rIns="128540" bIns="64270">
              <a:spAutoFit/>
            </a:bodyPr>
            <a:lstStyle/>
            <a:p>
              <a:r>
                <a:rPr lang="en-US" altLang="zh-CN" sz="700" dirty="0"/>
                <a:t>Click to add the relevant title text, click to add the relevant title text, click to add the relevant title text, click to add the relevant title text, click to add the relevant title text, click to add the relevant title text, click to add the relevant title text, click to add the </a:t>
              </a:r>
              <a:r>
                <a:rPr lang="en-US" altLang="zh-CN" sz="700" dirty="0" err="1" smtClean="0"/>
                <a:t>rele</a:t>
              </a:r>
              <a:endParaRPr lang="en-US" altLang="zh-CN" sz="700" dirty="0" smtClean="0"/>
            </a:p>
            <a:p>
              <a:r>
                <a:rPr lang="en-US" altLang="zh-CN" sz="700" dirty="0" err="1" smtClean="0"/>
                <a:t>vant</a:t>
              </a:r>
              <a:r>
                <a:rPr lang="en-US" altLang="zh-CN" sz="700" dirty="0" smtClean="0"/>
                <a:t> </a:t>
              </a:r>
              <a:r>
                <a:rPr lang="en-US" altLang="zh-CN" sz="700" dirty="0"/>
                <a:t>title text, click to add the relevant title text, click to add the relevant title text, Click to add </a:t>
              </a:r>
              <a:r>
                <a:rPr lang="en-US" altLang="zh-CN" sz="700" dirty="0" err="1" smtClean="0"/>
                <a:t>th</a:t>
              </a:r>
              <a:endParaRPr lang="en-US" altLang="zh-CN" sz="700" dirty="0" smtClean="0"/>
            </a:p>
            <a:p>
              <a:r>
                <a:rPr lang="en-US" altLang="zh-CN" sz="700" dirty="0" smtClean="0"/>
                <a:t>e </a:t>
              </a:r>
              <a:r>
                <a:rPr lang="en-US" altLang="zh-CN" sz="700" dirty="0"/>
                <a:t>relevant title </a:t>
              </a:r>
              <a:r>
                <a:rPr lang="en-US" altLang="zh-CN" sz="700" dirty="0" smtClean="0"/>
                <a:t>text</a:t>
              </a:r>
              <a:r>
                <a:rPr lang="en-US" altLang="zh-CN" sz="700" dirty="0"/>
                <a:t>, click to add the relevant title text, click to add the relevant </a:t>
              </a:r>
              <a:endParaRPr lang="en-US" altLang="zh-CN" sz="700" dirty="0" smtClean="0"/>
            </a:p>
            <a:p>
              <a:r>
                <a:rPr lang="en-US" altLang="zh-CN" sz="700" dirty="0" smtClean="0"/>
                <a:t>title </a:t>
              </a:r>
              <a:r>
                <a:rPr lang="en-US" altLang="zh-CN" sz="700" dirty="0"/>
                <a:t>text, click to add </a:t>
              </a:r>
              <a:r>
                <a:rPr lang="en-US" altLang="zh-CN" sz="700" dirty="0" smtClean="0"/>
                <a:t>t</a:t>
              </a:r>
              <a:endParaRPr lang="en-GB" altLang="zh-CN"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cxnSp>
          <p:nvCxnSpPr>
            <p:cNvPr id="16" name="直接连接符 15"/>
            <p:cNvCxnSpPr/>
            <p:nvPr/>
          </p:nvCxnSpPr>
          <p:spPr>
            <a:xfrm flipV="1">
              <a:off x="10463349" y="1243463"/>
              <a:ext cx="787646" cy="5513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8171386" y="2496292"/>
              <a:ext cx="1143477" cy="718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71849" y="469557"/>
            <a:ext cx="11541210" cy="60053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b="46309"/>
          <a:stretch/>
        </p:blipFill>
        <p:spPr>
          <a:xfrm>
            <a:off x="124781" y="4485605"/>
            <a:ext cx="3211544" cy="1989336"/>
          </a:xfrm>
          <a:prstGeom prst="rect">
            <a:avLst/>
          </a:prstGeom>
        </p:spPr>
      </p:pic>
      <p:sp>
        <p:nvSpPr>
          <p:cNvPr id="14" name="矩形 13">
            <a:extLst>
              <a:ext uri="{FF2B5EF4-FFF2-40B4-BE49-F238E27FC236}">
                <a16:creationId xmlns:a16="http://schemas.microsoft.com/office/drawing/2014/main" id="{9C90E54D-086A-4B90-B749-95CB2AA62271}"/>
              </a:ext>
            </a:extLst>
          </p:cNvPr>
          <p:cNvSpPr/>
          <p:nvPr/>
        </p:nvSpPr>
        <p:spPr>
          <a:xfrm rot="10800000" flipH="1">
            <a:off x="4944504" y="1869625"/>
            <a:ext cx="45719" cy="311909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639E"/>
              </a:solidFill>
              <a:latin typeface="Adobe 黑体 Std R" panose="020B0400000000000000" pitchFamily="34" charset="-122"/>
              <a:ea typeface="Adobe 黑体 Std R" panose="020B0400000000000000" pitchFamily="34" charset="-122"/>
            </a:endParaRPr>
          </a:p>
        </p:txBody>
      </p:sp>
      <p:sp>
        <p:nvSpPr>
          <p:cNvPr id="16" name="矩形 15">
            <a:extLst>
              <a:ext uri="{FF2B5EF4-FFF2-40B4-BE49-F238E27FC236}">
                <a16:creationId xmlns:a16="http://schemas.microsoft.com/office/drawing/2014/main" id="{9F531010-F48F-47A0-B46E-B403298D8286}"/>
              </a:ext>
            </a:extLst>
          </p:cNvPr>
          <p:cNvSpPr/>
          <p:nvPr/>
        </p:nvSpPr>
        <p:spPr>
          <a:xfrm>
            <a:off x="5269363" y="2692243"/>
            <a:ext cx="3865562" cy="738664"/>
          </a:xfrm>
          <a:prstGeom prst="rect">
            <a:avLst/>
          </a:prstGeom>
        </p:spPr>
        <p:txBody>
          <a:bodyPr lIns="0" tIns="0" rIns="0" bIns="0">
            <a:spAutoFit/>
          </a:bodyPr>
          <a:lstStyle/>
          <a:p>
            <a:pPr algn="ctr" eaLnBrk="1" hangingPunct="1">
              <a:defRPr/>
            </a:pPr>
            <a:r>
              <a:rPr lang="zh-CN" altLang="en-US" sz="4800" noProof="1">
                <a:solidFill>
                  <a:srgbClr val="769867"/>
                </a:solidFill>
                <a:latin typeface="Adobe 黑体 Std R" panose="020B0400000000000000" pitchFamily="34" charset="-122"/>
                <a:ea typeface="Adobe 黑体 Std R" panose="020B0400000000000000" pitchFamily="34" charset="-122"/>
                <a:cs typeface="+mn-ea"/>
                <a:sym typeface="Arial" panose="020B0604020202020204" pitchFamily="34" charset="0"/>
              </a:rPr>
              <a:t>加入标题描述</a:t>
            </a:r>
          </a:p>
        </p:txBody>
      </p:sp>
      <p:sp>
        <p:nvSpPr>
          <p:cNvPr id="17" name="TextBox 11">
            <a:extLst>
              <a:ext uri="{FF2B5EF4-FFF2-40B4-BE49-F238E27FC236}">
                <a16:creationId xmlns:a16="http://schemas.microsoft.com/office/drawing/2014/main" id="{556CDB89-9B45-4258-8936-2450BF31A863}"/>
              </a:ext>
            </a:extLst>
          </p:cNvPr>
          <p:cNvSpPr txBox="1"/>
          <p:nvPr/>
        </p:nvSpPr>
        <p:spPr>
          <a:xfrm>
            <a:off x="5311089" y="3450159"/>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Adobe 黑体 Std R" panose="020B0400000000000000" pitchFamily="34" charset="-122"/>
                <a:ea typeface="Adobe 黑体 Std R" panose="020B0400000000000000"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Adobe 黑体 Std R" panose="020B0400000000000000" pitchFamily="34" charset="-122"/>
              <a:ea typeface="Adobe 黑体 Std R" panose="020B0400000000000000" pitchFamily="34" charset="-122"/>
              <a:sym typeface="Arial" panose="020B0604020202020204" pitchFamily="34" charset="0"/>
            </a:endParaRPr>
          </a:p>
        </p:txBody>
      </p:sp>
      <p:sp>
        <p:nvSpPr>
          <p:cNvPr id="18" name="TextBox 11">
            <a:extLst>
              <a:ext uri="{FF2B5EF4-FFF2-40B4-BE49-F238E27FC236}">
                <a16:creationId xmlns:a16="http://schemas.microsoft.com/office/drawing/2014/main" id="{48753FE9-30E6-4403-B46D-B507C137D075}"/>
              </a:ext>
            </a:extLst>
          </p:cNvPr>
          <p:cNvSpPr txBox="1"/>
          <p:nvPr/>
        </p:nvSpPr>
        <p:spPr>
          <a:xfrm>
            <a:off x="5311089" y="376584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Adobe 黑体 Std R" panose="020B0400000000000000" pitchFamily="34" charset="-122"/>
                <a:ea typeface="Adobe 黑体 Std R" panose="020B0400000000000000"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Adobe 黑体 Std R" panose="020B0400000000000000" pitchFamily="34" charset="-122"/>
              <a:ea typeface="Adobe 黑体 Std R" panose="020B0400000000000000" pitchFamily="34" charset="-122"/>
              <a:sym typeface="Arial" panose="020B0604020202020204" pitchFamily="34" charset="0"/>
            </a:endParaRPr>
          </a:p>
        </p:txBody>
      </p:sp>
      <p:sp>
        <p:nvSpPr>
          <p:cNvPr id="19" name="椭圆 18">
            <a:extLst>
              <a:ext uri="{FF2B5EF4-FFF2-40B4-BE49-F238E27FC236}">
                <a16:creationId xmlns:a16="http://schemas.microsoft.com/office/drawing/2014/main" id="{6B7C0333-060E-4886-A52E-AE7A0634489A}"/>
              </a:ext>
            </a:extLst>
          </p:cNvPr>
          <p:cNvSpPr/>
          <p:nvPr/>
        </p:nvSpPr>
        <p:spPr>
          <a:xfrm>
            <a:off x="2880372" y="2597634"/>
            <a:ext cx="1668768" cy="1663076"/>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6600" noProof="1">
                <a:latin typeface="Adobe 黑体 Std R" panose="020B0400000000000000" pitchFamily="34" charset="-122"/>
                <a:ea typeface="Adobe 黑体 Std R" panose="020B0400000000000000" pitchFamily="34" charset="-122"/>
              </a:rPr>
              <a:t>贰</a:t>
            </a:r>
          </a:p>
        </p:txBody>
      </p:sp>
      <p:pic>
        <p:nvPicPr>
          <p:cNvPr id="2" name="图片 1"/>
          <p:cNvPicPr>
            <a:picLocks noChangeAspect="1"/>
          </p:cNvPicPr>
          <p:nvPr/>
        </p:nvPicPr>
        <p:blipFill>
          <a:blip r:embed="rId4"/>
          <a:stretch>
            <a:fillRect/>
          </a:stretch>
        </p:blipFill>
        <p:spPr>
          <a:xfrm rot="10800000">
            <a:off x="9662876" y="482743"/>
            <a:ext cx="2310615" cy="1431025"/>
          </a:xfrm>
          <a:prstGeom prst="rect">
            <a:avLst/>
          </a:prstGeom>
        </p:spPr>
      </p:pic>
    </p:spTree>
    <p:extLst>
      <p:ext uri="{BB962C8B-B14F-4D97-AF65-F5344CB8AC3E}">
        <p14:creationId xmlns:p14="http://schemas.microsoft.com/office/powerpoint/2010/main" val="849853974"/>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667">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50667">
                                          <p:cBhvr additive="base">
                                            <p:cTn id="7" dur="750" fill="hold"/>
                                            <p:tgtEl>
                                              <p:spTgt spid="19"/>
                                            </p:tgtEl>
                                            <p:attrNameLst>
                                              <p:attrName>ppt_x</p:attrName>
                                            </p:attrNameLst>
                                          </p:cBhvr>
                                          <p:tavLst>
                                            <p:tav tm="0">
                                              <p:val>
                                                <p:strVal val="0-#ppt_w/2"/>
                                              </p:val>
                                            </p:tav>
                                            <p:tav tm="100000">
                                              <p:val>
                                                <p:strVal val="#ppt_x"/>
                                              </p:val>
                                            </p:tav>
                                          </p:tavLst>
                                        </p:anim>
                                        <p:anim calcmode="lin" valueType="num" p14:bounceEnd="50667">
                                          <p:cBhvr additive="base">
                                            <p:cTn id="8" dur="75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par>
                              <p:cTn id="13" fill="hold">
                                <p:stCondLst>
                                  <p:cond delay="1250"/>
                                </p:stCondLst>
                                <p:childTnLst>
                                  <p:par>
                                    <p:cTn id="14" presetID="23" presetClass="entr" presetSubtype="32"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strVal val="4*#ppt_w"/>
                                              </p:val>
                                            </p:tav>
                                            <p:tav tm="100000">
                                              <p:val>
                                                <p:strVal val="#ppt_w"/>
                                              </p:val>
                                            </p:tav>
                                          </p:tavLst>
                                        </p:anim>
                                        <p:anim calcmode="lin" valueType="num">
                                          <p:cBhvr>
                                            <p:cTn id="17" dur="500" fill="hold"/>
                                            <p:tgtEl>
                                              <p:spTgt spid="16"/>
                                            </p:tgtEl>
                                            <p:attrNameLst>
                                              <p:attrName>ppt_h</p:attrName>
                                            </p:attrNameLst>
                                          </p:cBhvr>
                                          <p:tavLst>
                                            <p:tav tm="0">
                                              <p:val>
                                                <p:strVal val="4*#ppt_h"/>
                                              </p:val>
                                            </p:tav>
                                            <p:tav tm="100000">
                                              <p:val>
                                                <p:strVal val="#ppt_h"/>
                                              </p:val>
                                            </p:tav>
                                          </p:tavLst>
                                        </p:anim>
                                      </p:childTnLst>
                                    </p:cTn>
                                  </p:par>
                                </p:childTnLst>
                              </p:cTn>
                            </p:par>
                            <p:par>
                              <p:cTn id="18" fill="hold">
                                <p:stCondLst>
                                  <p:cond delay="1750"/>
                                </p:stCondLst>
                                <p:childTnLst>
                                  <p:par>
                                    <p:cTn id="19" presetID="1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p:tgtEl>
                                              <p:spTgt spid="17"/>
                                            </p:tgtEl>
                                            <p:attrNameLst>
                                              <p:attrName>ppt_x</p:attrName>
                                            </p:attrNameLst>
                                          </p:cBhvr>
                                          <p:tavLst>
                                            <p:tav tm="0">
                                              <p:val>
                                                <p:strVal val="#ppt_x-#ppt_w*1.125000"/>
                                              </p:val>
                                            </p:tav>
                                            <p:tav tm="100000">
                                              <p:val>
                                                <p:strVal val="#ppt_x"/>
                                              </p:val>
                                            </p:tav>
                                          </p:tavLst>
                                        </p:anim>
                                        <p:animEffect transition="in" filter="wipe(right)">
                                          <p:cBhvr>
                                            <p:cTn id="22" dur="500"/>
                                            <p:tgtEl>
                                              <p:spTgt spid="17"/>
                                            </p:tgtEl>
                                          </p:cBhvr>
                                        </p:animEffect>
                                      </p:childTnLst>
                                    </p:cTn>
                                  </p:par>
                                </p:childTnLst>
                              </p:cTn>
                            </p:par>
                            <p:par>
                              <p:cTn id="23" fill="hold">
                                <p:stCondLst>
                                  <p:cond delay="2250"/>
                                </p:stCondLst>
                                <p:childTnLst>
                                  <p:par>
                                    <p:cTn id="24" presetID="12" presetClass="entr" presetSubtype="8"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p:tgtEl>
                                              <p:spTgt spid="18"/>
                                            </p:tgtEl>
                                            <p:attrNameLst>
                                              <p:attrName>ppt_x</p:attrName>
                                            </p:attrNameLst>
                                          </p:cBhvr>
                                          <p:tavLst>
                                            <p:tav tm="0">
                                              <p:val>
                                                <p:strVal val="#ppt_x-#ppt_w*1.125000"/>
                                              </p:val>
                                            </p:tav>
                                            <p:tav tm="100000">
                                              <p:val>
                                                <p:strVal val="#ppt_x"/>
                                              </p:val>
                                            </p:tav>
                                          </p:tavLst>
                                        </p:anim>
                                        <p:animEffect transition="in" filter="wipe(right)">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0-#ppt_w/2"/>
                                              </p:val>
                                            </p:tav>
                                            <p:tav tm="100000">
                                              <p:val>
                                                <p:strVal val="#ppt_x"/>
                                              </p:val>
                                            </p:tav>
                                          </p:tavLst>
                                        </p:anim>
                                        <p:anim calcmode="lin" valueType="num">
                                          <p:cBhvr additive="base">
                                            <p:cTn id="8" dur="75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par>
                              <p:cTn id="13" fill="hold">
                                <p:stCondLst>
                                  <p:cond delay="1250"/>
                                </p:stCondLst>
                                <p:childTnLst>
                                  <p:par>
                                    <p:cTn id="14" presetID="23" presetClass="entr" presetSubtype="32"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strVal val="4*#ppt_w"/>
                                              </p:val>
                                            </p:tav>
                                            <p:tav tm="100000">
                                              <p:val>
                                                <p:strVal val="#ppt_w"/>
                                              </p:val>
                                            </p:tav>
                                          </p:tavLst>
                                        </p:anim>
                                        <p:anim calcmode="lin" valueType="num">
                                          <p:cBhvr>
                                            <p:cTn id="17" dur="500" fill="hold"/>
                                            <p:tgtEl>
                                              <p:spTgt spid="16"/>
                                            </p:tgtEl>
                                            <p:attrNameLst>
                                              <p:attrName>ppt_h</p:attrName>
                                            </p:attrNameLst>
                                          </p:cBhvr>
                                          <p:tavLst>
                                            <p:tav tm="0">
                                              <p:val>
                                                <p:strVal val="4*#ppt_h"/>
                                              </p:val>
                                            </p:tav>
                                            <p:tav tm="100000">
                                              <p:val>
                                                <p:strVal val="#ppt_h"/>
                                              </p:val>
                                            </p:tav>
                                          </p:tavLst>
                                        </p:anim>
                                      </p:childTnLst>
                                    </p:cTn>
                                  </p:par>
                                </p:childTnLst>
                              </p:cTn>
                            </p:par>
                            <p:par>
                              <p:cTn id="18" fill="hold">
                                <p:stCondLst>
                                  <p:cond delay="1750"/>
                                </p:stCondLst>
                                <p:childTnLst>
                                  <p:par>
                                    <p:cTn id="19" presetID="1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p:tgtEl>
                                              <p:spTgt spid="17"/>
                                            </p:tgtEl>
                                            <p:attrNameLst>
                                              <p:attrName>ppt_x</p:attrName>
                                            </p:attrNameLst>
                                          </p:cBhvr>
                                          <p:tavLst>
                                            <p:tav tm="0">
                                              <p:val>
                                                <p:strVal val="#ppt_x-#ppt_w*1.125000"/>
                                              </p:val>
                                            </p:tav>
                                            <p:tav tm="100000">
                                              <p:val>
                                                <p:strVal val="#ppt_x"/>
                                              </p:val>
                                            </p:tav>
                                          </p:tavLst>
                                        </p:anim>
                                        <p:animEffect transition="in" filter="wipe(right)">
                                          <p:cBhvr>
                                            <p:cTn id="22" dur="500"/>
                                            <p:tgtEl>
                                              <p:spTgt spid="17"/>
                                            </p:tgtEl>
                                          </p:cBhvr>
                                        </p:animEffect>
                                      </p:childTnLst>
                                    </p:cTn>
                                  </p:par>
                                </p:childTnLst>
                              </p:cTn>
                            </p:par>
                            <p:par>
                              <p:cTn id="23" fill="hold">
                                <p:stCondLst>
                                  <p:cond delay="2250"/>
                                </p:stCondLst>
                                <p:childTnLst>
                                  <p:par>
                                    <p:cTn id="24" presetID="12" presetClass="entr" presetSubtype="8"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p:tgtEl>
                                              <p:spTgt spid="18"/>
                                            </p:tgtEl>
                                            <p:attrNameLst>
                                              <p:attrName>ppt_x</p:attrName>
                                            </p:attrNameLst>
                                          </p:cBhvr>
                                          <p:tavLst>
                                            <p:tav tm="0">
                                              <p:val>
                                                <p:strVal val="#ppt_x-#ppt_w*1.125000"/>
                                              </p:val>
                                            </p:tav>
                                            <p:tav tm="100000">
                                              <p:val>
                                                <p:strVal val="#ppt_x"/>
                                              </p:val>
                                            </p:tav>
                                          </p:tavLst>
                                        </p:anim>
                                        <p:animEffect transition="in" filter="wipe(right)">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71009" y="1860014"/>
            <a:ext cx="1448596" cy="936886"/>
            <a:chOff x="1171161" y="1859016"/>
            <a:chExt cx="1448785" cy="937008"/>
          </a:xfrm>
        </p:grpSpPr>
        <p:sp>
          <p:nvSpPr>
            <p:cNvPr id="2051" name="MH_Other_1"/>
            <p:cNvSpPr>
              <a:spLocks noChangeArrowheads="1"/>
            </p:cNvSpPr>
            <p:nvPr>
              <p:custDataLst>
                <p:tags r:id="rId17"/>
              </p:custDataLst>
            </p:nvPr>
          </p:nvSpPr>
          <p:spPr bwMode="auto">
            <a:xfrm>
              <a:off x="1280289" y="1859016"/>
              <a:ext cx="1191016" cy="777077"/>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43981"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dirty="0">
                  <a:solidFill>
                    <a:srgbClr val="FFFFFF"/>
                  </a:solidFill>
                </a:rPr>
                <a:t>A</a:t>
              </a:r>
              <a:endParaRPr lang="zh-CN" altLang="en-US" sz="2400" dirty="0">
                <a:solidFill>
                  <a:srgbClr val="FFFFFF"/>
                </a:solidFill>
              </a:endParaRPr>
            </a:p>
          </p:txBody>
        </p:sp>
        <p:sp>
          <p:nvSpPr>
            <p:cNvPr id="5" name="MH_Other_2"/>
            <p:cNvSpPr/>
            <p:nvPr>
              <p:custDataLst>
                <p:tags r:id="rId18"/>
              </p:custDataLst>
            </p:nvPr>
          </p:nvSpPr>
          <p:spPr>
            <a:xfrm>
              <a:off x="1372486" y="1859016"/>
              <a:ext cx="415820" cy="308573"/>
            </a:xfrm>
            <a:prstGeom prst="triangle">
              <a:avLst/>
            </a:prstGeom>
            <a:solidFill>
              <a:schemeClr val="accent1">
                <a:lumMod val="20000"/>
                <a:lumOff val="80000"/>
              </a:schemeClr>
            </a:solidFill>
          </p:spPr>
          <p:txBody>
            <a:bodyPr anchor="ctr"/>
            <a:lstStyle/>
            <a:p>
              <a:pPr algn="just">
                <a:lnSpc>
                  <a:spcPct val="130000"/>
                </a:lnSpc>
                <a:defRPr/>
              </a:pPr>
              <a:endParaRPr lang="zh-CN" altLang="en-US" dirty="0" err="1">
                <a:solidFill>
                  <a:srgbClr val="FFFFFF"/>
                </a:solidFill>
                <a:ea typeface="汉仪夏日体W" panose="00020600040101010101" pitchFamily="18" charset="-122"/>
              </a:endParaRPr>
            </a:p>
          </p:txBody>
        </p:sp>
        <p:sp>
          <p:nvSpPr>
            <p:cNvPr id="6" name="MH_Other_3"/>
            <p:cNvSpPr/>
            <p:nvPr>
              <p:custDataLst>
                <p:tags r:id="rId19"/>
              </p:custDataLst>
            </p:nvPr>
          </p:nvSpPr>
          <p:spPr>
            <a:xfrm>
              <a:off x="2083709" y="2481807"/>
              <a:ext cx="425228" cy="314217"/>
            </a:xfrm>
            <a:prstGeom prst="triangle">
              <a:avLst/>
            </a:prstGeom>
            <a:solidFill>
              <a:schemeClr val="accent1">
                <a:lumMod val="20000"/>
                <a:lumOff val="80000"/>
              </a:schemeClr>
            </a:solidFill>
          </p:spPr>
          <p:txBody>
            <a:bodyPr anchor="ctr"/>
            <a:lstStyle/>
            <a:p>
              <a:pPr algn="just">
                <a:lnSpc>
                  <a:spcPct val="130000"/>
                </a:lnSpc>
                <a:defRPr/>
              </a:pPr>
              <a:endParaRPr lang="zh-CN" altLang="en-US" dirty="0" err="1">
                <a:solidFill>
                  <a:srgbClr val="FFFFFF"/>
                </a:solidFill>
                <a:ea typeface="汉仪夏日体W" panose="00020600040101010101" pitchFamily="18" charset="-122"/>
              </a:endParaRPr>
            </a:p>
          </p:txBody>
        </p:sp>
        <p:sp>
          <p:nvSpPr>
            <p:cNvPr id="7" name="MH_Other_4"/>
            <p:cNvSpPr/>
            <p:nvPr>
              <p:custDataLst>
                <p:tags r:id="rId20"/>
              </p:custDataLst>
            </p:nvPr>
          </p:nvSpPr>
          <p:spPr>
            <a:xfrm>
              <a:off x="2296321" y="2007658"/>
              <a:ext cx="323625" cy="238955"/>
            </a:xfrm>
            <a:prstGeom prst="triangle">
              <a:avLst/>
            </a:prstGeom>
            <a:solidFill>
              <a:schemeClr val="accent1">
                <a:lumMod val="40000"/>
                <a:lumOff val="60000"/>
              </a:schemeClr>
            </a:solidFill>
          </p:spPr>
          <p:txBody>
            <a:bodyPr anchor="ctr"/>
            <a:lstStyle/>
            <a:p>
              <a:pPr algn="just">
                <a:lnSpc>
                  <a:spcPct val="130000"/>
                </a:lnSpc>
                <a:defRPr/>
              </a:pPr>
              <a:endParaRPr lang="zh-CN" altLang="en-US" dirty="0" err="1">
                <a:solidFill>
                  <a:srgbClr val="FFFFFF"/>
                </a:solidFill>
                <a:ea typeface="汉仪夏日体W" panose="00020600040101010101" pitchFamily="18" charset="-122"/>
              </a:endParaRPr>
            </a:p>
          </p:txBody>
        </p:sp>
        <p:sp>
          <p:nvSpPr>
            <p:cNvPr id="8" name="MH_Other_5"/>
            <p:cNvSpPr/>
            <p:nvPr>
              <p:custDataLst>
                <p:tags r:id="rId21"/>
              </p:custDataLst>
            </p:nvPr>
          </p:nvSpPr>
          <p:spPr>
            <a:xfrm>
              <a:off x="1171161" y="2555187"/>
              <a:ext cx="216378" cy="161812"/>
            </a:xfrm>
            <a:prstGeom prst="triangle">
              <a:avLst/>
            </a:prstGeom>
            <a:solidFill>
              <a:schemeClr val="accent1">
                <a:lumMod val="40000"/>
                <a:lumOff val="60000"/>
              </a:schemeClr>
            </a:solidFill>
          </p:spPr>
          <p:txBody>
            <a:bodyPr anchor="ctr"/>
            <a:lstStyle/>
            <a:p>
              <a:pPr algn="just">
                <a:lnSpc>
                  <a:spcPct val="130000"/>
                </a:lnSpc>
                <a:defRPr/>
              </a:pPr>
              <a:endParaRPr lang="zh-CN" altLang="en-US" dirty="0" err="1">
                <a:solidFill>
                  <a:srgbClr val="FFFFFF"/>
                </a:solidFill>
                <a:ea typeface="汉仪夏日体W" panose="00020600040101010101" pitchFamily="18" charset="-122"/>
              </a:endParaRPr>
            </a:p>
          </p:txBody>
        </p:sp>
      </p:grpSp>
      <p:grpSp>
        <p:nvGrpSpPr>
          <p:cNvPr id="4" name="组合 3"/>
          <p:cNvGrpSpPr/>
          <p:nvPr/>
        </p:nvGrpSpPr>
        <p:grpSpPr>
          <a:xfrm>
            <a:off x="1171009" y="4363187"/>
            <a:ext cx="1448596" cy="936885"/>
            <a:chOff x="1171161" y="4362514"/>
            <a:chExt cx="1448785" cy="937007"/>
          </a:xfrm>
        </p:grpSpPr>
        <p:sp>
          <p:nvSpPr>
            <p:cNvPr id="10" name="MH_Other_6"/>
            <p:cNvSpPr/>
            <p:nvPr>
              <p:custDataLst>
                <p:tags r:id="rId12"/>
              </p:custDataLst>
            </p:nvPr>
          </p:nvSpPr>
          <p:spPr>
            <a:xfrm>
              <a:off x="1280289" y="4362514"/>
              <a:ext cx="1191016" cy="777077"/>
            </a:xfrm>
            <a:prstGeom prst="triangle">
              <a:avLst/>
            </a:prstGeom>
            <a:solidFill>
              <a:schemeClr val="accent3"/>
            </a:solidFill>
          </p:spPr>
          <p:txBody>
            <a:bodyPr bIns="143981" anchor="ctr"/>
            <a:lstStyle/>
            <a:p>
              <a:pPr algn="ctr">
                <a:defRPr/>
              </a:pPr>
              <a:r>
                <a:rPr lang="en-US" altLang="zh-CN" sz="2400" dirty="0">
                  <a:solidFill>
                    <a:srgbClr val="FFFFFF"/>
                  </a:solidFill>
                  <a:ea typeface="汉仪夏日体W" panose="00020600040101010101" pitchFamily="18" charset="-122"/>
                </a:rPr>
                <a:t>C</a:t>
              </a:r>
              <a:endParaRPr lang="zh-CN" altLang="en-US" sz="2400" dirty="0" err="1">
                <a:solidFill>
                  <a:srgbClr val="FFFFFF"/>
                </a:solidFill>
                <a:ea typeface="汉仪夏日体W" panose="00020600040101010101" pitchFamily="18" charset="-122"/>
              </a:endParaRPr>
            </a:p>
          </p:txBody>
        </p:sp>
        <p:sp>
          <p:nvSpPr>
            <p:cNvPr id="11" name="MH_Other_7"/>
            <p:cNvSpPr/>
            <p:nvPr>
              <p:custDataLst>
                <p:tags r:id="rId13"/>
              </p:custDataLst>
            </p:nvPr>
          </p:nvSpPr>
          <p:spPr>
            <a:xfrm>
              <a:off x="1372486" y="4362514"/>
              <a:ext cx="415820" cy="308573"/>
            </a:xfrm>
            <a:prstGeom prst="triangle">
              <a:avLst/>
            </a:prstGeom>
            <a:solidFill>
              <a:schemeClr val="accent3">
                <a:lumMod val="20000"/>
                <a:lumOff val="80000"/>
              </a:schemeClr>
            </a:solidFill>
          </p:spPr>
          <p:txBody>
            <a:bodyPr anchor="ctr"/>
            <a:lstStyle/>
            <a:p>
              <a:pPr algn="just">
                <a:lnSpc>
                  <a:spcPct val="130000"/>
                </a:lnSpc>
                <a:defRPr/>
              </a:pPr>
              <a:endParaRPr lang="zh-CN" altLang="en-US" dirty="0" err="1">
                <a:solidFill>
                  <a:srgbClr val="FFFFFF"/>
                </a:solidFill>
                <a:ea typeface="汉仪夏日体W" panose="00020600040101010101" pitchFamily="18" charset="-122"/>
              </a:endParaRPr>
            </a:p>
          </p:txBody>
        </p:sp>
        <p:sp>
          <p:nvSpPr>
            <p:cNvPr id="12" name="MH_Other_8"/>
            <p:cNvSpPr/>
            <p:nvPr>
              <p:custDataLst>
                <p:tags r:id="rId14"/>
              </p:custDataLst>
            </p:nvPr>
          </p:nvSpPr>
          <p:spPr>
            <a:xfrm>
              <a:off x="2083709" y="4985304"/>
              <a:ext cx="425228" cy="314217"/>
            </a:xfrm>
            <a:prstGeom prst="triangle">
              <a:avLst/>
            </a:prstGeom>
            <a:solidFill>
              <a:schemeClr val="accent3">
                <a:lumMod val="20000"/>
                <a:lumOff val="80000"/>
              </a:schemeClr>
            </a:solidFill>
          </p:spPr>
          <p:txBody>
            <a:bodyPr anchor="ctr"/>
            <a:lstStyle/>
            <a:p>
              <a:pPr algn="just">
                <a:lnSpc>
                  <a:spcPct val="130000"/>
                </a:lnSpc>
                <a:defRPr/>
              </a:pPr>
              <a:endParaRPr lang="zh-CN" altLang="en-US" dirty="0" err="1">
                <a:solidFill>
                  <a:srgbClr val="FFFFFF"/>
                </a:solidFill>
                <a:ea typeface="汉仪夏日体W" panose="00020600040101010101" pitchFamily="18" charset="-122"/>
              </a:endParaRPr>
            </a:p>
          </p:txBody>
        </p:sp>
        <p:sp>
          <p:nvSpPr>
            <p:cNvPr id="13" name="MH_Other_9"/>
            <p:cNvSpPr/>
            <p:nvPr>
              <p:custDataLst>
                <p:tags r:id="rId15"/>
              </p:custDataLst>
            </p:nvPr>
          </p:nvSpPr>
          <p:spPr>
            <a:xfrm>
              <a:off x="2296321" y="4511156"/>
              <a:ext cx="323625" cy="238955"/>
            </a:xfrm>
            <a:prstGeom prst="triangle">
              <a:avLst/>
            </a:prstGeom>
            <a:solidFill>
              <a:schemeClr val="accent3">
                <a:lumMod val="40000"/>
                <a:lumOff val="60000"/>
              </a:schemeClr>
            </a:solidFill>
          </p:spPr>
          <p:txBody>
            <a:bodyPr anchor="ctr"/>
            <a:lstStyle/>
            <a:p>
              <a:pPr algn="just">
                <a:lnSpc>
                  <a:spcPct val="130000"/>
                </a:lnSpc>
                <a:defRPr/>
              </a:pPr>
              <a:endParaRPr lang="zh-CN" altLang="en-US" dirty="0" err="1">
                <a:solidFill>
                  <a:srgbClr val="FFFFFF"/>
                </a:solidFill>
                <a:ea typeface="汉仪夏日体W" panose="00020600040101010101" pitchFamily="18" charset="-122"/>
              </a:endParaRPr>
            </a:p>
          </p:txBody>
        </p:sp>
        <p:sp>
          <p:nvSpPr>
            <p:cNvPr id="14" name="MH_Other_10"/>
            <p:cNvSpPr/>
            <p:nvPr>
              <p:custDataLst>
                <p:tags r:id="rId16"/>
              </p:custDataLst>
            </p:nvPr>
          </p:nvSpPr>
          <p:spPr>
            <a:xfrm>
              <a:off x="1171161" y="5058685"/>
              <a:ext cx="216378" cy="161812"/>
            </a:xfrm>
            <a:prstGeom prst="triangle">
              <a:avLst/>
            </a:prstGeom>
            <a:solidFill>
              <a:schemeClr val="accent3">
                <a:lumMod val="40000"/>
                <a:lumOff val="60000"/>
              </a:schemeClr>
            </a:solidFill>
          </p:spPr>
          <p:txBody>
            <a:bodyPr anchor="ctr"/>
            <a:lstStyle/>
            <a:p>
              <a:pPr algn="just">
                <a:lnSpc>
                  <a:spcPct val="130000"/>
                </a:lnSpc>
                <a:defRPr/>
              </a:pPr>
              <a:endParaRPr lang="zh-CN" altLang="en-US" dirty="0" err="1">
                <a:solidFill>
                  <a:srgbClr val="FFFFFF"/>
                </a:solidFill>
                <a:ea typeface="汉仪夏日体W" panose="00020600040101010101" pitchFamily="18" charset="-122"/>
              </a:endParaRPr>
            </a:p>
          </p:txBody>
        </p:sp>
      </p:grpSp>
      <p:grpSp>
        <p:nvGrpSpPr>
          <p:cNvPr id="16" name="组合 15"/>
          <p:cNvGrpSpPr/>
          <p:nvPr/>
        </p:nvGrpSpPr>
        <p:grpSpPr>
          <a:xfrm>
            <a:off x="6338458" y="1860014"/>
            <a:ext cx="1448597" cy="936886"/>
            <a:chOff x="6339283" y="1859016"/>
            <a:chExt cx="1448786" cy="937008"/>
          </a:xfrm>
        </p:grpSpPr>
        <p:sp>
          <p:nvSpPr>
            <p:cNvPr id="2063" name="MH_Other_11"/>
            <p:cNvSpPr>
              <a:spLocks noChangeArrowheads="1"/>
            </p:cNvSpPr>
            <p:nvPr>
              <p:custDataLst>
                <p:tags r:id="rId7"/>
              </p:custDataLst>
            </p:nvPr>
          </p:nvSpPr>
          <p:spPr bwMode="auto">
            <a:xfrm>
              <a:off x="6446531" y="1859016"/>
              <a:ext cx="1192897" cy="777077"/>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43981"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a:solidFill>
                    <a:srgbClr val="FFFFFF"/>
                  </a:solidFill>
                </a:rPr>
                <a:t>B</a:t>
              </a:r>
              <a:endParaRPr lang="zh-CN" altLang="en-US" sz="2400">
                <a:solidFill>
                  <a:srgbClr val="FFFFFF"/>
                </a:solidFill>
              </a:endParaRPr>
            </a:p>
          </p:txBody>
        </p:sp>
        <p:sp>
          <p:nvSpPr>
            <p:cNvPr id="17" name="MH_Other_12"/>
            <p:cNvSpPr/>
            <p:nvPr>
              <p:custDataLst>
                <p:tags r:id="rId8"/>
              </p:custDataLst>
            </p:nvPr>
          </p:nvSpPr>
          <p:spPr>
            <a:xfrm>
              <a:off x="6540607" y="1859016"/>
              <a:ext cx="415821" cy="308573"/>
            </a:xfrm>
            <a:prstGeom prst="triangle">
              <a:avLst/>
            </a:prstGeom>
            <a:solidFill>
              <a:schemeClr val="accent2">
                <a:lumMod val="20000"/>
                <a:lumOff val="80000"/>
              </a:schemeClr>
            </a:solidFill>
          </p:spPr>
          <p:txBody>
            <a:bodyPr anchor="ctr"/>
            <a:lstStyle/>
            <a:p>
              <a:pPr algn="just">
                <a:lnSpc>
                  <a:spcPct val="130000"/>
                </a:lnSpc>
                <a:defRPr/>
              </a:pPr>
              <a:endParaRPr lang="zh-CN" altLang="en-US" dirty="0" err="1">
                <a:solidFill>
                  <a:srgbClr val="FFFFFF"/>
                </a:solidFill>
                <a:ea typeface="汉仪夏日体W" panose="00020600040101010101" pitchFamily="18" charset="-122"/>
              </a:endParaRPr>
            </a:p>
          </p:txBody>
        </p:sp>
        <p:sp>
          <p:nvSpPr>
            <p:cNvPr id="18" name="MH_Other_13"/>
            <p:cNvSpPr/>
            <p:nvPr>
              <p:custDataLst>
                <p:tags r:id="rId9"/>
              </p:custDataLst>
            </p:nvPr>
          </p:nvSpPr>
          <p:spPr>
            <a:xfrm>
              <a:off x="7251829" y="2481807"/>
              <a:ext cx="423347" cy="314217"/>
            </a:xfrm>
            <a:prstGeom prst="triangle">
              <a:avLst/>
            </a:prstGeom>
            <a:solidFill>
              <a:schemeClr val="accent2">
                <a:lumMod val="20000"/>
                <a:lumOff val="80000"/>
              </a:schemeClr>
            </a:solidFill>
          </p:spPr>
          <p:txBody>
            <a:bodyPr anchor="ctr"/>
            <a:lstStyle/>
            <a:p>
              <a:pPr algn="just">
                <a:lnSpc>
                  <a:spcPct val="130000"/>
                </a:lnSpc>
                <a:defRPr/>
              </a:pPr>
              <a:endParaRPr lang="zh-CN" altLang="en-US" dirty="0" err="1">
                <a:solidFill>
                  <a:srgbClr val="FFFFFF"/>
                </a:solidFill>
                <a:ea typeface="汉仪夏日体W" panose="00020600040101010101" pitchFamily="18" charset="-122"/>
              </a:endParaRPr>
            </a:p>
          </p:txBody>
        </p:sp>
        <p:sp>
          <p:nvSpPr>
            <p:cNvPr id="19" name="MH_Other_14"/>
            <p:cNvSpPr/>
            <p:nvPr>
              <p:custDataLst>
                <p:tags r:id="rId10"/>
              </p:custDataLst>
            </p:nvPr>
          </p:nvSpPr>
          <p:spPr>
            <a:xfrm>
              <a:off x="7464444" y="2007658"/>
              <a:ext cx="323625" cy="238955"/>
            </a:xfrm>
            <a:prstGeom prst="triangle">
              <a:avLst/>
            </a:prstGeom>
            <a:solidFill>
              <a:schemeClr val="accent2">
                <a:lumMod val="40000"/>
                <a:lumOff val="60000"/>
              </a:schemeClr>
            </a:solidFill>
          </p:spPr>
          <p:txBody>
            <a:bodyPr anchor="ctr"/>
            <a:lstStyle/>
            <a:p>
              <a:pPr algn="just">
                <a:lnSpc>
                  <a:spcPct val="130000"/>
                </a:lnSpc>
                <a:defRPr/>
              </a:pPr>
              <a:endParaRPr lang="zh-CN" altLang="en-US" dirty="0" err="1">
                <a:solidFill>
                  <a:srgbClr val="FFFFFF"/>
                </a:solidFill>
                <a:ea typeface="汉仪夏日体W" panose="00020600040101010101" pitchFamily="18" charset="-122"/>
              </a:endParaRPr>
            </a:p>
          </p:txBody>
        </p:sp>
        <p:sp>
          <p:nvSpPr>
            <p:cNvPr id="20" name="MH_Other_15"/>
            <p:cNvSpPr/>
            <p:nvPr>
              <p:custDataLst>
                <p:tags r:id="rId11"/>
              </p:custDataLst>
            </p:nvPr>
          </p:nvSpPr>
          <p:spPr>
            <a:xfrm>
              <a:off x="6339283" y="2555187"/>
              <a:ext cx="216377" cy="161812"/>
            </a:xfrm>
            <a:prstGeom prst="triangle">
              <a:avLst/>
            </a:prstGeom>
            <a:solidFill>
              <a:schemeClr val="accent2">
                <a:lumMod val="40000"/>
                <a:lumOff val="60000"/>
              </a:schemeClr>
            </a:solidFill>
          </p:spPr>
          <p:txBody>
            <a:bodyPr anchor="ctr"/>
            <a:lstStyle/>
            <a:p>
              <a:pPr algn="just">
                <a:lnSpc>
                  <a:spcPct val="130000"/>
                </a:lnSpc>
                <a:defRPr/>
              </a:pPr>
              <a:endParaRPr lang="zh-CN" altLang="en-US" dirty="0" err="1">
                <a:solidFill>
                  <a:srgbClr val="FFFFFF"/>
                </a:solidFill>
                <a:ea typeface="汉仪夏日体W" panose="00020600040101010101" pitchFamily="18" charset="-122"/>
              </a:endParaRPr>
            </a:p>
          </p:txBody>
        </p:sp>
      </p:grpSp>
      <p:grpSp>
        <p:nvGrpSpPr>
          <p:cNvPr id="2048" name="组合 2047"/>
          <p:cNvGrpSpPr/>
          <p:nvPr/>
        </p:nvGrpSpPr>
        <p:grpSpPr>
          <a:xfrm>
            <a:off x="6338458" y="4363187"/>
            <a:ext cx="1448597" cy="936885"/>
            <a:chOff x="6339283" y="4362514"/>
            <a:chExt cx="1448786" cy="937007"/>
          </a:xfrm>
        </p:grpSpPr>
        <p:sp>
          <p:nvSpPr>
            <p:cNvPr id="22" name="MH_Other_16"/>
            <p:cNvSpPr/>
            <p:nvPr>
              <p:custDataLst>
                <p:tags r:id="rId2"/>
              </p:custDataLst>
            </p:nvPr>
          </p:nvSpPr>
          <p:spPr>
            <a:xfrm>
              <a:off x="6446531" y="4362514"/>
              <a:ext cx="1192897" cy="777077"/>
            </a:xfrm>
            <a:prstGeom prst="triangle">
              <a:avLst/>
            </a:prstGeom>
            <a:solidFill>
              <a:schemeClr val="accent4"/>
            </a:solidFill>
          </p:spPr>
          <p:txBody>
            <a:bodyPr bIns="143981" anchor="ctr"/>
            <a:lstStyle/>
            <a:p>
              <a:pPr algn="ctr">
                <a:defRPr/>
              </a:pPr>
              <a:r>
                <a:rPr lang="en-US" altLang="zh-CN" sz="2400" dirty="0">
                  <a:solidFill>
                    <a:srgbClr val="FFFFFF"/>
                  </a:solidFill>
                  <a:ea typeface="汉仪夏日体W" panose="00020600040101010101" pitchFamily="18" charset="-122"/>
                </a:rPr>
                <a:t>D</a:t>
              </a:r>
              <a:endParaRPr lang="zh-CN" altLang="en-US" sz="2400" dirty="0" err="1">
                <a:solidFill>
                  <a:srgbClr val="FFFFFF"/>
                </a:solidFill>
                <a:ea typeface="汉仪夏日体W" panose="00020600040101010101" pitchFamily="18" charset="-122"/>
              </a:endParaRPr>
            </a:p>
          </p:txBody>
        </p:sp>
        <p:sp>
          <p:nvSpPr>
            <p:cNvPr id="23" name="MH_Other_17"/>
            <p:cNvSpPr/>
            <p:nvPr>
              <p:custDataLst>
                <p:tags r:id="rId3"/>
              </p:custDataLst>
            </p:nvPr>
          </p:nvSpPr>
          <p:spPr>
            <a:xfrm>
              <a:off x="6540607" y="4362514"/>
              <a:ext cx="415821" cy="308573"/>
            </a:xfrm>
            <a:prstGeom prst="triangle">
              <a:avLst/>
            </a:prstGeom>
            <a:solidFill>
              <a:schemeClr val="accent4">
                <a:lumMod val="20000"/>
                <a:lumOff val="80000"/>
              </a:schemeClr>
            </a:solidFill>
          </p:spPr>
          <p:txBody>
            <a:bodyPr anchor="ctr"/>
            <a:lstStyle/>
            <a:p>
              <a:pPr algn="just">
                <a:lnSpc>
                  <a:spcPct val="130000"/>
                </a:lnSpc>
                <a:defRPr/>
              </a:pPr>
              <a:endParaRPr lang="zh-CN" altLang="en-US" dirty="0" err="1">
                <a:solidFill>
                  <a:srgbClr val="FFFFFF"/>
                </a:solidFill>
                <a:ea typeface="汉仪夏日体W" panose="00020600040101010101" pitchFamily="18" charset="-122"/>
              </a:endParaRPr>
            </a:p>
          </p:txBody>
        </p:sp>
        <p:sp>
          <p:nvSpPr>
            <p:cNvPr id="24" name="MH_Other_18"/>
            <p:cNvSpPr/>
            <p:nvPr>
              <p:custDataLst>
                <p:tags r:id="rId4"/>
              </p:custDataLst>
            </p:nvPr>
          </p:nvSpPr>
          <p:spPr>
            <a:xfrm>
              <a:off x="7251829" y="4985304"/>
              <a:ext cx="423347" cy="314217"/>
            </a:xfrm>
            <a:prstGeom prst="triangle">
              <a:avLst/>
            </a:prstGeom>
            <a:solidFill>
              <a:schemeClr val="accent4">
                <a:lumMod val="20000"/>
                <a:lumOff val="80000"/>
              </a:schemeClr>
            </a:solidFill>
          </p:spPr>
          <p:txBody>
            <a:bodyPr anchor="ctr"/>
            <a:lstStyle/>
            <a:p>
              <a:pPr algn="just">
                <a:lnSpc>
                  <a:spcPct val="130000"/>
                </a:lnSpc>
                <a:defRPr/>
              </a:pPr>
              <a:endParaRPr lang="zh-CN" altLang="en-US" dirty="0" err="1">
                <a:solidFill>
                  <a:srgbClr val="FFFFFF"/>
                </a:solidFill>
                <a:ea typeface="汉仪夏日体W" panose="00020600040101010101" pitchFamily="18" charset="-122"/>
              </a:endParaRPr>
            </a:p>
          </p:txBody>
        </p:sp>
        <p:sp>
          <p:nvSpPr>
            <p:cNvPr id="25" name="MH_Other_19"/>
            <p:cNvSpPr/>
            <p:nvPr>
              <p:custDataLst>
                <p:tags r:id="rId5"/>
              </p:custDataLst>
            </p:nvPr>
          </p:nvSpPr>
          <p:spPr>
            <a:xfrm>
              <a:off x="7464444" y="4511156"/>
              <a:ext cx="323625" cy="238955"/>
            </a:xfrm>
            <a:prstGeom prst="triangle">
              <a:avLst/>
            </a:prstGeom>
            <a:solidFill>
              <a:schemeClr val="accent4">
                <a:lumMod val="40000"/>
                <a:lumOff val="60000"/>
              </a:schemeClr>
            </a:solidFill>
          </p:spPr>
          <p:txBody>
            <a:bodyPr anchor="ctr"/>
            <a:lstStyle/>
            <a:p>
              <a:pPr algn="just">
                <a:lnSpc>
                  <a:spcPct val="130000"/>
                </a:lnSpc>
                <a:defRPr/>
              </a:pPr>
              <a:endParaRPr lang="zh-CN" altLang="en-US" dirty="0" err="1">
                <a:solidFill>
                  <a:srgbClr val="FFFFFF"/>
                </a:solidFill>
                <a:ea typeface="汉仪夏日体W" panose="00020600040101010101" pitchFamily="18" charset="-122"/>
              </a:endParaRPr>
            </a:p>
          </p:txBody>
        </p:sp>
        <p:sp>
          <p:nvSpPr>
            <p:cNvPr id="26" name="MH_Other_20"/>
            <p:cNvSpPr/>
            <p:nvPr>
              <p:custDataLst>
                <p:tags r:id="rId6"/>
              </p:custDataLst>
            </p:nvPr>
          </p:nvSpPr>
          <p:spPr>
            <a:xfrm>
              <a:off x="6339283" y="5058685"/>
              <a:ext cx="216377" cy="161812"/>
            </a:xfrm>
            <a:prstGeom prst="triangle">
              <a:avLst/>
            </a:prstGeom>
            <a:solidFill>
              <a:schemeClr val="accent4">
                <a:lumMod val="40000"/>
                <a:lumOff val="60000"/>
              </a:schemeClr>
            </a:solidFill>
          </p:spPr>
          <p:txBody>
            <a:bodyPr anchor="ctr"/>
            <a:lstStyle/>
            <a:p>
              <a:pPr algn="just">
                <a:lnSpc>
                  <a:spcPct val="130000"/>
                </a:lnSpc>
                <a:defRPr/>
              </a:pPr>
              <a:endParaRPr lang="zh-CN" altLang="en-US" dirty="0" err="1">
                <a:solidFill>
                  <a:srgbClr val="FFFFFF"/>
                </a:solidFill>
                <a:ea typeface="汉仪夏日体W" panose="00020600040101010101" pitchFamily="18" charset="-122"/>
              </a:endParaRPr>
            </a:p>
          </p:txBody>
        </p:sp>
      </p:grpSp>
      <p:grpSp>
        <p:nvGrpSpPr>
          <p:cNvPr id="35" name="组合 34"/>
          <p:cNvGrpSpPr/>
          <p:nvPr/>
        </p:nvGrpSpPr>
        <p:grpSpPr>
          <a:xfrm>
            <a:off x="2701311" y="2168547"/>
            <a:ext cx="3327203" cy="1220395"/>
            <a:chOff x="874713" y="3325188"/>
            <a:chExt cx="3327636" cy="1220554"/>
          </a:xfrm>
        </p:grpSpPr>
        <p:sp>
          <p:nvSpPr>
            <p:cNvPr id="36" name="矩形 35"/>
            <p:cNvSpPr/>
            <p:nvPr/>
          </p:nvSpPr>
          <p:spPr>
            <a:xfrm>
              <a:off x="874713" y="36778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ea typeface="汉仪夏日体W" panose="00020600040101010101" pitchFamily="18" charset="-122"/>
                </a:rPr>
                <a:t>用户可以在投影仪或者计算机上进行演示也可以将演示文稿打印出来制作成胶片以便应用到更广泛的领域中</a:t>
              </a:r>
            </a:p>
          </p:txBody>
        </p:sp>
        <p:sp>
          <p:nvSpPr>
            <p:cNvPr id="37" name="矩形 36"/>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ea typeface="汉仪夏日体W" panose="00020600040101010101" pitchFamily="18" charset="-122"/>
                </a:rPr>
                <a:t>标题文字添加</a:t>
              </a:r>
            </a:p>
          </p:txBody>
        </p:sp>
      </p:grpSp>
      <p:grpSp>
        <p:nvGrpSpPr>
          <p:cNvPr id="38" name="组合 37"/>
          <p:cNvGrpSpPr/>
          <p:nvPr/>
        </p:nvGrpSpPr>
        <p:grpSpPr>
          <a:xfrm>
            <a:off x="2701311" y="4689874"/>
            <a:ext cx="3327203" cy="1220395"/>
            <a:chOff x="874713" y="3325188"/>
            <a:chExt cx="3327636" cy="1220554"/>
          </a:xfrm>
        </p:grpSpPr>
        <p:sp>
          <p:nvSpPr>
            <p:cNvPr id="39" name="矩形 38"/>
            <p:cNvSpPr/>
            <p:nvPr/>
          </p:nvSpPr>
          <p:spPr>
            <a:xfrm>
              <a:off x="874713" y="36778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ea typeface="汉仪夏日体W" panose="00020600040101010101" pitchFamily="18" charset="-122"/>
                </a:rPr>
                <a:t>用户可以在投影仪或者计算机上进行演示也可以将演示文稿打印出来制作成胶片以便应用到更广泛的领域中</a:t>
              </a:r>
            </a:p>
          </p:txBody>
        </p:sp>
        <p:sp>
          <p:nvSpPr>
            <p:cNvPr id="40" name="矩形 39"/>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ea typeface="汉仪夏日体W" panose="00020600040101010101" pitchFamily="18" charset="-122"/>
                </a:rPr>
                <a:t>标题文字添加</a:t>
              </a:r>
            </a:p>
          </p:txBody>
        </p:sp>
      </p:grpSp>
      <p:grpSp>
        <p:nvGrpSpPr>
          <p:cNvPr id="41" name="组合 40"/>
          <p:cNvGrpSpPr/>
          <p:nvPr/>
        </p:nvGrpSpPr>
        <p:grpSpPr>
          <a:xfrm>
            <a:off x="7766132" y="2168547"/>
            <a:ext cx="3327203" cy="1220395"/>
            <a:chOff x="874713" y="3325188"/>
            <a:chExt cx="3327636" cy="1220554"/>
          </a:xfrm>
        </p:grpSpPr>
        <p:sp>
          <p:nvSpPr>
            <p:cNvPr id="42" name="矩形 41"/>
            <p:cNvSpPr/>
            <p:nvPr/>
          </p:nvSpPr>
          <p:spPr>
            <a:xfrm>
              <a:off x="874713" y="36778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ea typeface="汉仪夏日体W" panose="00020600040101010101" pitchFamily="18" charset="-122"/>
                </a:rPr>
                <a:t>用户可以在投影仪或者计算机上进行演示也可以将演示文稿打印出来制作成胶片以便应用到更广泛的领域中</a:t>
              </a:r>
            </a:p>
          </p:txBody>
        </p:sp>
        <p:sp>
          <p:nvSpPr>
            <p:cNvPr id="43" name="矩形 42"/>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ea typeface="汉仪夏日体W" panose="00020600040101010101" pitchFamily="18" charset="-122"/>
                </a:rPr>
                <a:t>标题文字添加</a:t>
              </a:r>
            </a:p>
          </p:txBody>
        </p:sp>
      </p:grpSp>
      <p:grpSp>
        <p:nvGrpSpPr>
          <p:cNvPr id="44" name="组合 43"/>
          <p:cNvGrpSpPr/>
          <p:nvPr/>
        </p:nvGrpSpPr>
        <p:grpSpPr>
          <a:xfrm>
            <a:off x="7766132" y="4689874"/>
            <a:ext cx="3327203" cy="1220395"/>
            <a:chOff x="874713" y="3325188"/>
            <a:chExt cx="3327636" cy="1220554"/>
          </a:xfrm>
        </p:grpSpPr>
        <p:sp>
          <p:nvSpPr>
            <p:cNvPr id="45" name="矩形 44"/>
            <p:cNvSpPr/>
            <p:nvPr/>
          </p:nvSpPr>
          <p:spPr>
            <a:xfrm>
              <a:off x="874713" y="36778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ea typeface="汉仪夏日体W" panose="00020600040101010101" pitchFamily="18" charset="-122"/>
                </a:rPr>
                <a:t>用户可以在投影仪或者计算机上进行演示也可以将演示文稿打印出来制作成胶片以便应用到更广泛的领域中</a:t>
              </a:r>
            </a:p>
          </p:txBody>
        </p:sp>
        <p:sp>
          <p:nvSpPr>
            <p:cNvPr id="46" name="矩形 45"/>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ea typeface="汉仪夏日体W" panose="00020600040101010101" pitchFamily="18" charset="-122"/>
                </a:rPr>
                <a:t>标题文字添加</a:t>
              </a:r>
            </a:p>
          </p:txBody>
        </p:sp>
      </p:grpSp>
      <p:grpSp>
        <p:nvGrpSpPr>
          <p:cNvPr id="47" name="组合 46">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4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49" name="直接连接符 48">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8640812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1+#ppt_w/2"/>
                                          </p:val>
                                        </p:tav>
                                        <p:tav tm="100000">
                                          <p:val>
                                            <p:strVal val="#ppt_x"/>
                                          </p:val>
                                        </p:tav>
                                      </p:tavLst>
                                    </p:anim>
                                    <p:anim calcmode="lin" valueType="num">
                                      <p:cBhvr additive="base">
                                        <p:cTn id="14" dur="500" fill="hold"/>
                                        <p:tgtEl>
                                          <p:spTgt spid="3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2"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1+#ppt_w/2"/>
                                          </p:val>
                                        </p:tav>
                                        <p:tav tm="100000">
                                          <p:val>
                                            <p:strVal val="#ppt_x"/>
                                          </p:val>
                                        </p:tav>
                                      </p:tavLst>
                                    </p:anim>
                                    <p:anim calcmode="lin" valueType="num">
                                      <p:cBhvr additive="base">
                                        <p:cTn id="25" dur="500" fill="hold"/>
                                        <p:tgtEl>
                                          <p:spTgt spid="41"/>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 presetClass="entr" presetSubtype="2"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1+#ppt_w/2"/>
                                          </p:val>
                                        </p:tav>
                                        <p:tav tm="100000">
                                          <p:val>
                                            <p:strVal val="#ppt_x"/>
                                          </p:val>
                                        </p:tav>
                                      </p:tavLst>
                                    </p:anim>
                                    <p:anim calcmode="lin" valueType="num">
                                      <p:cBhvr additive="base">
                                        <p:cTn id="36" dur="500" fill="hold"/>
                                        <p:tgtEl>
                                          <p:spTgt spid="38"/>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42" presetClass="entr" presetSubtype="0" fill="hold" nodeType="afterEffect">
                                  <p:stCondLst>
                                    <p:cond delay="0"/>
                                  </p:stCondLst>
                                  <p:childTnLst>
                                    <p:set>
                                      <p:cBhvr>
                                        <p:cTn id="39" dur="1" fill="hold">
                                          <p:stCondLst>
                                            <p:cond delay="0"/>
                                          </p:stCondLst>
                                        </p:cTn>
                                        <p:tgtEl>
                                          <p:spTgt spid="2048"/>
                                        </p:tgtEl>
                                        <p:attrNameLst>
                                          <p:attrName>style.visibility</p:attrName>
                                        </p:attrNameLst>
                                      </p:cBhvr>
                                      <p:to>
                                        <p:strVal val="visible"/>
                                      </p:to>
                                    </p:set>
                                    <p:animEffect transition="in" filter="fade">
                                      <p:cBhvr>
                                        <p:cTn id="40" dur="1000"/>
                                        <p:tgtEl>
                                          <p:spTgt spid="2048"/>
                                        </p:tgtEl>
                                      </p:cBhvr>
                                    </p:animEffect>
                                    <p:anim calcmode="lin" valueType="num">
                                      <p:cBhvr>
                                        <p:cTn id="41" dur="1000" fill="hold"/>
                                        <p:tgtEl>
                                          <p:spTgt spid="2048"/>
                                        </p:tgtEl>
                                        <p:attrNameLst>
                                          <p:attrName>ppt_x</p:attrName>
                                        </p:attrNameLst>
                                      </p:cBhvr>
                                      <p:tavLst>
                                        <p:tav tm="0">
                                          <p:val>
                                            <p:strVal val="#ppt_x"/>
                                          </p:val>
                                        </p:tav>
                                        <p:tav tm="100000">
                                          <p:val>
                                            <p:strVal val="#ppt_x"/>
                                          </p:val>
                                        </p:tav>
                                      </p:tavLst>
                                    </p:anim>
                                    <p:anim calcmode="lin" valueType="num">
                                      <p:cBhvr>
                                        <p:cTn id="42" dur="1000" fill="hold"/>
                                        <p:tgtEl>
                                          <p:spTgt spid="2048"/>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2" presetClass="entr" presetSubtype="2"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fill="hold"/>
                                        <p:tgtEl>
                                          <p:spTgt spid="44"/>
                                        </p:tgtEl>
                                        <p:attrNameLst>
                                          <p:attrName>ppt_x</p:attrName>
                                        </p:attrNameLst>
                                      </p:cBhvr>
                                      <p:tavLst>
                                        <p:tav tm="0">
                                          <p:val>
                                            <p:strVal val="1+#ppt_w/2"/>
                                          </p:val>
                                        </p:tav>
                                        <p:tav tm="100000">
                                          <p:val>
                                            <p:strVal val="#ppt_x"/>
                                          </p:val>
                                        </p:tav>
                                      </p:tavLst>
                                    </p:anim>
                                    <p:anim calcmode="lin" valueType="num">
                                      <p:cBhvr additive="base">
                                        <p:cTn id="47" dur="500" fill="hold"/>
                                        <p:tgtEl>
                                          <p:spTgt spid="44"/>
                                        </p:tgtEl>
                                        <p:attrNameLst>
                                          <p:attrName>ppt_y</p:attrName>
                                        </p:attrNameLst>
                                      </p:cBhvr>
                                      <p:tavLst>
                                        <p:tav tm="0">
                                          <p:val>
                                            <p:strVal val="#ppt_y"/>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anim calcmode="lin" valueType="num">
                                      <p:cBhvr>
                                        <p:cTn id="51" dur="500" fill="hold"/>
                                        <p:tgtEl>
                                          <p:spTgt spid="47"/>
                                        </p:tgtEl>
                                        <p:attrNameLst>
                                          <p:attrName>ppt_x</p:attrName>
                                        </p:attrNameLst>
                                      </p:cBhvr>
                                      <p:tavLst>
                                        <p:tav tm="0">
                                          <p:val>
                                            <p:strVal val="#ppt_x"/>
                                          </p:val>
                                        </p:tav>
                                        <p:tav tm="100000">
                                          <p:val>
                                            <p:strVal val="#ppt_x"/>
                                          </p:val>
                                        </p:tav>
                                      </p:tavLst>
                                    </p:anim>
                                    <p:anim calcmode="lin" valueType="num">
                                      <p:cBhvr>
                                        <p:cTn id="52"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807B2F30-1EF0-4F01-B5A8-13C97DE0B660}"/>
              </a:ext>
            </a:extLst>
          </p:cNvPr>
          <p:cNvGrpSpPr/>
          <p:nvPr/>
        </p:nvGrpSpPr>
        <p:grpSpPr>
          <a:xfrm flipH="1">
            <a:off x="1822810" y="1451156"/>
            <a:ext cx="8659338" cy="4484431"/>
            <a:chOff x="1271929" y="1204594"/>
            <a:chExt cx="10339500" cy="5354541"/>
          </a:xfrm>
        </p:grpSpPr>
        <p:grpSp>
          <p:nvGrpSpPr>
            <p:cNvPr id="9" name="组合 8">
              <a:extLst>
                <a:ext uri="{FF2B5EF4-FFF2-40B4-BE49-F238E27FC236}">
                  <a16:creationId xmlns:a16="http://schemas.microsoft.com/office/drawing/2014/main" id="{1B5862F0-19AF-4FF0-A3F3-85371D119DDA}"/>
                </a:ext>
              </a:extLst>
            </p:cNvPr>
            <p:cNvGrpSpPr/>
            <p:nvPr/>
          </p:nvGrpSpPr>
          <p:grpSpPr>
            <a:xfrm>
              <a:off x="3142215" y="1204594"/>
              <a:ext cx="332938" cy="5354541"/>
              <a:chOff x="2563371" y="1931386"/>
              <a:chExt cx="262016" cy="4213920"/>
            </a:xfrm>
            <a:solidFill>
              <a:srgbClr val="0067B4"/>
            </a:solidFill>
          </p:grpSpPr>
          <p:cxnSp>
            <p:nvCxnSpPr>
              <p:cNvPr id="16" name="直接连接符 15">
                <a:extLst>
                  <a:ext uri="{FF2B5EF4-FFF2-40B4-BE49-F238E27FC236}">
                    <a16:creationId xmlns:a16="http://schemas.microsoft.com/office/drawing/2014/main" id="{B88BA196-B5E9-474B-ABD0-490BA9643523}"/>
                  </a:ext>
                </a:extLst>
              </p:cNvPr>
              <p:cNvCxnSpPr/>
              <p:nvPr/>
            </p:nvCxnSpPr>
            <p:spPr>
              <a:xfrm>
                <a:off x="2697640" y="1931386"/>
                <a:ext cx="0" cy="421392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id="{AE3BEE78-6935-4DD9-BBA9-01B64AE20EBB}"/>
                  </a:ext>
                </a:extLst>
              </p:cNvPr>
              <p:cNvSpPr/>
              <p:nvPr/>
            </p:nvSpPr>
            <p:spPr>
              <a:xfrm>
                <a:off x="2569893" y="2710083"/>
                <a:ext cx="255494" cy="255494"/>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18" name="椭圆 17">
                <a:extLst>
                  <a:ext uri="{FF2B5EF4-FFF2-40B4-BE49-F238E27FC236}">
                    <a16:creationId xmlns:a16="http://schemas.microsoft.com/office/drawing/2014/main" id="{ED426B80-93F0-48B9-A5D7-E9564E2F3069}"/>
                  </a:ext>
                </a:extLst>
              </p:cNvPr>
              <p:cNvSpPr/>
              <p:nvPr/>
            </p:nvSpPr>
            <p:spPr>
              <a:xfrm>
                <a:off x="2569893" y="4040841"/>
                <a:ext cx="255494" cy="255494"/>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19" name="椭圆 18">
                <a:extLst>
                  <a:ext uri="{FF2B5EF4-FFF2-40B4-BE49-F238E27FC236}">
                    <a16:creationId xmlns:a16="http://schemas.microsoft.com/office/drawing/2014/main" id="{5215FFAF-8E4A-4A94-8761-7D6F467A3F7C}"/>
                  </a:ext>
                </a:extLst>
              </p:cNvPr>
              <p:cNvSpPr/>
              <p:nvPr/>
            </p:nvSpPr>
            <p:spPr>
              <a:xfrm>
                <a:off x="2563371" y="5405867"/>
                <a:ext cx="255494" cy="255494"/>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latin typeface="微软雅黑" panose="020B0503020204020204" pitchFamily="34" charset="-122"/>
                  <a:ea typeface="微软雅黑" panose="020B0503020204020204" pitchFamily="34" charset="-122"/>
                </a:endParaRPr>
              </a:p>
            </p:txBody>
          </p:sp>
        </p:grpSp>
        <p:sp>
          <p:nvSpPr>
            <p:cNvPr id="10" name="泪滴形 9">
              <a:extLst>
                <a:ext uri="{FF2B5EF4-FFF2-40B4-BE49-F238E27FC236}">
                  <a16:creationId xmlns:a16="http://schemas.microsoft.com/office/drawing/2014/main" id="{982D7645-B3E7-40DB-AC44-97642C75BEE2}"/>
                </a:ext>
              </a:extLst>
            </p:cNvPr>
            <p:cNvSpPr/>
            <p:nvPr/>
          </p:nvSpPr>
          <p:spPr>
            <a:xfrm rot="2700000">
              <a:off x="1300956" y="1615917"/>
              <a:ext cx="1454564" cy="1454564"/>
            </a:xfrm>
            <a:prstGeom prst="teardrop">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a:t>
              </a:r>
            </a:p>
          </p:txBody>
        </p:sp>
        <p:sp>
          <p:nvSpPr>
            <p:cNvPr id="11" name="泪滴形 10">
              <a:extLst>
                <a:ext uri="{FF2B5EF4-FFF2-40B4-BE49-F238E27FC236}">
                  <a16:creationId xmlns:a16="http://schemas.microsoft.com/office/drawing/2014/main" id="{E209522C-41FD-44D7-98D0-6C0D37CFC21F}"/>
                </a:ext>
              </a:extLst>
            </p:cNvPr>
            <p:cNvSpPr/>
            <p:nvPr/>
          </p:nvSpPr>
          <p:spPr>
            <a:xfrm rot="2700000">
              <a:off x="1271929" y="5043765"/>
              <a:ext cx="1454564" cy="1454564"/>
            </a:xfrm>
            <a:prstGeom prst="teardrop">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a:t>
              </a:r>
            </a:p>
          </p:txBody>
        </p:sp>
        <p:sp>
          <p:nvSpPr>
            <p:cNvPr id="12" name="泪滴形 11">
              <a:extLst>
                <a:ext uri="{FF2B5EF4-FFF2-40B4-BE49-F238E27FC236}">
                  <a16:creationId xmlns:a16="http://schemas.microsoft.com/office/drawing/2014/main" id="{601FDF79-24FE-42C6-BC6F-E12E0B1CED05}"/>
                </a:ext>
              </a:extLst>
            </p:cNvPr>
            <p:cNvSpPr/>
            <p:nvPr/>
          </p:nvSpPr>
          <p:spPr>
            <a:xfrm rot="2700000">
              <a:off x="1286442" y="3320019"/>
              <a:ext cx="1454564" cy="1454564"/>
            </a:xfrm>
            <a:prstGeom prst="teardrop">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a:t>
              </a:r>
            </a:p>
          </p:txBody>
        </p:sp>
        <p:sp>
          <p:nvSpPr>
            <p:cNvPr id="13" name="矩形 12">
              <a:extLst>
                <a:ext uri="{FF2B5EF4-FFF2-40B4-BE49-F238E27FC236}">
                  <a16:creationId xmlns:a16="http://schemas.microsoft.com/office/drawing/2014/main" id="{6E639699-C99C-438F-80B5-D1F80C2B88D3}"/>
                </a:ext>
              </a:extLst>
            </p:cNvPr>
            <p:cNvSpPr/>
            <p:nvPr/>
          </p:nvSpPr>
          <p:spPr>
            <a:xfrm>
              <a:off x="3641888" y="2015491"/>
              <a:ext cx="7969541" cy="545711"/>
            </a:xfrm>
            <a:prstGeom prst="rect">
              <a:avLst/>
            </a:prstGeom>
          </p:spPr>
          <p:txBody>
            <a:bodyPr wrap="square">
              <a:spAutoFit/>
            </a:bodyPr>
            <a:lstStyle/>
            <a:p>
              <a:r>
                <a:rPr lang="zh-CN" altLang="en-US" sz="12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14" name="矩形 13">
              <a:extLst>
                <a:ext uri="{FF2B5EF4-FFF2-40B4-BE49-F238E27FC236}">
                  <a16:creationId xmlns:a16="http://schemas.microsoft.com/office/drawing/2014/main" id="{A59C6E0F-A580-41CC-B031-F1F7475D9FAA}"/>
                </a:ext>
              </a:extLst>
            </p:cNvPr>
            <p:cNvSpPr/>
            <p:nvPr/>
          </p:nvSpPr>
          <p:spPr>
            <a:xfrm>
              <a:off x="3641888" y="3697891"/>
              <a:ext cx="7969541" cy="545711"/>
            </a:xfrm>
            <a:prstGeom prst="rect">
              <a:avLst/>
            </a:prstGeom>
          </p:spPr>
          <p:txBody>
            <a:bodyPr wrap="square">
              <a:spAutoFit/>
            </a:bodyPr>
            <a:lstStyle/>
            <a:p>
              <a:r>
                <a:rPr lang="zh-CN" altLang="en-US" sz="12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15" name="矩形 14">
              <a:extLst>
                <a:ext uri="{FF2B5EF4-FFF2-40B4-BE49-F238E27FC236}">
                  <a16:creationId xmlns:a16="http://schemas.microsoft.com/office/drawing/2014/main" id="{76845035-871D-49CC-A01B-E0E1F23D0FAE}"/>
                </a:ext>
              </a:extLst>
            </p:cNvPr>
            <p:cNvSpPr/>
            <p:nvPr/>
          </p:nvSpPr>
          <p:spPr>
            <a:xfrm>
              <a:off x="3641888" y="5423258"/>
              <a:ext cx="7969541" cy="545711"/>
            </a:xfrm>
            <a:prstGeom prst="rect">
              <a:avLst/>
            </a:prstGeom>
          </p:spPr>
          <p:txBody>
            <a:bodyPr wrap="square">
              <a:spAutoFit/>
            </a:bodyPr>
            <a:lstStyle/>
            <a:p>
              <a:r>
                <a:rPr lang="zh-CN" altLang="en-US" sz="12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grpSp>
    </p:spTree>
    <p:extLst>
      <p:ext uri="{BB962C8B-B14F-4D97-AF65-F5344CB8AC3E}">
        <p14:creationId xmlns:p14="http://schemas.microsoft.com/office/powerpoint/2010/main" val="2670951614"/>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style.rotation</p:attrName>
                                        </p:attrNameLst>
                                      </p:cBhvr>
                                      <p:tavLst>
                                        <p:tav tm="0">
                                          <p:val>
                                            <p:fltVal val="90"/>
                                          </p:val>
                                        </p:tav>
                                        <p:tav tm="100000">
                                          <p:val>
                                            <p:fltVal val="0"/>
                                          </p:val>
                                        </p:tav>
                                      </p:tavLst>
                                    </p:anim>
                                    <p:animEffect transition="in" filter="fade">
                                      <p:cBhvr>
                                        <p:cTn id="16"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18277" r="18277"/>
          <a:stretch>
            <a:fillRect/>
          </a:stretch>
        </p:blipFill>
        <p:spPr/>
      </p:pic>
      <p:sp>
        <p:nvSpPr>
          <p:cNvPr id="8" name="椭圆 7"/>
          <p:cNvSpPr/>
          <p:nvPr/>
        </p:nvSpPr>
        <p:spPr>
          <a:xfrm>
            <a:off x="4082487" y="1876903"/>
            <a:ext cx="3897443" cy="3897443"/>
          </a:xfrm>
          <a:prstGeom prst="ellipse">
            <a:avLst/>
          </a:prstGeom>
          <a:noFill/>
          <a:ln w="19050">
            <a:solidFill>
              <a:srgbClr val="769867"/>
            </a:solidFill>
          </a:ln>
        </p:spPr>
        <p:txBody>
          <a:bodyPr wrap="none" rtlCol="0" anchor="ctr">
            <a:noAutofit/>
          </a:bodyPr>
          <a:lstStyle/>
          <a:p>
            <a:pPr algn="ctr"/>
            <a:endParaRPr lang="zh-CN" altLang="en-US" sz="1350">
              <a:solidFill>
                <a:schemeClr val="bg1"/>
              </a:solidFill>
              <a:latin typeface="楷体" panose="02010609060101010101" pitchFamily="49" charset="-122"/>
              <a:ea typeface="楷体" panose="02010609060101010101" pitchFamily="49" charset="-122"/>
            </a:endParaRPr>
          </a:p>
        </p:txBody>
      </p:sp>
      <p:sp>
        <p:nvSpPr>
          <p:cNvPr id="9" name="椭圆 8"/>
          <p:cNvSpPr/>
          <p:nvPr/>
        </p:nvSpPr>
        <p:spPr>
          <a:xfrm>
            <a:off x="4078720" y="4421994"/>
            <a:ext cx="935299" cy="935299"/>
          </a:xfrm>
          <a:prstGeom prst="ellipse">
            <a:avLst/>
          </a:prstGeom>
          <a:solidFill>
            <a:srgbClr val="76986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4400" dirty="0">
                <a:solidFill>
                  <a:schemeClr val="bg1"/>
                </a:solidFill>
                <a:latin typeface="楷体" panose="02010609060101010101" pitchFamily="49" charset="-122"/>
                <a:ea typeface="楷体" panose="02010609060101010101" pitchFamily="49" charset="-122"/>
              </a:rPr>
              <a:t>贰</a:t>
            </a:r>
          </a:p>
        </p:txBody>
      </p:sp>
      <p:sp>
        <p:nvSpPr>
          <p:cNvPr id="10" name="椭圆 9"/>
          <p:cNvSpPr/>
          <p:nvPr/>
        </p:nvSpPr>
        <p:spPr>
          <a:xfrm>
            <a:off x="7270758" y="3498420"/>
            <a:ext cx="1175971" cy="1175971"/>
          </a:xfrm>
          <a:prstGeom prst="ellipse">
            <a:avLst/>
          </a:prstGeom>
          <a:solidFill>
            <a:srgbClr val="76986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zh-CN" altLang="en-US" sz="5399" dirty="0">
                <a:solidFill>
                  <a:schemeClr val="bg1"/>
                </a:solidFill>
                <a:latin typeface="楷体" panose="02010609060101010101" pitchFamily="49" charset="-122"/>
                <a:ea typeface="楷体" panose="02010609060101010101" pitchFamily="49" charset="-122"/>
              </a:rPr>
              <a:t>叁</a:t>
            </a:r>
          </a:p>
        </p:txBody>
      </p:sp>
      <p:sp>
        <p:nvSpPr>
          <p:cNvPr id="11" name="椭圆 10"/>
          <p:cNvSpPr/>
          <p:nvPr/>
        </p:nvSpPr>
        <p:spPr>
          <a:xfrm>
            <a:off x="4123088" y="2146959"/>
            <a:ext cx="855713" cy="855713"/>
          </a:xfrm>
          <a:prstGeom prst="ellipse">
            <a:avLst/>
          </a:prstGeom>
          <a:solidFill>
            <a:srgbClr val="76986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zh-CN" altLang="en-US" sz="3600" dirty="0">
                <a:solidFill>
                  <a:schemeClr val="bg1"/>
                </a:solidFill>
                <a:latin typeface="楷体" panose="02010609060101010101" pitchFamily="49" charset="-122"/>
                <a:ea typeface="楷体" panose="02010609060101010101" pitchFamily="49" charset="-122"/>
              </a:rPr>
              <a:t>壹</a:t>
            </a:r>
          </a:p>
        </p:txBody>
      </p:sp>
      <p:grpSp>
        <p:nvGrpSpPr>
          <p:cNvPr id="14" name="组合 13"/>
          <p:cNvGrpSpPr/>
          <p:nvPr/>
        </p:nvGrpSpPr>
        <p:grpSpPr>
          <a:xfrm>
            <a:off x="8473072" y="2541581"/>
            <a:ext cx="2864011" cy="1285102"/>
            <a:chOff x="6251030" y="1604235"/>
            <a:chExt cx="4046196" cy="1285269"/>
          </a:xfrm>
        </p:grpSpPr>
        <p:sp>
          <p:nvSpPr>
            <p:cNvPr id="15" name="Content Placeholder 2"/>
            <p:cNvSpPr txBox="1"/>
            <p:nvPr/>
          </p:nvSpPr>
          <p:spPr>
            <a:xfrm>
              <a:off x="6263756" y="1968564"/>
              <a:ext cx="4033470" cy="920940"/>
            </a:xfrm>
            <a:prstGeom prst="rect">
              <a:avLst/>
            </a:prstGeom>
          </p:spPr>
          <p:txBody>
            <a:bodyPr vert="horz" lIns="121904" tIns="60952" rIns="121904" bIns="60952"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195">
                <a:lnSpc>
                  <a:spcPct val="150000"/>
                </a:lnSpc>
                <a:spcBef>
                  <a:spcPts val="0"/>
                </a:spcBef>
                <a:buNone/>
              </a:pPr>
              <a:r>
                <a:rPr lang="zh-CN" altLang="en-US" dirty="0">
                  <a:solidFill>
                    <a:schemeClr val="tx1">
                      <a:lumMod val="85000"/>
                      <a:lumOff val="15000"/>
                    </a:schemeClr>
                  </a:solidFill>
                  <a:latin typeface="楷体" panose="02010609060101010101" pitchFamily="49" charset="-122"/>
                  <a:ea typeface="楷体" panose="02010609060101010101" pitchFamily="49" charset="-122"/>
                </a:rPr>
                <a:t>您的内容打在这里，或者通过复制您的文本后，在此框中选择粘贴，并选择只保留文字</a:t>
              </a:r>
              <a:r>
                <a:rPr lang="en-US" altLang="zh-CN" dirty="0">
                  <a:solidFill>
                    <a:schemeClr val="tx1">
                      <a:lumMod val="85000"/>
                      <a:lumOff val="15000"/>
                    </a:schemeClr>
                  </a:solidFill>
                  <a:latin typeface="楷体" panose="02010609060101010101" pitchFamily="49" charset="-122"/>
                  <a:ea typeface="楷体" panose="02010609060101010101" pitchFamily="49" charset="-122"/>
                </a:rPr>
                <a:t>,</a:t>
              </a:r>
              <a:r>
                <a:rPr lang="zh-CN" altLang="en-US" dirty="0">
                  <a:solidFill>
                    <a:schemeClr val="tx1">
                      <a:lumMod val="85000"/>
                      <a:lumOff val="15000"/>
                    </a:schemeClr>
                  </a:solidFill>
                  <a:latin typeface="楷体" panose="02010609060101010101" pitchFamily="49" charset="-122"/>
                  <a:ea typeface="楷体" panose="02010609060101010101" pitchFamily="49" charset="-122"/>
                </a:rPr>
                <a:t>您的内容打在这里</a:t>
              </a:r>
              <a:endParaRPr lang="en-US" altLang="zh-CN" dirty="0">
                <a:solidFill>
                  <a:schemeClr val="tx1">
                    <a:lumMod val="85000"/>
                    <a:lumOff val="15000"/>
                  </a:schemeClr>
                </a:solidFill>
                <a:latin typeface="楷体" panose="02010609060101010101" pitchFamily="49" charset="-122"/>
                <a:ea typeface="楷体" panose="02010609060101010101" pitchFamily="49" charset="-122"/>
                <a:cs typeface="Arial" panose="020B0604020202020204" pitchFamily="34" charset="0"/>
              </a:endParaRPr>
            </a:p>
          </p:txBody>
        </p:sp>
        <p:sp>
          <p:nvSpPr>
            <p:cNvPr id="16" name="文本框 15"/>
            <p:cNvSpPr txBox="1"/>
            <p:nvPr/>
          </p:nvSpPr>
          <p:spPr>
            <a:xfrm>
              <a:off x="6251030" y="1604235"/>
              <a:ext cx="3203057" cy="400110"/>
            </a:xfrm>
            <a:prstGeom prst="rect">
              <a:avLst/>
            </a:prstGeom>
            <a:noFill/>
          </p:spPr>
          <p:txBody>
            <a:bodyPr wrap="square" rtlCol="0">
              <a:spAutoFit/>
            </a:bodyPr>
            <a:lstStyle/>
            <a:p>
              <a:r>
                <a:rPr lang="zh-CN" altLang="en-US" sz="2000" dirty="0">
                  <a:latin typeface="楷体" panose="02010609060101010101" pitchFamily="49" charset="-122"/>
                  <a:ea typeface="楷体" panose="02010609060101010101" pitchFamily="49" charset="-122"/>
                </a:rPr>
                <a:t>点击添加标题</a:t>
              </a:r>
            </a:p>
          </p:txBody>
        </p:sp>
      </p:grpSp>
      <p:grpSp>
        <p:nvGrpSpPr>
          <p:cNvPr id="17" name="组合 16"/>
          <p:cNvGrpSpPr/>
          <p:nvPr/>
        </p:nvGrpSpPr>
        <p:grpSpPr>
          <a:xfrm>
            <a:off x="848975" y="1387844"/>
            <a:ext cx="3176358" cy="1285102"/>
            <a:chOff x="6263756" y="1604235"/>
            <a:chExt cx="5074804" cy="1285269"/>
          </a:xfrm>
        </p:grpSpPr>
        <p:sp>
          <p:nvSpPr>
            <p:cNvPr id="21" name="Content Placeholder 2"/>
            <p:cNvSpPr txBox="1"/>
            <p:nvPr/>
          </p:nvSpPr>
          <p:spPr>
            <a:xfrm>
              <a:off x="6263756" y="1968564"/>
              <a:ext cx="5074804" cy="920940"/>
            </a:xfrm>
            <a:prstGeom prst="rect">
              <a:avLst/>
            </a:prstGeom>
          </p:spPr>
          <p:txBody>
            <a:bodyPr vert="horz" lIns="121904" tIns="60952" rIns="121904" bIns="60952"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1450195">
                <a:lnSpc>
                  <a:spcPct val="150000"/>
                </a:lnSpc>
                <a:spcBef>
                  <a:spcPts val="0"/>
                </a:spcBef>
                <a:buNone/>
              </a:pPr>
              <a:r>
                <a:rPr lang="zh-CN" altLang="en-US" dirty="0">
                  <a:solidFill>
                    <a:schemeClr val="tx1">
                      <a:lumMod val="85000"/>
                      <a:lumOff val="15000"/>
                    </a:schemeClr>
                  </a:solidFill>
                  <a:latin typeface="楷体" panose="02010609060101010101" pitchFamily="49" charset="-122"/>
                  <a:ea typeface="楷体" panose="02010609060101010101" pitchFamily="49" charset="-122"/>
                </a:rPr>
                <a:t>您的内容打在这里，或者通过复制您的文本后，在此框中选择粘贴，并选择只保留文字</a:t>
              </a:r>
              <a:r>
                <a:rPr lang="en-US" altLang="zh-CN" dirty="0">
                  <a:solidFill>
                    <a:schemeClr val="tx1">
                      <a:lumMod val="85000"/>
                      <a:lumOff val="15000"/>
                    </a:schemeClr>
                  </a:solidFill>
                  <a:latin typeface="楷体" panose="02010609060101010101" pitchFamily="49" charset="-122"/>
                  <a:ea typeface="楷体" panose="02010609060101010101" pitchFamily="49" charset="-122"/>
                </a:rPr>
                <a:t>,</a:t>
              </a:r>
              <a:r>
                <a:rPr lang="zh-CN" altLang="en-US" dirty="0">
                  <a:solidFill>
                    <a:schemeClr val="tx1">
                      <a:lumMod val="85000"/>
                      <a:lumOff val="15000"/>
                    </a:schemeClr>
                  </a:solidFill>
                  <a:latin typeface="楷体" panose="02010609060101010101" pitchFamily="49" charset="-122"/>
                  <a:ea typeface="楷体" panose="02010609060101010101" pitchFamily="49" charset="-122"/>
                </a:rPr>
                <a:t>您的内容打在这里</a:t>
              </a:r>
              <a:endParaRPr lang="en-US" altLang="zh-CN" dirty="0">
                <a:solidFill>
                  <a:schemeClr val="tx1">
                    <a:lumMod val="85000"/>
                    <a:lumOff val="15000"/>
                  </a:schemeClr>
                </a:solidFill>
                <a:latin typeface="楷体" panose="02010609060101010101" pitchFamily="49" charset="-122"/>
                <a:ea typeface="楷体" panose="02010609060101010101" pitchFamily="49" charset="-122"/>
                <a:cs typeface="Arial" panose="020B0604020202020204" pitchFamily="34" charset="0"/>
              </a:endParaRPr>
            </a:p>
          </p:txBody>
        </p:sp>
        <p:sp>
          <p:nvSpPr>
            <p:cNvPr id="22" name="文本框 21"/>
            <p:cNvSpPr txBox="1"/>
            <p:nvPr/>
          </p:nvSpPr>
          <p:spPr>
            <a:xfrm>
              <a:off x="8135502" y="1604235"/>
              <a:ext cx="3203058" cy="400110"/>
            </a:xfrm>
            <a:prstGeom prst="rect">
              <a:avLst/>
            </a:prstGeom>
            <a:noFill/>
          </p:spPr>
          <p:txBody>
            <a:bodyPr wrap="square" rtlCol="0">
              <a:spAutoFit/>
            </a:bodyPr>
            <a:lstStyle/>
            <a:p>
              <a:pPr algn="r"/>
              <a:r>
                <a:rPr lang="zh-CN" altLang="en-US" sz="2000" dirty="0">
                  <a:latin typeface="楷体" panose="02010609060101010101" pitchFamily="49" charset="-122"/>
                  <a:ea typeface="楷体" panose="02010609060101010101" pitchFamily="49" charset="-122"/>
                </a:rPr>
                <a:t>点击添加标题</a:t>
              </a:r>
            </a:p>
          </p:txBody>
        </p:sp>
      </p:grpSp>
      <p:grpSp>
        <p:nvGrpSpPr>
          <p:cNvPr id="23" name="组合 22"/>
          <p:cNvGrpSpPr/>
          <p:nvPr/>
        </p:nvGrpSpPr>
        <p:grpSpPr>
          <a:xfrm>
            <a:off x="1005709" y="4247092"/>
            <a:ext cx="2985415" cy="1285102"/>
            <a:chOff x="7120847" y="1604235"/>
            <a:chExt cx="4217713" cy="1285269"/>
          </a:xfrm>
        </p:grpSpPr>
        <p:sp>
          <p:nvSpPr>
            <p:cNvPr id="24" name="Content Placeholder 2"/>
            <p:cNvSpPr txBox="1"/>
            <p:nvPr/>
          </p:nvSpPr>
          <p:spPr>
            <a:xfrm>
              <a:off x="7120847" y="1968564"/>
              <a:ext cx="4217713" cy="920940"/>
            </a:xfrm>
            <a:prstGeom prst="rect">
              <a:avLst/>
            </a:prstGeom>
          </p:spPr>
          <p:txBody>
            <a:bodyPr vert="horz" lIns="121904" tIns="60952" rIns="121904" bIns="60952"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1450195">
                <a:lnSpc>
                  <a:spcPct val="150000"/>
                </a:lnSpc>
                <a:spcBef>
                  <a:spcPts val="0"/>
                </a:spcBef>
                <a:buNone/>
              </a:pPr>
              <a:r>
                <a:rPr lang="zh-CN" altLang="en-US" dirty="0">
                  <a:solidFill>
                    <a:schemeClr val="tx1">
                      <a:lumMod val="85000"/>
                      <a:lumOff val="15000"/>
                    </a:schemeClr>
                  </a:solidFill>
                  <a:latin typeface="楷体" panose="02010609060101010101" pitchFamily="49" charset="-122"/>
                  <a:ea typeface="楷体" panose="02010609060101010101" pitchFamily="49" charset="-122"/>
                </a:rPr>
                <a:t>您的内容打在这里，或者通过复制您的文本后，在此框中选择粘贴，并选择只保留文字</a:t>
              </a:r>
              <a:r>
                <a:rPr lang="en-US" altLang="zh-CN" dirty="0">
                  <a:solidFill>
                    <a:schemeClr val="tx1">
                      <a:lumMod val="85000"/>
                      <a:lumOff val="15000"/>
                    </a:schemeClr>
                  </a:solidFill>
                  <a:latin typeface="楷体" panose="02010609060101010101" pitchFamily="49" charset="-122"/>
                  <a:ea typeface="楷体" panose="02010609060101010101" pitchFamily="49" charset="-122"/>
                </a:rPr>
                <a:t>,</a:t>
              </a:r>
              <a:r>
                <a:rPr lang="zh-CN" altLang="en-US" dirty="0">
                  <a:solidFill>
                    <a:schemeClr val="tx1">
                      <a:lumMod val="85000"/>
                      <a:lumOff val="15000"/>
                    </a:schemeClr>
                  </a:solidFill>
                  <a:latin typeface="楷体" panose="02010609060101010101" pitchFamily="49" charset="-122"/>
                  <a:ea typeface="楷体" panose="02010609060101010101" pitchFamily="49" charset="-122"/>
                </a:rPr>
                <a:t>您的内容打在这里</a:t>
              </a:r>
              <a:endParaRPr lang="en-US" altLang="zh-CN" dirty="0">
                <a:solidFill>
                  <a:schemeClr val="tx1">
                    <a:lumMod val="85000"/>
                    <a:lumOff val="15000"/>
                  </a:schemeClr>
                </a:solidFill>
                <a:latin typeface="楷体" panose="02010609060101010101" pitchFamily="49" charset="-122"/>
                <a:ea typeface="楷体" panose="02010609060101010101" pitchFamily="49" charset="-122"/>
                <a:cs typeface="Arial" panose="020B0604020202020204" pitchFamily="34" charset="0"/>
              </a:endParaRPr>
            </a:p>
          </p:txBody>
        </p:sp>
        <p:sp>
          <p:nvSpPr>
            <p:cNvPr id="25" name="文本框 24"/>
            <p:cNvSpPr txBox="1"/>
            <p:nvPr/>
          </p:nvSpPr>
          <p:spPr>
            <a:xfrm>
              <a:off x="8135502" y="1604235"/>
              <a:ext cx="3203058" cy="400110"/>
            </a:xfrm>
            <a:prstGeom prst="rect">
              <a:avLst/>
            </a:prstGeom>
            <a:noFill/>
          </p:spPr>
          <p:txBody>
            <a:bodyPr wrap="square" rtlCol="0">
              <a:spAutoFit/>
            </a:bodyPr>
            <a:lstStyle/>
            <a:p>
              <a:pPr algn="r"/>
              <a:r>
                <a:rPr lang="zh-CN" altLang="en-US" sz="2000" dirty="0">
                  <a:latin typeface="楷体" panose="02010609060101010101" pitchFamily="49" charset="-122"/>
                  <a:ea typeface="楷体" panose="02010609060101010101" pitchFamily="49" charset="-122"/>
                </a:rPr>
                <a:t>点击添加标题</a:t>
              </a:r>
            </a:p>
          </p:txBody>
        </p:sp>
      </p:grpSp>
      <p:grpSp>
        <p:nvGrpSpPr>
          <p:cNvPr id="18" name="组合 17">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19"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20" name="直接连接符 19">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41921715"/>
      </p:ext>
    </p:extLst>
  </p:cSld>
  <p:clrMapOvr>
    <a:masterClrMapping/>
  </p:clrMapOvr>
  <p:transition advTm="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heckerboard(across)">
                                      <p:cBhvr>
                                        <p:cTn id="10" dur="500"/>
                                        <p:tgtEl>
                                          <p:spTgt spid="9"/>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heckerboard(across)">
                                      <p:cBhvr>
                                        <p:cTn id="13" dur="500"/>
                                        <p:tgtEl>
                                          <p:spTgt spid="10"/>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heckerboard(across)">
                                      <p:cBhvr>
                                        <p:cTn id="16" dur="500"/>
                                        <p:tgtEl>
                                          <p:spTgt spid="11"/>
                                        </p:tgtEl>
                                      </p:cBhvr>
                                    </p:animEffect>
                                  </p:childTnLst>
                                </p:cTn>
                              </p:par>
                              <p:par>
                                <p:cTn id="17" presetID="5" presetClass="entr" presetSubtype="1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heckerboard(across)">
                                      <p:cBhvr>
                                        <p:cTn id="19" dur="500"/>
                                        <p:tgtEl>
                                          <p:spTgt spid="14"/>
                                        </p:tgtEl>
                                      </p:cBhvr>
                                    </p:animEffect>
                                  </p:childTnLst>
                                </p:cTn>
                              </p:par>
                              <p:par>
                                <p:cTn id="20" presetID="5" presetClass="entr" presetSubtype="1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checkerboard(across)">
                                      <p:cBhvr>
                                        <p:cTn id="22" dur="500"/>
                                        <p:tgtEl>
                                          <p:spTgt spid="17"/>
                                        </p:tgtEl>
                                      </p:cBhvr>
                                    </p:animEffect>
                                  </p:childTnLst>
                                </p:cTn>
                              </p:par>
                              <p:par>
                                <p:cTn id="23" presetID="5" presetClass="entr" presetSubtype="1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checkerboard(across)">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_1"/>
          <p:cNvSpPr/>
          <p:nvPr>
            <p:custDataLst>
              <p:tags r:id="rId2"/>
            </p:custDataLst>
          </p:nvPr>
        </p:nvSpPr>
        <p:spPr>
          <a:xfrm>
            <a:off x="1231740" y="2121865"/>
            <a:ext cx="940469" cy="972013"/>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latin typeface="汉仪夏日体W" panose="00020600040101010101" pitchFamily="18" charset="-122"/>
              <a:ea typeface="汉仪夏日体W" panose="00020600040101010101" pitchFamily="18" charset="-122"/>
            </a:endParaRPr>
          </a:p>
        </p:txBody>
      </p:sp>
      <p:sp>
        <p:nvSpPr>
          <p:cNvPr id="4" name="MH_Other_2"/>
          <p:cNvSpPr/>
          <p:nvPr>
            <p:custDataLst>
              <p:tags r:id="rId3"/>
            </p:custDataLst>
          </p:nvPr>
        </p:nvSpPr>
        <p:spPr>
          <a:xfrm>
            <a:off x="1361868" y="2255936"/>
            <a:ext cx="680213" cy="7038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rgbClr val="FFFFFF"/>
                </a:solidFill>
                <a:latin typeface="汉仪夏日体W" panose="00020600040101010101" pitchFamily="18" charset="-122"/>
                <a:ea typeface="汉仪夏日体W" panose="00020600040101010101" pitchFamily="18" charset="-122"/>
              </a:rPr>
              <a:t>01</a:t>
            </a:r>
            <a:endParaRPr lang="zh-CN" altLang="en-US" sz="2400" dirty="0">
              <a:solidFill>
                <a:srgbClr val="FFFFFF"/>
              </a:solidFill>
              <a:latin typeface="汉仪夏日体W" panose="00020600040101010101" pitchFamily="18" charset="-122"/>
              <a:ea typeface="汉仪夏日体W" panose="00020600040101010101" pitchFamily="18" charset="-122"/>
            </a:endParaRPr>
          </a:p>
        </p:txBody>
      </p:sp>
      <p:sp>
        <p:nvSpPr>
          <p:cNvPr id="11" name="MH_Other_3"/>
          <p:cNvSpPr/>
          <p:nvPr>
            <p:custDataLst>
              <p:tags r:id="rId4"/>
            </p:custDataLst>
          </p:nvPr>
        </p:nvSpPr>
        <p:spPr>
          <a:xfrm>
            <a:off x="6220095" y="2121865"/>
            <a:ext cx="940467" cy="972013"/>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latin typeface="汉仪夏日体W" panose="00020600040101010101" pitchFamily="18" charset="-122"/>
              <a:ea typeface="汉仪夏日体W" panose="00020600040101010101" pitchFamily="18" charset="-122"/>
            </a:endParaRPr>
          </a:p>
        </p:txBody>
      </p:sp>
      <p:sp>
        <p:nvSpPr>
          <p:cNvPr id="9" name="MH_Other_4"/>
          <p:cNvSpPr/>
          <p:nvPr>
            <p:custDataLst>
              <p:tags r:id="rId5"/>
            </p:custDataLst>
          </p:nvPr>
        </p:nvSpPr>
        <p:spPr>
          <a:xfrm>
            <a:off x="6350222" y="2255936"/>
            <a:ext cx="680211" cy="703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rgbClr val="FFFFFF"/>
                </a:solidFill>
                <a:latin typeface="汉仪夏日体W" panose="00020600040101010101" pitchFamily="18" charset="-122"/>
                <a:ea typeface="汉仪夏日体W" panose="00020600040101010101" pitchFamily="18" charset="-122"/>
              </a:rPr>
              <a:t>02</a:t>
            </a:r>
            <a:endParaRPr lang="zh-CN" altLang="en-US" sz="2400" dirty="0">
              <a:solidFill>
                <a:srgbClr val="FFFFFF"/>
              </a:solidFill>
              <a:latin typeface="汉仪夏日体W" panose="00020600040101010101" pitchFamily="18" charset="-122"/>
              <a:ea typeface="汉仪夏日体W" panose="00020600040101010101" pitchFamily="18" charset="-122"/>
            </a:endParaRPr>
          </a:p>
        </p:txBody>
      </p:sp>
      <p:sp>
        <p:nvSpPr>
          <p:cNvPr id="16" name="MH_Other_5"/>
          <p:cNvSpPr/>
          <p:nvPr>
            <p:custDataLst>
              <p:tags r:id="rId6"/>
            </p:custDataLst>
          </p:nvPr>
        </p:nvSpPr>
        <p:spPr>
          <a:xfrm>
            <a:off x="1231740" y="4219678"/>
            <a:ext cx="940469" cy="972013"/>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latin typeface="汉仪夏日体W" panose="00020600040101010101" pitchFamily="18" charset="-122"/>
              <a:ea typeface="汉仪夏日体W" panose="00020600040101010101" pitchFamily="18" charset="-122"/>
            </a:endParaRPr>
          </a:p>
        </p:txBody>
      </p:sp>
      <p:sp>
        <p:nvSpPr>
          <p:cNvPr id="15" name="MH_Other_6"/>
          <p:cNvSpPr/>
          <p:nvPr>
            <p:custDataLst>
              <p:tags r:id="rId7"/>
            </p:custDataLst>
          </p:nvPr>
        </p:nvSpPr>
        <p:spPr>
          <a:xfrm>
            <a:off x="1361868" y="4353750"/>
            <a:ext cx="680213" cy="7038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rgbClr val="FFFFFF"/>
                </a:solidFill>
                <a:latin typeface="汉仪夏日体W" panose="00020600040101010101" pitchFamily="18" charset="-122"/>
                <a:ea typeface="汉仪夏日体W" panose="00020600040101010101" pitchFamily="18" charset="-122"/>
              </a:rPr>
              <a:t>03</a:t>
            </a:r>
            <a:endParaRPr lang="zh-CN" altLang="en-US" sz="2400" dirty="0">
              <a:solidFill>
                <a:srgbClr val="FFFFFF"/>
              </a:solidFill>
              <a:latin typeface="汉仪夏日体W" panose="00020600040101010101" pitchFamily="18" charset="-122"/>
              <a:ea typeface="汉仪夏日体W" panose="00020600040101010101" pitchFamily="18" charset="-122"/>
            </a:endParaRPr>
          </a:p>
        </p:txBody>
      </p:sp>
      <p:sp>
        <p:nvSpPr>
          <p:cNvPr id="21" name="MH_Other_7"/>
          <p:cNvSpPr/>
          <p:nvPr>
            <p:custDataLst>
              <p:tags r:id="rId8"/>
            </p:custDataLst>
          </p:nvPr>
        </p:nvSpPr>
        <p:spPr>
          <a:xfrm>
            <a:off x="6220095" y="4219678"/>
            <a:ext cx="940467" cy="972013"/>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latin typeface="汉仪夏日体W" panose="00020600040101010101" pitchFamily="18" charset="-122"/>
              <a:ea typeface="汉仪夏日体W" panose="00020600040101010101" pitchFamily="18" charset="-122"/>
            </a:endParaRPr>
          </a:p>
        </p:txBody>
      </p:sp>
      <p:sp>
        <p:nvSpPr>
          <p:cNvPr id="20" name="MH_Other_8"/>
          <p:cNvSpPr/>
          <p:nvPr>
            <p:custDataLst>
              <p:tags r:id="rId9"/>
            </p:custDataLst>
          </p:nvPr>
        </p:nvSpPr>
        <p:spPr>
          <a:xfrm>
            <a:off x="6350222" y="4353750"/>
            <a:ext cx="680211" cy="7038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dirty="0">
                <a:solidFill>
                  <a:srgbClr val="FFFFFF"/>
                </a:solidFill>
                <a:latin typeface="汉仪夏日体W" panose="00020600040101010101" pitchFamily="18" charset="-122"/>
                <a:ea typeface="汉仪夏日体W" panose="00020600040101010101" pitchFamily="18" charset="-122"/>
              </a:rPr>
              <a:t>04</a:t>
            </a:r>
            <a:endParaRPr lang="zh-CN" altLang="en-US" sz="2400" dirty="0">
              <a:solidFill>
                <a:srgbClr val="FFFFFF"/>
              </a:solidFill>
              <a:latin typeface="汉仪夏日体W" panose="00020600040101010101" pitchFamily="18" charset="-122"/>
              <a:ea typeface="汉仪夏日体W" panose="00020600040101010101" pitchFamily="18" charset="-122"/>
            </a:endParaRPr>
          </a:p>
        </p:txBody>
      </p:sp>
      <p:grpSp>
        <p:nvGrpSpPr>
          <p:cNvPr id="24" name="组合 23"/>
          <p:cNvGrpSpPr/>
          <p:nvPr/>
        </p:nvGrpSpPr>
        <p:grpSpPr>
          <a:xfrm>
            <a:off x="2341245" y="2103126"/>
            <a:ext cx="3398408" cy="990752"/>
            <a:chOff x="8602472" y="3626462"/>
            <a:chExt cx="3398851" cy="990881"/>
          </a:xfrm>
        </p:grpSpPr>
        <p:sp>
          <p:nvSpPr>
            <p:cNvPr id="25" name="TextBox 19"/>
            <p:cNvSpPr txBox="1"/>
            <p:nvPr/>
          </p:nvSpPr>
          <p:spPr>
            <a:xfrm>
              <a:off x="8602472" y="3626462"/>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汉仪夏日体W" panose="00020600040101010101" pitchFamily="18" charset="-122"/>
                  <a:ea typeface="汉仪夏日体W" panose="00020600040101010101" pitchFamily="18" charset="-122"/>
                </a:rPr>
                <a:t>标题文字添加</a:t>
              </a:r>
              <a:endParaRPr lang="en-US" sz="2000" dirty="0">
                <a:latin typeface="汉仪夏日体W" panose="00020600040101010101" pitchFamily="18" charset="-122"/>
                <a:ea typeface="汉仪夏日体W" panose="00020600040101010101" pitchFamily="18" charset="-122"/>
              </a:endParaRPr>
            </a:p>
          </p:txBody>
        </p:sp>
        <p:sp>
          <p:nvSpPr>
            <p:cNvPr id="26" name="文本框 25"/>
            <p:cNvSpPr txBox="1"/>
            <p:nvPr/>
          </p:nvSpPr>
          <p:spPr>
            <a:xfrm>
              <a:off x="8602473" y="3971012"/>
              <a:ext cx="3398850" cy="646331"/>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50000"/>
                    </a:schemeClr>
                  </a:solidFill>
                  <a:latin typeface="汉仪夏日体W" panose="00020600040101010101" pitchFamily="18" charset="-122"/>
                  <a:ea typeface="汉仪夏日体W" panose="00020600040101010101" pitchFamily="18" charset="-122"/>
                </a:rPr>
                <a:t>The user can demonstrate on a projector or computer, or print the presentation and make it into a film</a:t>
              </a:r>
            </a:p>
          </p:txBody>
        </p:sp>
      </p:grpSp>
      <p:grpSp>
        <p:nvGrpSpPr>
          <p:cNvPr id="27" name="组合 26"/>
          <p:cNvGrpSpPr/>
          <p:nvPr/>
        </p:nvGrpSpPr>
        <p:grpSpPr>
          <a:xfrm>
            <a:off x="2341245" y="4200940"/>
            <a:ext cx="3398408" cy="990752"/>
            <a:chOff x="8602472" y="3626462"/>
            <a:chExt cx="3398851" cy="990881"/>
          </a:xfrm>
        </p:grpSpPr>
        <p:sp>
          <p:nvSpPr>
            <p:cNvPr id="28" name="TextBox 19"/>
            <p:cNvSpPr txBox="1"/>
            <p:nvPr/>
          </p:nvSpPr>
          <p:spPr>
            <a:xfrm>
              <a:off x="8602472" y="3626462"/>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汉仪夏日体W" panose="00020600040101010101" pitchFamily="18" charset="-122"/>
                  <a:ea typeface="汉仪夏日体W" panose="00020600040101010101" pitchFamily="18" charset="-122"/>
                </a:rPr>
                <a:t>标题文字添加</a:t>
              </a:r>
              <a:endParaRPr lang="en-US" sz="2000" dirty="0">
                <a:latin typeface="汉仪夏日体W" panose="00020600040101010101" pitchFamily="18" charset="-122"/>
                <a:ea typeface="汉仪夏日体W" panose="00020600040101010101" pitchFamily="18" charset="-122"/>
              </a:endParaRPr>
            </a:p>
          </p:txBody>
        </p:sp>
        <p:sp>
          <p:nvSpPr>
            <p:cNvPr id="29" name="文本框 28"/>
            <p:cNvSpPr txBox="1"/>
            <p:nvPr/>
          </p:nvSpPr>
          <p:spPr>
            <a:xfrm>
              <a:off x="8602473" y="3971012"/>
              <a:ext cx="3398850" cy="646331"/>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50000"/>
                    </a:schemeClr>
                  </a:solidFill>
                  <a:latin typeface="汉仪夏日体W" panose="00020600040101010101" pitchFamily="18" charset="-122"/>
                  <a:ea typeface="汉仪夏日体W" panose="00020600040101010101" pitchFamily="18" charset="-122"/>
                </a:rPr>
                <a:t>The user can demonstrate on a projector or computer, or print the presentation and make it into a film</a:t>
              </a:r>
            </a:p>
          </p:txBody>
        </p:sp>
      </p:grpSp>
      <p:grpSp>
        <p:nvGrpSpPr>
          <p:cNvPr id="30" name="组合 29"/>
          <p:cNvGrpSpPr/>
          <p:nvPr/>
        </p:nvGrpSpPr>
        <p:grpSpPr>
          <a:xfrm>
            <a:off x="7316086" y="2103126"/>
            <a:ext cx="3398408" cy="990752"/>
            <a:chOff x="8602472" y="3626462"/>
            <a:chExt cx="3398851" cy="990881"/>
          </a:xfrm>
        </p:grpSpPr>
        <p:sp>
          <p:nvSpPr>
            <p:cNvPr id="31" name="TextBox 19"/>
            <p:cNvSpPr txBox="1"/>
            <p:nvPr/>
          </p:nvSpPr>
          <p:spPr>
            <a:xfrm>
              <a:off x="8602472" y="3626462"/>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汉仪夏日体W" panose="00020600040101010101" pitchFamily="18" charset="-122"/>
                  <a:ea typeface="汉仪夏日体W" panose="00020600040101010101" pitchFamily="18" charset="-122"/>
                </a:rPr>
                <a:t>标题文字添加</a:t>
              </a:r>
              <a:endParaRPr lang="en-US" sz="2000" dirty="0">
                <a:latin typeface="汉仪夏日体W" panose="00020600040101010101" pitchFamily="18" charset="-122"/>
                <a:ea typeface="汉仪夏日体W" panose="00020600040101010101" pitchFamily="18" charset="-122"/>
              </a:endParaRPr>
            </a:p>
          </p:txBody>
        </p:sp>
        <p:sp>
          <p:nvSpPr>
            <p:cNvPr id="32" name="文本框 31"/>
            <p:cNvSpPr txBox="1"/>
            <p:nvPr/>
          </p:nvSpPr>
          <p:spPr>
            <a:xfrm>
              <a:off x="8602473" y="3971012"/>
              <a:ext cx="3398850" cy="646331"/>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50000"/>
                    </a:schemeClr>
                  </a:solidFill>
                  <a:latin typeface="汉仪夏日体W" panose="00020600040101010101" pitchFamily="18" charset="-122"/>
                  <a:ea typeface="汉仪夏日体W" panose="00020600040101010101" pitchFamily="18" charset="-122"/>
                </a:rPr>
                <a:t>The user can demonstrate on a projector or computer, or print the presentation and make it into a film</a:t>
              </a:r>
            </a:p>
          </p:txBody>
        </p:sp>
      </p:grpSp>
      <p:grpSp>
        <p:nvGrpSpPr>
          <p:cNvPr id="33" name="组合 32"/>
          <p:cNvGrpSpPr/>
          <p:nvPr/>
        </p:nvGrpSpPr>
        <p:grpSpPr>
          <a:xfrm>
            <a:off x="7316086" y="4200940"/>
            <a:ext cx="3398408" cy="990752"/>
            <a:chOff x="8602472" y="3626462"/>
            <a:chExt cx="3398851" cy="990881"/>
          </a:xfrm>
        </p:grpSpPr>
        <p:sp>
          <p:nvSpPr>
            <p:cNvPr id="34" name="TextBox 19"/>
            <p:cNvSpPr txBox="1"/>
            <p:nvPr/>
          </p:nvSpPr>
          <p:spPr>
            <a:xfrm>
              <a:off x="8602472" y="3626462"/>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latin typeface="汉仪夏日体W" panose="00020600040101010101" pitchFamily="18" charset="-122"/>
                  <a:ea typeface="汉仪夏日体W" panose="00020600040101010101" pitchFamily="18" charset="-122"/>
                </a:rPr>
                <a:t>标题文字添加</a:t>
              </a:r>
              <a:endParaRPr lang="en-US" sz="2000" dirty="0">
                <a:latin typeface="汉仪夏日体W" panose="00020600040101010101" pitchFamily="18" charset="-122"/>
                <a:ea typeface="汉仪夏日体W" panose="00020600040101010101" pitchFamily="18" charset="-122"/>
              </a:endParaRPr>
            </a:p>
          </p:txBody>
        </p:sp>
        <p:sp>
          <p:nvSpPr>
            <p:cNvPr id="35" name="文本框 34"/>
            <p:cNvSpPr txBox="1"/>
            <p:nvPr/>
          </p:nvSpPr>
          <p:spPr>
            <a:xfrm>
              <a:off x="8602473" y="3971012"/>
              <a:ext cx="3398850" cy="646331"/>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50000"/>
                    </a:schemeClr>
                  </a:solidFill>
                  <a:latin typeface="汉仪夏日体W" panose="00020600040101010101" pitchFamily="18" charset="-122"/>
                  <a:ea typeface="汉仪夏日体W" panose="00020600040101010101" pitchFamily="18" charset="-122"/>
                </a:rPr>
                <a:t>The user can demonstrate on a projector or computer, or print the presentation and make it into a film</a:t>
              </a:r>
            </a:p>
          </p:txBody>
        </p:sp>
      </p:grpSp>
      <p:grpSp>
        <p:nvGrpSpPr>
          <p:cNvPr id="22" name="组合 21">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23"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36" name="直接连接符 35">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7562428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500"/>
                                        <p:tgtEl>
                                          <p:spTgt spid="24"/>
                                        </p:tgtEl>
                                      </p:cBhvr>
                                    </p:animEffect>
                                  </p:childTnLst>
                                </p:cTn>
                              </p:par>
                            </p:childTnLst>
                          </p:cTn>
                        </p:par>
                        <p:par>
                          <p:cTn id="49" fill="hold">
                            <p:stCondLst>
                              <p:cond delay="1000"/>
                            </p:stCondLst>
                            <p:childTnLst>
                              <p:par>
                                <p:cTn id="50" presetID="22" presetClass="entr" presetSubtype="8"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childTnLst>
                          </p:cTn>
                        </p:par>
                        <p:par>
                          <p:cTn id="53" fill="hold">
                            <p:stCondLst>
                              <p:cond delay="1500"/>
                            </p:stCondLst>
                            <p:childTnLst>
                              <p:par>
                                <p:cTn id="54" presetID="22" presetClass="entr" presetSubtype="8"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childTnLst>
                          </p:cTn>
                        </p:par>
                        <p:par>
                          <p:cTn id="57" fill="hold">
                            <p:stCondLst>
                              <p:cond delay="2000"/>
                            </p:stCondLst>
                            <p:childTnLst>
                              <p:par>
                                <p:cTn id="58" presetID="22" presetClass="entr" presetSubtype="8" fill="hold"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left)">
                                      <p:cBhvr>
                                        <p:cTn id="60" dur="500"/>
                                        <p:tgtEl>
                                          <p:spTgt spid="33"/>
                                        </p:tgtEl>
                                      </p:cBhvr>
                                    </p:animEffect>
                                  </p:childTnLst>
                                </p:cTn>
                              </p:par>
                              <p:par>
                                <p:cTn id="61" presetID="42" presetClass="entr" presetSubtype="0" fill="hold"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anim calcmode="lin" valueType="num">
                                      <p:cBhvr>
                                        <p:cTn id="64" dur="500" fill="hold"/>
                                        <p:tgtEl>
                                          <p:spTgt spid="22"/>
                                        </p:tgtEl>
                                        <p:attrNameLst>
                                          <p:attrName>ppt_x</p:attrName>
                                        </p:attrNameLst>
                                      </p:cBhvr>
                                      <p:tavLst>
                                        <p:tav tm="0">
                                          <p:val>
                                            <p:strVal val="#ppt_x"/>
                                          </p:val>
                                        </p:tav>
                                        <p:tav tm="100000">
                                          <p:val>
                                            <p:strVal val="#ppt_x"/>
                                          </p:val>
                                        </p:tav>
                                      </p:tavLst>
                                    </p:anim>
                                    <p:anim calcmode="lin" valueType="num">
                                      <p:cBhvr>
                                        <p:cTn id="6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11" grpId="0" animBg="1"/>
      <p:bldP spid="9" grpId="0" animBg="1"/>
      <p:bldP spid="16" grpId="0" animBg="1"/>
      <p:bldP spid="15" grpId="0" animBg="1"/>
      <p:bldP spid="21"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926E0AD4-AB8F-4858-921B-2114D2C90683}"/>
              </a:ext>
            </a:extLst>
          </p:cNvPr>
          <p:cNvGrpSpPr/>
          <p:nvPr/>
        </p:nvGrpSpPr>
        <p:grpSpPr>
          <a:xfrm>
            <a:off x="979379" y="2333014"/>
            <a:ext cx="10149538" cy="2799192"/>
            <a:chOff x="385410" y="2154974"/>
            <a:chExt cx="11359778" cy="3132970"/>
          </a:xfrm>
        </p:grpSpPr>
        <p:sp>
          <p:nvSpPr>
            <p:cNvPr id="9" name="椭圆 8">
              <a:extLst>
                <a:ext uri="{FF2B5EF4-FFF2-40B4-BE49-F238E27FC236}">
                  <a16:creationId xmlns:a16="http://schemas.microsoft.com/office/drawing/2014/main" id="{1E74D3D9-C930-4C17-9027-8F7572093476}"/>
                </a:ext>
              </a:extLst>
            </p:cNvPr>
            <p:cNvSpPr/>
            <p:nvPr/>
          </p:nvSpPr>
          <p:spPr>
            <a:xfrm>
              <a:off x="903170" y="2910114"/>
              <a:ext cx="1494972" cy="1494972"/>
            </a:xfrm>
            <a:prstGeom prst="ellipse">
              <a:avLst/>
            </a:prstGeom>
            <a:solidFill>
              <a:srgbClr val="76986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accent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 name="椭圆 9">
              <a:extLst>
                <a:ext uri="{FF2B5EF4-FFF2-40B4-BE49-F238E27FC236}">
                  <a16:creationId xmlns:a16="http://schemas.microsoft.com/office/drawing/2014/main" id="{C2BB0913-7B26-4705-B89B-C7509A287C81}"/>
                </a:ext>
              </a:extLst>
            </p:cNvPr>
            <p:cNvSpPr/>
            <p:nvPr/>
          </p:nvSpPr>
          <p:spPr>
            <a:xfrm>
              <a:off x="3761828" y="2910114"/>
              <a:ext cx="1494972" cy="1494972"/>
            </a:xfrm>
            <a:prstGeom prst="ellipse">
              <a:avLst/>
            </a:prstGeom>
            <a:solidFill>
              <a:srgbClr val="769867"/>
            </a:solidFill>
            <a:ln w="12700" cap="flat" cmpd="sng" algn="ctr">
              <a:noFill/>
              <a:prstDash val="solid"/>
              <a:miter lim="800000"/>
            </a:ln>
            <a:effectLst/>
          </p:spPr>
          <p:txBody>
            <a:bodyPr rtlCol="0" anchor="ctr"/>
            <a:lstStyle/>
            <a:p>
              <a:pPr algn="ctr"/>
              <a:endParaRPr lang="zh-CN" altLang="en-US" sz="1200" kern="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1" name="椭圆 10">
              <a:extLst>
                <a:ext uri="{FF2B5EF4-FFF2-40B4-BE49-F238E27FC236}">
                  <a16:creationId xmlns:a16="http://schemas.microsoft.com/office/drawing/2014/main" id="{FCB695BB-A6B2-4610-9764-AFA443ED9D2D}"/>
                </a:ext>
              </a:extLst>
            </p:cNvPr>
            <p:cNvSpPr/>
            <p:nvPr/>
          </p:nvSpPr>
          <p:spPr>
            <a:xfrm>
              <a:off x="6862005" y="2910114"/>
              <a:ext cx="1494972" cy="1494972"/>
            </a:xfrm>
            <a:prstGeom prst="ellipse">
              <a:avLst/>
            </a:prstGeom>
            <a:solidFill>
              <a:srgbClr val="769867"/>
            </a:solidFill>
            <a:ln w="12700" cap="flat" cmpd="sng" algn="ctr">
              <a:noFill/>
              <a:prstDash val="solid"/>
              <a:miter lim="800000"/>
            </a:ln>
            <a:effectLst/>
          </p:spPr>
          <p:txBody>
            <a:bodyPr rtlCol="0" anchor="ctr"/>
            <a:lstStyle/>
            <a:p>
              <a:pPr algn="ctr"/>
              <a:endParaRPr lang="zh-CN" altLang="en-US" sz="1200" kern="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2" name="椭圆 11">
              <a:extLst>
                <a:ext uri="{FF2B5EF4-FFF2-40B4-BE49-F238E27FC236}">
                  <a16:creationId xmlns:a16="http://schemas.microsoft.com/office/drawing/2014/main" id="{3E27B76C-3C6C-4ABE-9089-476142A4B562}"/>
                </a:ext>
              </a:extLst>
            </p:cNvPr>
            <p:cNvSpPr/>
            <p:nvPr/>
          </p:nvSpPr>
          <p:spPr>
            <a:xfrm>
              <a:off x="9732456" y="2910114"/>
              <a:ext cx="1494972" cy="1494972"/>
            </a:xfrm>
            <a:prstGeom prst="ellipse">
              <a:avLst/>
            </a:prstGeom>
            <a:solidFill>
              <a:srgbClr val="769867"/>
            </a:solidFill>
            <a:ln w="12700" cap="flat" cmpd="sng" algn="ctr">
              <a:noFill/>
              <a:prstDash val="solid"/>
              <a:miter lim="800000"/>
            </a:ln>
            <a:effectLst/>
          </p:spPr>
          <p:txBody>
            <a:bodyPr rtlCol="0" anchor="ctr"/>
            <a:lstStyle/>
            <a:p>
              <a:pPr algn="ctr"/>
              <a:endParaRPr lang="zh-CN" altLang="en-US" sz="1200" kern="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3" name="文本框 12">
              <a:extLst>
                <a:ext uri="{FF2B5EF4-FFF2-40B4-BE49-F238E27FC236}">
                  <a16:creationId xmlns:a16="http://schemas.microsoft.com/office/drawing/2014/main" id="{91A13506-7A4F-4E26-ABAB-498E20217048}"/>
                </a:ext>
              </a:extLst>
            </p:cNvPr>
            <p:cNvSpPr txBox="1"/>
            <p:nvPr/>
          </p:nvSpPr>
          <p:spPr>
            <a:xfrm>
              <a:off x="385410" y="4549280"/>
              <a:ext cx="2530492" cy="738664"/>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请在这里添加相应的文字内容请在这里添加相应的文字内容</a:t>
              </a:r>
            </a:p>
          </p:txBody>
        </p:sp>
        <p:sp>
          <p:nvSpPr>
            <p:cNvPr id="14" name="文本框 13">
              <a:extLst>
                <a:ext uri="{FF2B5EF4-FFF2-40B4-BE49-F238E27FC236}">
                  <a16:creationId xmlns:a16="http://schemas.microsoft.com/office/drawing/2014/main" id="{632C0A84-5D8B-40EB-B721-CFB1C614CB9B}"/>
                </a:ext>
              </a:extLst>
            </p:cNvPr>
            <p:cNvSpPr txBox="1"/>
            <p:nvPr/>
          </p:nvSpPr>
          <p:spPr>
            <a:xfrm>
              <a:off x="3255861" y="4549280"/>
              <a:ext cx="2530492" cy="738664"/>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请在这里添加相应的文字内容请在这里添加相应的文字内容</a:t>
              </a:r>
            </a:p>
          </p:txBody>
        </p:sp>
        <p:sp>
          <p:nvSpPr>
            <p:cNvPr id="15" name="文本框 14">
              <a:extLst>
                <a:ext uri="{FF2B5EF4-FFF2-40B4-BE49-F238E27FC236}">
                  <a16:creationId xmlns:a16="http://schemas.microsoft.com/office/drawing/2014/main" id="{A054F245-A36B-4661-9B19-55B07152B98D}"/>
                </a:ext>
              </a:extLst>
            </p:cNvPr>
            <p:cNvSpPr txBox="1"/>
            <p:nvPr/>
          </p:nvSpPr>
          <p:spPr>
            <a:xfrm>
              <a:off x="6344245" y="4549280"/>
              <a:ext cx="2530492" cy="738664"/>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请在这里添加相应的文字内容请在这里添加相应的文字内容</a:t>
              </a:r>
            </a:p>
          </p:txBody>
        </p:sp>
        <p:sp>
          <p:nvSpPr>
            <p:cNvPr id="16" name="文本框 15">
              <a:extLst>
                <a:ext uri="{FF2B5EF4-FFF2-40B4-BE49-F238E27FC236}">
                  <a16:creationId xmlns:a16="http://schemas.microsoft.com/office/drawing/2014/main" id="{5889D7FE-2C02-4E06-A9EE-808BE5B357D0}"/>
                </a:ext>
              </a:extLst>
            </p:cNvPr>
            <p:cNvSpPr txBox="1"/>
            <p:nvPr/>
          </p:nvSpPr>
          <p:spPr>
            <a:xfrm>
              <a:off x="9214696" y="4549280"/>
              <a:ext cx="2530492" cy="738664"/>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请在这里添加相应的文字内容请在这里添加相应的文字内容</a:t>
              </a:r>
            </a:p>
          </p:txBody>
        </p:sp>
        <p:cxnSp>
          <p:nvCxnSpPr>
            <p:cNvPr id="17" name="直接连接符 16">
              <a:extLst>
                <a:ext uri="{FF2B5EF4-FFF2-40B4-BE49-F238E27FC236}">
                  <a16:creationId xmlns:a16="http://schemas.microsoft.com/office/drawing/2014/main" id="{18AC64E6-9D2A-4A30-8402-F67CDD649ACC}"/>
                </a:ext>
              </a:extLst>
            </p:cNvPr>
            <p:cNvCxnSpPr/>
            <p:nvPr/>
          </p:nvCxnSpPr>
          <p:spPr>
            <a:xfrm>
              <a:off x="563680" y="2632571"/>
              <a:ext cx="2199822" cy="0"/>
            </a:xfrm>
            <a:prstGeom prst="line">
              <a:avLst/>
            </a:prstGeom>
            <a:noFill/>
            <a:ln w="6350" cap="flat" cmpd="sng" algn="ctr">
              <a:solidFill>
                <a:schemeClr val="bg1">
                  <a:lumMod val="65000"/>
                </a:schemeClr>
              </a:solidFill>
              <a:prstDash val="solid"/>
              <a:miter lim="800000"/>
              <a:headEnd type="oval"/>
              <a:tailEnd type="oval"/>
            </a:ln>
            <a:effectLst/>
          </p:spPr>
        </p:cxnSp>
        <p:cxnSp>
          <p:nvCxnSpPr>
            <p:cNvPr id="18" name="直接连接符 17">
              <a:extLst>
                <a:ext uri="{FF2B5EF4-FFF2-40B4-BE49-F238E27FC236}">
                  <a16:creationId xmlns:a16="http://schemas.microsoft.com/office/drawing/2014/main" id="{D44AF2C1-41D1-4A54-82A2-7A3ED393DE4A}"/>
                </a:ext>
              </a:extLst>
            </p:cNvPr>
            <p:cNvCxnSpPr/>
            <p:nvPr/>
          </p:nvCxnSpPr>
          <p:spPr>
            <a:xfrm>
              <a:off x="3402130" y="2632571"/>
              <a:ext cx="2199822" cy="0"/>
            </a:xfrm>
            <a:prstGeom prst="line">
              <a:avLst/>
            </a:prstGeom>
            <a:noFill/>
            <a:ln w="6350" cap="flat" cmpd="sng" algn="ctr">
              <a:solidFill>
                <a:schemeClr val="bg1">
                  <a:lumMod val="65000"/>
                </a:schemeClr>
              </a:solidFill>
              <a:prstDash val="solid"/>
              <a:miter lim="800000"/>
              <a:headEnd type="oval"/>
              <a:tailEnd type="oval"/>
            </a:ln>
            <a:effectLst/>
          </p:spPr>
        </p:cxnSp>
        <p:cxnSp>
          <p:nvCxnSpPr>
            <p:cNvPr id="19" name="直接连接符 18">
              <a:extLst>
                <a:ext uri="{FF2B5EF4-FFF2-40B4-BE49-F238E27FC236}">
                  <a16:creationId xmlns:a16="http://schemas.microsoft.com/office/drawing/2014/main" id="{87714787-43E3-4C71-8994-DDA606A59974}"/>
                </a:ext>
              </a:extLst>
            </p:cNvPr>
            <p:cNvCxnSpPr/>
            <p:nvPr/>
          </p:nvCxnSpPr>
          <p:spPr>
            <a:xfrm>
              <a:off x="6507280" y="2632571"/>
              <a:ext cx="2199822" cy="0"/>
            </a:xfrm>
            <a:prstGeom prst="line">
              <a:avLst/>
            </a:prstGeom>
            <a:noFill/>
            <a:ln w="6350" cap="flat" cmpd="sng" algn="ctr">
              <a:solidFill>
                <a:schemeClr val="bg1">
                  <a:lumMod val="65000"/>
                </a:schemeClr>
              </a:solidFill>
              <a:prstDash val="solid"/>
              <a:miter lim="800000"/>
              <a:headEnd type="oval"/>
              <a:tailEnd type="oval"/>
            </a:ln>
            <a:effectLst/>
          </p:spPr>
        </p:cxnSp>
        <p:cxnSp>
          <p:nvCxnSpPr>
            <p:cNvPr id="20" name="直接连接符 19">
              <a:extLst>
                <a:ext uri="{FF2B5EF4-FFF2-40B4-BE49-F238E27FC236}">
                  <a16:creationId xmlns:a16="http://schemas.microsoft.com/office/drawing/2014/main" id="{3EAA91D7-1463-47CE-8825-1FB67DB3A8DC}"/>
                </a:ext>
              </a:extLst>
            </p:cNvPr>
            <p:cNvCxnSpPr/>
            <p:nvPr/>
          </p:nvCxnSpPr>
          <p:spPr>
            <a:xfrm>
              <a:off x="9383830" y="2632571"/>
              <a:ext cx="2199822" cy="0"/>
            </a:xfrm>
            <a:prstGeom prst="line">
              <a:avLst/>
            </a:prstGeom>
            <a:noFill/>
            <a:ln w="6350" cap="flat" cmpd="sng" algn="ctr">
              <a:solidFill>
                <a:schemeClr val="bg1">
                  <a:lumMod val="65000"/>
                </a:schemeClr>
              </a:solidFill>
              <a:prstDash val="solid"/>
              <a:miter lim="800000"/>
              <a:headEnd type="oval"/>
              <a:tailEnd type="oval"/>
            </a:ln>
            <a:effectLst/>
          </p:spPr>
        </p:cxnSp>
        <p:sp>
          <p:nvSpPr>
            <p:cNvPr id="21" name="KSO_Shape">
              <a:extLst>
                <a:ext uri="{FF2B5EF4-FFF2-40B4-BE49-F238E27FC236}">
                  <a16:creationId xmlns:a16="http://schemas.microsoft.com/office/drawing/2014/main" id="{AB5325C2-F76C-4540-A501-DFAF14273523}"/>
                </a:ext>
              </a:extLst>
            </p:cNvPr>
            <p:cNvSpPr/>
            <p:nvPr/>
          </p:nvSpPr>
          <p:spPr>
            <a:xfrm>
              <a:off x="1310026" y="3214998"/>
              <a:ext cx="681260" cy="819150"/>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accent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2" name="KSO_Shape">
              <a:extLst>
                <a:ext uri="{FF2B5EF4-FFF2-40B4-BE49-F238E27FC236}">
                  <a16:creationId xmlns:a16="http://schemas.microsoft.com/office/drawing/2014/main" id="{EB9085E7-A605-4C89-A111-C83AEEDB82FF}"/>
                </a:ext>
              </a:extLst>
            </p:cNvPr>
            <p:cNvSpPr>
              <a:spLocks/>
            </p:cNvSpPr>
            <p:nvPr/>
          </p:nvSpPr>
          <p:spPr bwMode="auto">
            <a:xfrm>
              <a:off x="4224895" y="3248024"/>
              <a:ext cx="554292" cy="819151"/>
            </a:xfrm>
            <a:custGeom>
              <a:avLst/>
              <a:gdLst/>
              <a:ahLst/>
              <a:cxnLst/>
              <a:rect l="0" t="0" r="r" b="b"/>
              <a:pathLst>
                <a:path w="760413" h="1123951">
                  <a:moveTo>
                    <a:pt x="556062" y="689979"/>
                  </a:moveTo>
                  <a:lnTo>
                    <a:pt x="552429" y="690206"/>
                  </a:lnTo>
                  <a:lnTo>
                    <a:pt x="549250" y="690432"/>
                  </a:lnTo>
                  <a:lnTo>
                    <a:pt x="546299" y="690886"/>
                  </a:lnTo>
                  <a:lnTo>
                    <a:pt x="543120" y="691339"/>
                  </a:lnTo>
                  <a:lnTo>
                    <a:pt x="539941" y="692020"/>
                  </a:lnTo>
                  <a:lnTo>
                    <a:pt x="536989" y="692927"/>
                  </a:lnTo>
                  <a:lnTo>
                    <a:pt x="534038" y="694060"/>
                  </a:lnTo>
                  <a:lnTo>
                    <a:pt x="531086" y="694967"/>
                  </a:lnTo>
                  <a:lnTo>
                    <a:pt x="528361" y="696328"/>
                  </a:lnTo>
                  <a:lnTo>
                    <a:pt x="525637" y="697688"/>
                  </a:lnTo>
                  <a:lnTo>
                    <a:pt x="520414" y="701089"/>
                  </a:lnTo>
                  <a:lnTo>
                    <a:pt x="515419" y="704717"/>
                  </a:lnTo>
                  <a:lnTo>
                    <a:pt x="510878" y="708798"/>
                  </a:lnTo>
                  <a:lnTo>
                    <a:pt x="506791" y="713106"/>
                  </a:lnTo>
                  <a:lnTo>
                    <a:pt x="503158" y="718094"/>
                  </a:lnTo>
                  <a:lnTo>
                    <a:pt x="499752" y="723536"/>
                  </a:lnTo>
                  <a:lnTo>
                    <a:pt x="498617" y="726257"/>
                  </a:lnTo>
                  <a:lnTo>
                    <a:pt x="497027" y="728978"/>
                  </a:lnTo>
                  <a:lnTo>
                    <a:pt x="496119" y="731925"/>
                  </a:lnTo>
                  <a:lnTo>
                    <a:pt x="495211" y="734873"/>
                  </a:lnTo>
                  <a:lnTo>
                    <a:pt x="494076" y="737820"/>
                  </a:lnTo>
                  <a:lnTo>
                    <a:pt x="493622" y="740768"/>
                  </a:lnTo>
                  <a:lnTo>
                    <a:pt x="492940" y="744169"/>
                  </a:lnTo>
                  <a:lnTo>
                    <a:pt x="492713" y="747116"/>
                  </a:lnTo>
                  <a:lnTo>
                    <a:pt x="492259" y="750291"/>
                  </a:lnTo>
                  <a:lnTo>
                    <a:pt x="492032" y="753918"/>
                  </a:lnTo>
                  <a:lnTo>
                    <a:pt x="492259" y="757093"/>
                  </a:lnTo>
                  <a:lnTo>
                    <a:pt x="492713" y="760267"/>
                  </a:lnTo>
                  <a:lnTo>
                    <a:pt x="492940" y="763215"/>
                  </a:lnTo>
                  <a:lnTo>
                    <a:pt x="493622" y="766616"/>
                  </a:lnTo>
                  <a:lnTo>
                    <a:pt x="494076" y="769563"/>
                  </a:lnTo>
                  <a:lnTo>
                    <a:pt x="495211" y="772511"/>
                  </a:lnTo>
                  <a:lnTo>
                    <a:pt x="496119" y="775458"/>
                  </a:lnTo>
                  <a:lnTo>
                    <a:pt x="497027" y="778406"/>
                  </a:lnTo>
                  <a:lnTo>
                    <a:pt x="498617" y="781353"/>
                  </a:lnTo>
                  <a:lnTo>
                    <a:pt x="499752" y="784074"/>
                  </a:lnTo>
                  <a:lnTo>
                    <a:pt x="503158" y="789289"/>
                  </a:lnTo>
                  <a:lnTo>
                    <a:pt x="506791" y="794277"/>
                  </a:lnTo>
                  <a:lnTo>
                    <a:pt x="510878" y="798585"/>
                  </a:lnTo>
                  <a:lnTo>
                    <a:pt x="515419" y="802667"/>
                  </a:lnTo>
                  <a:lnTo>
                    <a:pt x="520414" y="806521"/>
                  </a:lnTo>
                  <a:lnTo>
                    <a:pt x="525637" y="809695"/>
                  </a:lnTo>
                  <a:lnTo>
                    <a:pt x="528361" y="810829"/>
                  </a:lnTo>
                  <a:lnTo>
                    <a:pt x="531086" y="812416"/>
                  </a:lnTo>
                  <a:lnTo>
                    <a:pt x="534038" y="813323"/>
                  </a:lnTo>
                  <a:lnTo>
                    <a:pt x="536989" y="814457"/>
                  </a:lnTo>
                  <a:lnTo>
                    <a:pt x="539941" y="815364"/>
                  </a:lnTo>
                  <a:lnTo>
                    <a:pt x="543120" y="816044"/>
                  </a:lnTo>
                  <a:lnTo>
                    <a:pt x="546299" y="816724"/>
                  </a:lnTo>
                  <a:lnTo>
                    <a:pt x="549250" y="816951"/>
                  </a:lnTo>
                  <a:lnTo>
                    <a:pt x="552429" y="817178"/>
                  </a:lnTo>
                  <a:lnTo>
                    <a:pt x="556062" y="817404"/>
                  </a:lnTo>
                  <a:lnTo>
                    <a:pt x="559241" y="817178"/>
                  </a:lnTo>
                  <a:lnTo>
                    <a:pt x="562420" y="816951"/>
                  </a:lnTo>
                  <a:lnTo>
                    <a:pt x="565371" y="816724"/>
                  </a:lnTo>
                  <a:lnTo>
                    <a:pt x="568777" y="816044"/>
                  </a:lnTo>
                  <a:lnTo>
                    <a:pt x="571729" y="815364"/>
                  </a:lnTo>
                  <a:lnTo>
                    <a:pt x="574681" y="814457"/>
                  </a:lnTo>
                  <a:lnTo>
                    <a:pt x="577633" y="813323"/>
                  </a:lnTo>
                  <a:lnTo>
                    <a:pt x="580811" y="812416"/>
                  </a:lnTo>
                  <a:lnTo>
                    <a:pt x="583536" y="811056"/>
                  </a:lnTo>
                  <a:lnTo>
                    <a:pt x="586261" y="809695"/>
                  </a:lnTo>
                  <a:lnTo>
                    <a:pt x="591483" y="806521"/>
                  </a:lnTo>
                  <a:lnTo>
                    <a:pt x="596478" y="802667"/>
                  </a:lnTo>
                  <a:lnTo>
                    <a:pt x="601019" y="798585"/>
                  </a:lnTo>
                  <a:lnTo>
                    <a:pt x="604879" y="794277"/>
                  </a:lnTo>
                  <a:lnTo>
                    <a:pt x="608739" y="789289"/>
                  </a:lnTo>
                  <a:lnTo>
                    <a:pt x="611918" y="784074"/>
                  </a:lnTo>
                  <a:lnTo>
                    <a:pt x="613280" y="781353"/>
                  </a:lnTo>
                  <a:lnTo>
                    <a:pt x="614643" y="778406"/>
                  </a:lnTo>
                  <a:lnTo>
                    <a:pt x="615551" y="775458"/>
                  </a:lnTo>
                  <a:lnTo>
                    <a:pt x="616686" y="772511"/>
                  </a:lnTo>
                  <a:lnTo>
                    <a:pt x="617595" y="769563"/>
                  </a:lnTo>
                  <a:lnTo>
                    <a:pt x="618276" y="766616"/>
                  </a:lnTo>
                  <a:lnTo>
                    <a:pt x="618957" y="763215"/>
                  </a:lnTo>
                  <a:lnTo>
                    <a:pt x="619184" y="760267"/>
                  </a:lnTo>
                  <a:lnTo>
                    <a:pt x="619411" y="757093"/>
                  </a:lnTo>
                  <a:lnTo>
                    <a:pt x="619638" y="753918"/>
                  </a:lnTo>
                  <a:lnTo>
                    <a:pt x="619411" y="750291"/>
                  </a:lnTo>
                  <a:lnTo>
                    <a:pt x="619184" y="747116"/>
                  </a:lnTo>
                  <a:lnTo>
                    <a:pt x="618957" y="744169"/>
                  </a:lnTo>
                  <a:lnTo>
                    <a:pt x="618276" y="740768"/>
                  </a:lnTo>
                  <a:lnTo>
                    <a:pt x="617595" y="737820"/>
                  </a:lnTo>
                  <a:lnTo>
                    <a:pt x="616686" y="734873"/>
                  </a:lnTo>
                  <a:lnTo>
                    <a:pt x="615551" y="731925"/>
                  </a:lnTo>
                  <a:lnTo>
                    <a:pt x="614643" y="728978"/>
                  </a:lnTo>
                  <a:lnTo>
                    <a:pt x="613280" y="726257"/>
                  </a:lnTo>
                  <a:lnTo>
                    <a:pt x="611918" y="723536"/>
                  </a:lnTo>
                  <a:lnTo>
                    <a:pt x="608739" y="718094"/>
                  </a:lnTo>
                  <a:lnTo>
                    <a:pt x="604879" y="713106"/>
                  </a:lnTo>
                  <a:lnTo>
                    <a:pt x="601019" y="708798"/>
                  </a:lnTo>
                  <a:lnTo>
                    <a:pt x="596478" y="704717"/>
                  </a:lnTo>
                  <a:lnTo>
                    <a:pt x="591483" y="701089"/>
                  </a:lnTo>
                  <a:lnTo>
                    <a:pt x="586261" y="697688"/>
                  </a:lnTo>
                  <a:lnTo>
                    <a:pt x="583536" y="696328"/>
                  </a:lnTo>
                  <a:lnTo>
                    <a:pt x="580811" y="694967"/>
                  </a:lnTo>
                  <a:lnTo>
                    <a:pt x="577633" y="694060"/>
                  </a:lnTo>
                  <a:lnTo>
                    <a:pt x="574681" y="692927"/>
                  </a:lnTo>
                  <a:lnTo>
                    <a:pt x="571729" y="692020"/>
                  </a:lnTo>
                  <a:lnTo>
                    <a:pt x="568777" y="691339"/>
                  </a:lnTo>
                  <a:lnTo>
                    <a:pt x="565371" y="690886"/>
                  </a:lnTo>
                  <a:lnTo>
                    <a:pt x="562420" y="690432"/>
                  </a:lnTo>
                  <a:lnTo>
                    <a:pt x="559241" y="690206"/>
                  </a:lnTo>
                  <a:lnTo>
                    <a:pt x="556062" y="689979"/>
                  </a:lnTo>
                  <a:close/>
                  <a:moveTo>
                    <a:pt x="199810" y="689979"/>
                  </a:moveTo>
                  <a:lnTo>
                    <a:pt x="196631" y="690206"/>
                  </a:lnTo>
                  <a:lnTo>
                    <a:pt x="193453" y="690886"/>
                  </a:lnTo>
                  <a:lnTo>
                    <a:pt x="190047" y="691339"/>
                  </a:lnTo>
                  <a:lnTo>
                    <a:pt x="187095" y="692020"/>
                  </a:lnTo>
                  <a:lnTo>
                    <a:pt x="184143" y="692927"/>
                  </a:lnTo>
                  <a:lnTo>
                    <a:pt x="181192" y="694060"/>
                  </a:lnTo>
                  <a:lnTo>
                    <a:pt x="178240" y="694967"/>
                  </a:lnTo>
                  <a:lnTo>
                    <a:pt x="175515" y="696328"/>
                  </a:lnTo>
                  <a:lnTo>
                    <a:pt x="172563" y="697688"/>
                  </a:lnTo>
                  <a:lnTo>
                    <a:pt x="167341" y="701089"/>
                  </a:lnTo>
                  <a:lnTo>
                    <a:pt x="162573" y="704490"/>
                  </a:lnTo>
                  <a:lnTo>
                    <a:pt x="158032" y="708798"/>
                  </a:lnTo>
                  <a:lnTo>
                    <a:pt x="153945" y="713106"/>
                  </a:lnTo>
                  <a:lnTo>
                    <a:pt x="150085" y="718094"/>
                  </a:lnTo>
                  <a:lnTo>
                    <a:pt x="146906" y="723536"/>
                  </a:lnTo>
                  <a:lnTo>
                    <a:pt x="145771" y="726257"/>
                  </a:lnTo>
                  <a:lnTo>
                    <a:pt x="144408" y="728978"/>
                  </a:lnTo>
                  <a:lnTo>
                    <a:pt x="143273" y="731925"/>
                  </a:lnTo>
                  <a:lnTo>
                    <a:pt x="142138" y="734646"/>
                  </a:lnTo>
                  <a:lnTo>
                    <a:pt x="141457" y="737820"/>
                  </a:lnTo>
                  <a:lnTo>
                    <a:pt x="140775" y="740768"/>
                  </a:lnTo>
                  <a:lnTo>
                    <a:pt x="140321" y="743942"/>
                  </a:lnTo>
                  <a:lnTo>
                    <a:pt x="139640" y="747116"/>
                  </a:lnTo>
                  <a:lnTo>
                    <a:pt x="139413" y="750291"/>
                  </a:lnTo>
                  <a:lnTo>
                    <a:pt x="139413" y="753692"/>
                  </a:lnTo>
                  <a:lnTo>
                    <a:pt x="139413" y="756866"/>
                  </a:lnTo>
                  <a:lnTo>
                    <a:pt x="139640" y="760040"/>
                  </a:lnTo>
                  <a:lnTo>
                    <a:pt x="140321" y="763215"/>
                  </a:lnTo>
                  <a:lnTo>
                    <a:pt x="140775" y="766616"/>
                  </a:lnTo>
                  <a:lnTo>
                    <a:pt x="141457" y="769563"/>
                  </a:lnTo>
                  <a:lnTo>
                    <a:pt x="142138" y="772511"/>
                  </a:lnTo>
                  <a:lnTo>
                    <a:pt x="143273" y="775458"/>
                  </a:lnTo>
                  <a:lnTo>
                    <a:pt x="144408" y="778406"/>
                  </a:lnTo>
                  <a:lnTo>
                    <a:pt x="145771" y="781353"/>
                  </a:lnTo>
                  <a:lnTo>
                    <a:pt x="146906" y="784074"/>
                  </a:lnTo>
                  <a:lnTo>
                    <a:pt x="150085" y="789289"/>
                  </a:lnTo>
                  <a:lnTo>
                    <a:pt x="153945" y="794277"/>
                  </a:lnTo>
                  <a:lnTo>
                    <a:pt x="158032" y="798585"/>
                  </a:lnTo>
                  <a:lnTo>
                    <a:pt x="162573" y="802667"/>
                  </a:lnTo>
                  <a:lnTo>
                    <a:pt x="167341" y="806521"/>
                  </a:lnTo>
                  <a:lnTo>
                    <a:pt x="172563" y="809695"/>
                  </a:lnTo>
                  <a:lnTo>
                    <a:pt x="175515" y="810829"/>
                  </a:lnTo>
                  <a:lnTo>
                    <a:pt x="178240" y="812190"/>
                  </a:lnTo>
                  <a:lnTo>
                    <a:pt x="181192" y="813323"/>
                  </a:lnTo>
                  <a:lnTo>
                    <a:pt x="184143" y="814457"/>
                  </a:lnTo>
                  <a:lnTo>
                    <a:pt x="187095" y="815137"/>
                  </a:lnTo>
                  <a:lnTo>
                    <a:pt x="190047" y="815817"/>
                  </a:lnTo>
                  <a:lnTo>
                    <a:pt x="193453" y="816724"/>
                  </a:lnTo>
                  <a:lnTo>
                    <a:pt x="196631" y="816951"/>
                  </a:lnTo>
                  <a:lnTo>
                    <a:pt x="199810" y="817178"/>
                  </a:lnTo>
                  <a:lnTo>
                    <a:pt x="203216" y="817178"/>
                  </a:lnTo>
                  <a:lnTo>
                    <a:pt x="206395" y="817178"/>
                  </a:lnTo>
                  <a:lnTo>
                    <a:pt x="209574" y="816951"/>
                  </a:lnTo>
                  <a:lnTo>
                    <a:pt x="212752" y="816724"/>
                  </a:lnTo>
                  <a:lnTo>
                    <a:pt x="215931" y="815817"/>
                  </a:lnTo>
                  <a:lnTo>
                    <a:pt x="219110" y="815137"/>
                  </a:lnTo>
                  <a:lnTo>
                    <a:pt x="222062" y="814457"/>
                  </a:lnTo>
                  <a:lnTo>
                    <a:pt x="225013" y="813323"/>
                  </a:lnTo>
                  <a:lnTo>
                    <a:pt x="227738" y="812190"/>
                  </a:lnTo>
                  <a:lnTo>
                    <a:pt x="230463" y="810829"/>
                  </a:lnTo>
                  <a:lnTo>
                    <a:pt x="233415" y="809695"/>
                  </a:lnTo>
                  <a:lnTo>
                    <a:pt x="238637" y="806521"/>
                  </a:lnTo>
                  <a:lnTo>
                    <a:pt x="243632" y="802667"/>
                  </a:lnTo>
                  <a:lnTo>
                    <a:pt x="247946" y="798585"/>
                  </a:lnTo>
                  <a:lnTo>
                    <a:pt x="252260" y="794277"/>
                  </a:lnTo>
                  <a:lnTo>
                    <a:pt x="255666" y="789289"/>
                  </a:lnTo>
                  <a:lnTo>
                    <a:pt x="259072" y="784074"/>
                  </a:lnTo>
                  <a:lnTo>
                    <a:pt x="260434" y="781353"/>
                  </a:lnTo>
                  <a:lnTo>
                    <a:pt x="261797" y="778406"/>
                  </a:lnTo>
                  <a:lnTo>
                    <a:pt x="262932" y="775458"/>
                  </a:lnTo>
                  <a:lnTo>
                    <a:pt x="264067" y="772511"/>
                  </a:lnTo>
                  <a:lnTo>
                    <a:pt x="264748" y="769563"/>
                  </a:lnTo>
                  <a:lnTo>
                    <a:pt x="265430" y="766616"/>
                  </a:lnTo>
                  <a:lnTo>
                    <a:pt x="265884" y="763215"/>
                  </a:lnTo>
                  <a:lnTo>
                    <a:pt x="266565" y="760040"/>
                  </a:lnTo>
                  <a:lnTo>
                    <a:pt x="266792" y="756866"/>
                  </a:lnTo>
                  <a:lnTo>
                    <a:pt x="266792" y="753692"/>
                  </a:lnTo>
                  <a:lnTo>
                    <a:pt x="266792" y="750291"/>
                  </a:lnTo>
                  <a:lnTo>
                    <a:pt x="266565" y="747116"/>
                  </a:lnTo>
                  <a:lnTo>
                    <a:pt x="265884" y="743942"/>
                  </a:lnTo>
                  <a:lnTo>
                    <a:pt x="265430" y="740768"/>
                  </a:lnTo>
                  <a:lnTo>
                    <a:pt x="264748" y="737820"/>
                  </a:lnTo>
                  <a:lnTo>
                    <a:pt x="264067" y="734646"/>
                  </a:lnTo>
                  <a:lnTo>
                    <a:pt x="262932" y="731925"/>
                  </a:lnTo>
                  <a:lnTo>
                    <a:pt x="261797" y="728978"/>
                  </a:lnTo>
                  <a:lnTo>
                    <a:pt x="260434" y="726257"/>
                  </a:lnTo>
                  <a:lnTo>
                    <a:pt x="259072" y="723536"/>
                  </a:lnTo>
                  <a:lnTo>
                    <a:pt x="255666" y="718094"/>
                  </a:lnTo>
                  <a:lnTo>
                    <a:pt x="252260" y="713106"/>
                  </a:lnTo>
                  <a:lnTo>
                    <a:pt x="247946" y="708798"/>
                  </a:lnTo>
                  <a:lnTo>
                    <a:pt x="243632" y="704490"/>
                  </a:lnTo>
                  <a:lnTo>
                    <a:pt x="238637" y="701089"/>
                  </a:lnTo>
                  <a:lnTo>
                    <a:pt x="233415" y="697688"/>
                  </a:lnTo>
                  <a:lnTo>
                    <a:pt x="230463" y="696328"/>
                  </a:lnTo>
                  <a:lnTo>
                    <a:pt x="227738" y="694967"/>
                  </a:lnTo>
                  <a:lnTo>
                    <a:pt x="225013" y="694060"/>
                  </a:lnTo>
                  <a:lnTo>
                    <a:pt x="222062" y="692927"/>
                  </a:lnTo>
                  <a:lnTo>
                    <a:pt x="219110" y="692020"/>
                  </a:lnTo>
                  <a:lnTo>
                    <a:pt x="215931" y="691339"/>
                  </a:lnTo>
                  <a:lnTo>
                    <a:pt x="212752" y="690886"/>
                  </a:lnTo>
                  <a:lnTo>
                    <a:pt x="209574" y="690206"/>
                  </a:lnTo>
                  <a:lnTo>
                    <a:pt x="206395" y="689979"/>
                  </a:lnTo>
                  <a:lnTo>
                    <a:pt x="203216" y="689979"/>
                  </a:lnTo>
                  <a:lnTo>
                    <a:pt x="199810" y="689979"/>
                  </a:lnTo>
                  <a:close/>
                  <a:moveTo>
                    <a:pt x="201627" y="243083"/>
                  </a:moveTo>
                  <a:lnTo>
                    <a:pt x="197313" y="243310"/>
                  </a:lnTo>
                  <a:lnTo>
                    <a:pt x="193453" y="243763"/>
                  </a:lnTo>
                  <a:lnTo>
                    <a:pt x="189366" y="244443"/>
                  </a:lnTo>
                  <a:lnTo>
                    <a:pt x="185733" y="245123"/>
                  </a:lnTo>
                  <a:lnTo>
                    <a:pt x="181873" y="246257"/>
                  </a:lnTo>
                  <a:lnTo>
                    <a:pt x="178467" y="247391"/>
                  </a:lnTo>
                  <a:lnTo>
                    <a:pt x="174834" y="248978"/>
                  </a:lnTo>
                  <a:lnTo>
                    <a:pt x="171428" y="250112"/>
                  </a:lnTo>
                  <a:lnTo>
                    <a:pt x="168476" y="251926"/>
                  </a:lnTo>
                  <a:lnTo>
                    <a:pt x="165525" y="253739"/>
                  </a:lnTo>
                  <a:lnTo>
                    <a:pt x="162346" y="255780"/>
                  </a:lnTo>
                  <a:lnTo>
                    <a:pt x="159621" y="257594"/>
                  </a:lnTo>
                  <a:lnTo>
                    <a:pt x="156896" y="259861"/>
                  </a:lnTo>
                  <a:lnTo>
                    <a:pt x="154399" y="262129"/>
                  </a:lnTo>
                  <a:lnTo>
                    <a:pt x="152128" y="264623"/>
                  </a:lnTo>
                  <a:lnTo>
                    <a:pt x="149858" y="267117"/>
                  </a:lnTo>
                  <a:lnTo>
                    <a:pt x="148041" y="269838"/>
                  </a:lnTo>
                  <a:lnTo>
                    <a:pt x="145998" y="272558"/>
                  </a:lnTo>
                  <a:lnTo>
                    <a:pt x="144181" y="275506"/>
                  </a:lnTo>
                  <a:lnTo>
                    <a:pt x="142365" y="278454"/>
                  </a:lnTo>
                  <a:lnTo>
                    <a:pt x="141002" y="281628"/>
                  </a:lnTo>
                  <a:lnTo>
                    <a:pt x="139640" y="284575"/>
                  </a:lnTo>
                  <a:lnTo>
                    <a:pt x="138505" y="287750"/>
                  </a:lnTo>
                  <a:lnTo>
                    <a:pt x="137143" y="291151"/>
                  </a:lnTo>
                  <a:lnTo>
                    <a:pt x="136461" y="294325"/>
                  </a:lnTo>
                  <a:lnTo>
                    <a:pt x="135553" y="297726"/>
                  </a:lnTo>
                  <a:lnTo>
                    <a:pt x="134872" y="301354"/>
                  </a:lnTo>
                  <a:lnTo>
                    <a:pt x="134418" y="304755"/>
                  </a:lnTo>
                  <a:lnTo>
                    <a:pt x="133964" y="308156"/>
                  </a:lnTo>
                  <a:lnTo>
                    <a:pt x="133737" y="315412"/>
                  </a:lnTo>
                  <a:lnTo>
                    <a:pt x="133737" y="408600"/>
                  </a:lnTo>
                  <a:lnTo>
                    <a:pt x="133737" y="412908"/>
                  </a:lnTo>
                  <a:lnTo>
                    <a:pt x="133964" y="416989"/>
                  </a:lnTo>
                  <a:lnTo>
                    <a:pt x="134418" y="420844"/>
                  </a:lnTo>
                  <a:lnTo>
                    <a:pt x="134872" y="424698"/>
                  </a:lnTo>
                  <a:lnTo>
                    <a:pt x="136007" y="428326"/>
                  </a:lnTo>
                  <a:lnTo>
                    <a:pt x="136688" y="432180"/>
                  </a:lnTo>
                  <a:lnTo>
                    <a:pt x="138051" y="435581"/>
                  </a:lnTo>
                  <a:lnTo>
                    <a:pt x="139186" y="438756"/>
                  </a:lnTo>
                  <a:lnTo>
                    <a:pt x="140775" y="442157"/>
                  </a:lnTo>
                  <a:lnTo>
                    <a:pt x="142138" y="445331"/>
                  </a:lnTo>
                  <a:lnTo>
                    <a:pt x="143954" y="448279"/>
                  </a:lnTo>
                  <a:lnTo>
                    <a:pt x="145998" y="451226"/>
                  </a:lnTo>
                  <a:lnTo>
                    <a:pt x="148041" y="453947"/>
                  </a:lnTo>
                  <a:lnTo>
                    <a:pt x="150085" y="456895"/>
                  </a:lnTo>
                  <a:lnTo>
                    <a:pt x="152355" y="459389"/>
                  </a:lnTo>
                  <a:lnTo>
                    <a:pt x="154626" y="461429"/>
                  </a:lnTo>
                  <a:lnTo>
                    <a:pt x="157124" y="463697"/>
                  </a:lnTo>
                  <a:lnTo>
                    <a:pt x="159848" y="465964"/>
                  </a:lnTo>
                  <a:lnTo>
                    <a:pt x="162573" y="468005"/>
                  </a:lnTo>
                  <a:lnTo>
                    <a:pt x="165525" y="470045"/>
                  </a:lnTo>
                  <a:lnTo>
                    <a:pt x="168476" y="471406"/>
                  </a:lnTo>
                  <a:lnTo>
                    <a:pt x="171428" y="473220"/>
                  </a:lnTo>
                  <a:lnTo>
                    <a:pt x="174607" y="474807"/>
                  </a:lnTo>
                  <a:lnTo>
                    <a:pt x="178013" y="475940"/>
                  </a:lnTo>
                  <a:lnTo>
                    <a:pt x="181192" y="477074"/>
                  </a:lnTo>
                  <a:lnTo>
                    <a:pt x="184597" y="477981"/>
                  </a:lnTo>
                  <a:lnTo>
                    <a:pt x="187776" y="478888"/>
                  </a:lnTo>
                  <a:lnTo>
                    <a:pt x="191409" y="479795"/>
                  </a:lnTo>
                  <a:lnTo>
                    <a:pt x="195042" y="480248"/>
                  </a:lnTo>
                  <a:lnTo>
                    <a:pt x="198675" y="480702"/>
                  </a:lnTo>
                  <a:lnTo>
                    <a:pt x="202308" y="480702"/>
                  </a:lnTo>
                  <a:lnTo>
                    <a:pt x="206168" y="480929"/>
                  </a:lnTo>
                  <a:lnTo>
                    <a:pt x="554246" y="480929"/>
                  </a:lnTo>
                  <a:lnTo>
                    <a:pt x="557879" y="480702"/>
                  </a:lnTo>
                  <a:lnTo>
                    <a:pt x="561739" y="480702"/>
                  </a:lnTo>
                  <a:lnTo>
                    <a:pt x="565144" y="480248"/>
                  </a:lnTo>
                  <a:lnTo>
                    <a:pt x="569004" y="479795"/>
                  </a:lnTo>
                  <a:lnTo>
                    <a:pt x="572410" y="478888"/>
                  </a:lnTo>
                  <a:lnTo>
                    <a:pt x="576043" y="477981"/>
                  </a:lnTo>
                  <a:lnTo>
                    <a:pt x="579222" y="477074"/>
                  </a:lnTo>
                  <a:lnTo>
                    <a:pt x="582401" y="475940"/>
                  </a:lnTo>
                  <a:lnTo>
                    <a:pt x="585580" y="474807"/>
                  </a:lnTo>
                  <a:lnTo>
                    <a:pt x="588985" y="473220"/>
                  </a:lnTo>
                  <a:lnTo>
                    <a:pt x="591937" y="471406"/>
                  </a:lnTo>
                  <a:lnTo>
                    <a:pt x="594889" y="470045"/>
                  </a:lnTo>
                  <a:lnTo>
                    <a:pt x="597614" y="468005"/>
                  </a:lnTo>
                  <a:lnTo>
                    <a:pt x="600338" y="465964"/>
                  </a:lnTo>
                  <a:lnTo>
                    <a:pt x="603063" y="463697"/>
                  </a:lnTo>
                  <a:lnTo>
                    <a:pt x="605561" y="461429"/>
                  </a:lnTo>
                  <a:lnTo>
                    <a:pt x="607831" y="459389"/>
                  </a:lnTo>
                  <a:lnTo>
                    <a:pt x="610329" y="456895"/>
                  </a:lnTo>
                  <a:lnTo>
                    <a:pt x="612372" y="453947"/>
                  </a:lnTo>
                  <a:lnTo>
                    <a:pt x="614416" y="451226"/>
                  </a:lnTo>
                  <a:lnTo>
                    <a:pt x="616459" y="448279"/>
                  </a:lnTo>
                  <a:lnTo>
                    <a:pt x="618049" y="445331"/>
                  </a:lnTo>
                  <a:lnTo>
                    <a:pt x="619638" y="442157"/>
                  </a:lnTo>
                  <a:lnTo>
                    <a:pt x="621227" y="438756"/>
                  </a:lnTo>
                  <a:lnTo>
                    <a:pt x="622363" y="435581"/>
                  </a:lnTo>
                  <a:lnTo>
                    <a:pt x="623725" y="432180"/>
                  </a:lnTo>
                  <a:lnTo>
                    <a:pt x="624633" y="428326"/>
                  </a:lnTo>
                  <a:lnTo>
                    <a:pt x="625314" y="424698"/>
                  </a:lnTo>
                  <a:lnTo>
                    <a:pt x="625769" y="420844"/>
                  </a:lnTo>
                  <a:lnTo>
                    <a:pt x="626450" y="416989"/>
                  </a:lnTo>
                  <a:lnTo>
                    <a:pt x="626677" y="412908"/>
                  </a:lnTo>
                  <a:lnTo>
                    <a:pt x="626677" y="408600"/>
                  </a:lnTo>
                  <a:lnTo>
                    <a:pt x="626677" y="315412"/>
                  </a:lnTo>
                  <a:lnTo>
                    <a:pt x="626450" y="308156"/>
                  </a:lnTo>
                  <a:lnTo>
                    <a:pt x="626223" y="304755"/>
                  </a:lnTo>
                  <a:lnTo>
                    <a:pt x="625314" y="301354"/>
                  </a:lnTo>
                  <a:lnTo>
                    <a:pt x="624860" y="297726"/>
                  </a:lnTo>
                  <a:lnTo>
                    <a:pt x="624179" y="294325"/>
                  </a:lnTo>
                  <a:lnTo>
                    <a:pt x="623044" y="291151"/>
                  </a:lnTo>
                  <a:lnTo>
                    <a:pt x="621909" y="287750"/>
                  </a:lnTo>
                  <a:lnTo>
                    <a:pt x="620773" y="284575"/>
                  </a:lnTo>
                  <a:lnTo>
                    <a:pt x="619411" y="281628"/>
                  </a:lnTo>
                  <a:lnTo>
                    <a:pt x="617822" y="278454"/>
                  </a:lnTo>
                  <a:lnTo>
                    <a:pt x="616232" y="275506"/>
                  </a:lnTo>
                  <a:lnTo>
                    <a:pt x="614416" y="272558"/>
                  </a:lnTo>
                  <a:lnTo>
                    <a:pt x="612372" y="269838"/>
                  </a:lnTo>
                  <a:lnTo>
                    <a:pt x="610329" y="267117"/>
                  </a:lnTo>
                  <a:lnTo>
                    <a:pt x="608058" y="264623"/>
                  </a:lnTo>
                  <a:lnTo>
                    <a:pt x="606015" y="262129"/>
                  </a:lnTo>
                  <a:lnTo>
                    <a:pt x="603517" y="259861"/>
                  </a:lnTo>
                  <a:lnTo>
                    <a:pt x="600565" y="257594"/>
                  </a:lnTo>
                  <a:lnTo>
                    <a:pt x="597841" y="255780"/>
                  </a:lnTo>
                  <a:lnTo>
                    <a:pt x="595116" y="253739"/>
                  </a:lnTo>
                  <a:lnTo>
                    <a:pt x="591937" y="251926"/>
                  </a:lnTo>
                  <a:lnTo>
                    <a:pt x="588985" y="250112"/>
                  </a:lnTo>
                  <a:lnTo>
                    <a:pt x="585352" y="248978"/>
                  </a:lnTo>
                  <a:lnTo>
                    <a:pt x="582174" y="247391"/>
                  </a:lnTo>
                  <a:lnTo>
                    <a:pt x="578541" y="246257"/>
                  </a:lnTo>
                  <a:lnTo>
                    <a:pt x="574681" y="245123"/>
                  </a:lnTo>
                  <a:lnTo>
                    <a:pt x="571048" y="244443"/>
                  </a:lnTo>
                  <a:lnTo>
                    <a:pt x="566961" y="243763"/>
                  </a:lnTo>
                  <a:lnTo>
                    <a:pt x="562874" y="243310"/>
                  </a:lnTo>
                  <a:lnTo>
                    <a:pt x="558787" y="243083"/>
                  </a:lnTo>
                  <a:lnTo>
                    <a:pt x="554246" y="243083"/>
                  </a:lnTo>
                  <a:lnTo>
                    <a:pt x="206168" y="243083"/>
                  </a:lnTo>
                  <a:lnTo>
                    <a:pt x="201627" y="243083"/>
                  </a:lnTo>
                  <a:close/>
                  <a:moveTo>
                    <a:pt x="297217" y="126767"/>
                  </a:moveTo>
                  <a:lnTo>
                    <a:pt x="294493" y="126994"/>
                  </a:lnTo>
                  <a:lnTo>
                    <a:pt x="291768" y="127448"/>
                  </a:lnTo>
                  <a:lnTo>
                    <a:pt x="289043" y="127901"/>
                  </a:lnTo>
                  <a:lnTo>
                    <a:pt x="286546" y="128355"/>
                  </a:lnTo>
                  <a:lnTo>
                    <a:pt x="284048" y="129035"/>
                  </a:lnTo>
                  <a:lnTo>
                    <a:pt x="281778" y="130168"/>
                  </a:lnTo>
                  <a:lnTo>
                    <a:pt x="279507" y="131075"/>
                  </a:lnTo>
                  <a:lnTo>
                    <a:pt x="277464" y="132436"/>
                  </a:lnTo>
                  <a:lnTo>
                    <a:pt x="275647" y="133796"/>
                  </a:lnTo>
                  <a:lnTo>
                    <a:pt x="274058" y="135157"/>
                  </a:lnTo>
                  <a:lnTo>
                    <a:pt x="272468" y="136517"/>
                  </a:lnTo>
                  <a:lnTo>
                    <a:pt x="271333" y="138331"/>
                  </a:lnTo>
                  <a:lnTo>
                    <a:pt x="270198" y="140145"/>
                  </a:lnTo>
                  <a:lnTo>
                    <a:pt x="269744" y="141732"/>
                  </a:lnTo>
                  <a:lnTo>
                    <a:pt x="269290" y="143546"/>
                  </a:lnTo>
                  <a:lnTo>
                    <a:pt x="269062" y="145586"/>
                  </a:lnTo>
                  <a:lnTo>
                    <a:pt x="269062" y="178236"/>
                  </a:lnTo>
                  <a:lnTo>
                    <a:pt x="269290" y="179824"/>
                  </a:lnTo>
                  <a:lnTo>
                    <a:pt x="269517" y="181864"/>
                  </a:lnTo>
                  <a:lnTo>
                    <a:pt x="270198" y="183678"/>
                  </a:lnTo>
                  <a:lnTo>
                    <a:pt x="271333" y="185492"/>
                  </a:lnTo>
                  <a:lnTo>
                    <a:pt x="272468" y="186852"/>
                  </a:lnTo>
                  <a:lnTo>
                    <a:pt x="273831" y="188439"/>
                  </a:lnTo>
                  <a:lnTo>
                    <a:pt x="275420" y="189800"/>
                  </a:lnTo>
                  <a:lnTo>
                    <a:pt x="277237" y="191387"/>
                  </a:lnTo>
                  <a:lnTo>
                    <a:pt x="279280" y="192294"/>
                  </a:lnTo>
                  <a:lnTo>
                    <a:pt x="281324" y="193654"/>
                  </a:lnTo>
                  <a:lnTo>
                    <a:pt x="283821" y="194561"/>
                  </a:lnTo>
                  <a:lnTo>
                    <a:pt x="286319" y="195468"/>
                  </a:lnTo>
                  <a:lnTo>
                    <a:pt x="288816" y="196149"/>
                  </a:lnTo>
                  <a:lnTo>
                    <a:pt x="291541" y="196375"/>
                  </a:lnTo>
                  <a:lnTo>
                    <a:pt x="294266" y="196829"/>
                  </a:lnTo>
                  <a:lnTo>
                    <a:pt x="297217" y="196829"/>
                  </a:lnTo>
                  <a:lnTo>
                    <a:pt x="463423" y="196829"/>
                  </a:lnTo>
                  <a:lnTo>
                    <a:pt x="466148" y="196829"/>
                  </a:lnTo>
                  <a:lnTo>
                    <a:pt x="468872" y="196375"/>
                  </a:lnTo>
                  <a:lnTo>
                    <a:pt x="471597" y="196149"/>
                  </a:lnTo>
                  <a:lnTo>
                    <a:pt x="474322" y="195468"/>
                  </a:lnTo>
                  <a:lnTo>
                    <a:pt x="476592" y="194561"/>
                  </a:lnTo>
                  <a:lnTo>
                    <a:pt x="479090" y="193654"/>
                  </a:lnTo>
                  <a:lnTo>
                    <a:pt x="481133" y="192294"/>
                  </a:lnTo>
                  <a:lnTo>
                    <a:pt x="483177" y="191387"/>
                  </a:lnTo>
                  <a:lnTo>
                    <a:pt x="485220" y="189800"/>
                  </a:lnTo>
                  <a:lnTo>
                    <a:pt x="486583" y="188439"/>
                  </a:lnTo>
                  <a:lnTo>
                    <a:pt x="488172" y="186852"/>
                  </a:lnTo>
                  <a:lnTo>
                    <a:pt x="489080" y="185492"/>
                  </a:lnTo>
                  <a:lnTo>
                    <a:pt x="490216" y="183678"/>
                  </a:lnTo>
                  <a:lnTo>
                    <a:pt x="490897" y="181864"/>
                  </a:lnTo>
                  <a:lnTo>
                    <a:pt x="491124" y="179824"/>
                  </a:lnTo>
                  <a:lnTo>
                    <a:pt x="491351" y="178236"/>
                  </a:lnTo>
                  <a:lnTo>
                    <a:pt x="491351" y="145586"/>
                  </a:lnTo>
                  <a:lnTo>
                    <a:pt x="491124" y="143546"/>
                  </a:lnTo>
                  <a:lnTo>
                    <a:pt x="490897" y="141732"/>
                  </a:lnTo>
                  <a:lnTo>
                    <a:pt x="490216" y="140145"/>
                  </a:lnTo>
                  <a:lnTo>
                    <a:pt x="489080" y="138331"/>
                  </a:lnTo>
                  <a:lnTo>
                    <a:pt x="487945" y="136517"/>
                  </a:lnTo>
                  <a:lnTo>
                    <a:pt x="486356" y="135157"/>
                  </a:lnTo>
                  <a:lnTo>
                    <a:pt x="484766" y="133796"/>
                  </a:lnTo>
                  <a:lnTo>
                    <a:pt x="482950" y="132436"/>
                  </a:lnTo>
                  <a:lnTo>
                    <a:pt x="480906" y="131075"/>
                  </a:lnTo>
                  <a:lnTo>
                    <a:pt x="478636" y="130168"/>
                  </a:lnTo>
                  <a:lnTo>
                    <a:pt x="476365" y="129035"/>
                  </a:lnTo>
                  <a:lnTo>
                    <a:pt x="473868" y="128355"/>
                  </a:lnTo>
                  <a:lnTo>
                    <a:pt x="471370" y="127901"/>
                  </a:lnTo>
                  <a:lnTo>
                    <a:pt x="468872" y="127448"/>
                  </a:lnTo>
                  <a:lnTo>
                    <a:pt x="466148" y="126994"/>
                  </a:lnTo>
                  <a:lnTo>
                    <a:pt x="463423" y="126767"/>
                  </a:lnTo>
                  <a:lnTo>
                    <a:pt x="297217" y="126767"/>
                  </a:lnTo>
                  <a:close/>
                  <a:moveTo>
                    <a:pt x="201400" y="96838"/>
                  </a:moveTo>
                  <a:lnTo>
                    <a:pt x="380774" y="96838"/>
                  </a:lnTo>
                  <a:lnTo>
                    <a:pt x="559241" y="96838"/>
                  </a:lnTo>
                  <a:lnTo>
                    <a:pt x="566961" y="97292"/>
                  </a:lnTo>
                  <a:lnTo>
                    <a:pt x="574454" y="97745"/>
                  </a:lnTo>
                  <a:lnTo>
                    <a:pt x="581947" y="98652"/>
                  </a:lnTo>
                  <a:lnTo>
                    <a:pt x="589439" y="100013"/>
                  </a:lnTo>
                  <a:lnTo>
                    <a:pt x="596705" y="101600"/>
                  </a:lnTo>
                  <a:lnTo>
                    <a:pt x="603744" y="103640"/>
                  </a:lnTo>
                  <a:lnTo>
                    <a:pt x="610329" y="105908"/>
                  </a:lnTo>
                  <a:lnTo>
                    <a:pt x="617140" y="108629"/>
                  </a:lnTo>
                  <a:lnTo>
                    <a:pt x="623725" y="111349"/>
                  </a:lnTo>
                  <a:lnTo>
                    <a:pt x="629856" y="114524"/>
                  </a:lnTo>
                  <a:lnTo>
                    <a:pt x="636213" y="118378"/>
                  </a:lnTo>
                  <a:lnTo>
                    <a:pt x="641890" y="122006"/>
                  </a:lnTo>
                  <a:lnTo>
                    <a:pt x="647566" y="126087"/>
                  </a:lnTo>
                  <a:lnTo>
                    <a:pt x="653015" y="130395"/>
                  </a:lnTo>
                  <a:lnTo>
                    <a:pt x="658011" y="134930"/>
                  </a:lnTo>
                  <a:lnTo>
                    <a:pt x="663006" y="139465"/>
                  </a:lnTo>
                  <a:lnTo>
                    <a:pt x="667774" y="144453"/>
                  </a:lnTo>
                  <a:lnTo>
                    <a:pt x="672315" y="149668"/>
                  </a:lnTo>
                  <a:lnTo>
                    <a:pt x="676629" y="155336"/>
                  </a:lnTo>
                  <a:lnTo>
                    <a:pt x="680489" y="160778"/>
                  </a:lnTo>
                  <a:lnTo>
                    <a:pt x="684349" y="166446"/>
                  </a:lnTo>
                  <a:lnTo>
                    <a:pt x="687528" y="172115"/>
                  </a:lnTo>
                  <a:lnTo>
                    <a:pt x="690707" y="178236"/>
                  </a:lnTo>
                  <a:lnTo>
                    <a:pt x="693431" y="184358"/>
                  </a:lnTo>
                  <a:lnTo>
                    <a:pt x="695929" y="190707"/>
                  </a:lnTo>
                  <a:lnTo>
                    <a:pt x="698200" y="197055"/>
                  </a:lnTo>
                  <a:lnTo>
                    <a:pt x="700016" y="203631"/>
                  </a:lnTo>
                  <a:lnTo>
                    <a:pt x="701378" y="209979"/>
                  </a:lnTo>
                  <a:lnTo>
                    <a:pt x="702741" y="216781"/>
                  </a:lnTo>
                  <a:lnTo>
                    <a:pt x="703649" y="223584"/>
                  </a:lnTo>
                  <a:lnTo>
                    <a:pt x="704330" y="230159"/>
                  </a:lnTo>
                  <a:lnTo>
                    <a:pt x="704557" y="237188"/>
                  </a:lnTo>
                  <a:lnTo>
                    <a:pt x="704557" y="754825"/>
                  </a:lnTo>
                  <a:lnTo>
                    <a:pt x="704330" y="761627"/>
                  </a:lnTo>
                  <a:lnTo>
                    <a:pt x="703649" y="767976"/>
                  </a:lnTo>
                  <a:lnTo>
                    <a:pt x="702968" y="774551"/>
                  </a:lnTo>
                  <a:lnTo>
                    <a:pt x="702060" y="780673"/>
                  </a:lnTo>
                  <a:lnTo>
                    <a:pt x="700470" y="787022"/>
                  </a:lnTo>
                  <a:lnTo>
                    <a:pt x="698881" y="793144"/>
                  </a:lnTo>
                  <a:lnTo>
                    <a:pt x="697064" y="799266"/>
                  </a:lnTo>
                  <a:lnTo>
                    <a:pt x="694794" y="805161"/>
                  </a:lnTo>
                  <a:lnTo>
                    <a:pt x="692523" y="810829"/>
                  </a:lnTo>
                  <a:lnTo>
                    <a:pt x="689799" y="816271"/>
                  </a:lnTo>
                  <a:lnTo>
                    <a:pt x="687074" y="821939"/>
                  </a:lnTo>
                  <a:lnTo>
                    <a:pt x="683668" y="827381"/>
                  </a:lnTo>
                  <a:lnTo>
                    <a:pt x="680489" y="832596"/>
                  </a:lnTo>
                  <a:lnTo>
                    <a:pt x="677083" y="837584"/>
                  </a:lnTo>
                  <a:lnTo>
                    <a:pt x="673450" y="842345"/>
                  </a:lnTo>
                  <a:lnTo>
                    <a:pt x="669591" y="847107"/>
                  </a:lnTo>
                  <a:lnTo>
                    <a:pt x="665504" y="851415"/>
                  </a:lnTo>
                  <a:lnTo>
                    <a:pt x="661644" y="855723"/>
                  </a:lnTo>
                  <a:lnTo>
                    <a:pt x="657329" y="860031"/>
                  </a:lnTo>
                  <a:lnTo>
                    <a:pt x="652788" y="863885"/>
                  </a:lnTo>
                  <a:lnTo>
                    <a:pt x="648247" y="867740"/>
                  </a:lnTo>
                  <a:lnTo>
                    <a:pt x="643479" y="871141"/>
                  </a:lnTo>
                  <a:lnTo>
                    <a:pt x="638938" y="874542"/>
                  </a:lnTo>
                  <a:lnTo>
                    <a:pt x="633943" y="877489"/>
                  </a:lnTo>
                  <a:lnTo>
                    <a:pt x="629174" y="880210"/>
                  </a:lnTo>
                  <a:lnTo>
                    <a:pt x="624179" y="882931"/>
                  </a:lnTo>
                  <a:lnTo>
                    <a:pt x="618957" y="885198"/>
                  </a:lnTo>
                  <a:lnTo>
                    <a:pt x="613962" y="887239"/>
                  </a:lnTo>
                  <a:lnTo>
                    <a:pt x="608739" y="888826"/>
                  </a:lnTo>
                  <a:lnTo>
                    <a:pt x="603517" y="890640"/>
                  </a:lnTo>
                  <a:lnTo>
                    <a:pt x="598068" y="892001"/>
                  </a:lnTo>
                  <a:lnTo>
                    <a:pt x="592845" y="892907"/>
                  </a:lnTo>
                  <a:lnTo>
                    <a:pt x="760413" y="1123951"/>
                  </a:lnTo>
                  <a:lnTo>
                    <a:pt x="663914" y="1123951"/>
                  </a:lnTo>
                  <a:lnTo>
                    <a:pt x="544028" y="968184"/>
                  </a:lnTo>
                  <a:lnTo>
                    <a:pt x="216385" y="968184"/>
                  </a:lnTo>
                  <a:lnTo>
                    <a:pt x="96499" y="1123951"/>
                  </a:lnTo>
                  <a:lnTo>
                    <a:pt x="0" y="1123951"/>
                  </a:lnTo>
                  <a:lnTo>
                    <a:pt x="167341" y="892681"/>
                  </a:lnTo>
                  <a:lnTo>
                    <a:pt x="162119" y="892001"/>
                  </a:lnTo>
                  <a:lnTo>
                    <a:pt x="156896" y="890413"/>
                  </a:lnTo>
                  <a:lnTo>
                    <a:pt x="151674" y="888826"/>
                  </a:lnTo>
                  <a:lnTo>
                    <a:pt x="146452" y="887239"/>
                  </a:lnTo>
                  <a:lnTo>
                    <a:pt x="141457" y="885198"/>
                  </a:lnTo>
                  <a:lnTo>
                    <a:pt x="136234" y="882704"/>
                  </a:lnTo>
                  <a:lnTo>
                    <a:pt x="131239" y="880210"/>
                  </a:lnTo>
                  <a:lnTo>
                    <a:pt x="126471" y="877489"/>
                  </a:lnTo>
                  <a:lnTo>
                    <a:pt x="121476" y="874542"/>
                  </a:lnTo>
                  <a:lnTo>
                    <a:pt x="116707" y="870914"/>
                  </a:lnTo>
                  <a:lnTo>
                    <a:pt x="111939" y="867513"/>
                  </a:lnTo>
                  <a:lnTo>
                    <a:pt x="107625" y="863885"/>
                  </a:lnTo>
                  <a:lnTo>
                    <a:pt x="103311" y="860031"/>
                  </a:lnTo>
                  <a:lnTo>
                    <a:pt x="98770" y="855723"/>
                  </a:lnTo>
                  <a:lnTo>
                    <a:pt x="94683" y="851415"/>
                  </a:lnTo>
                  <a:lnTo>
                    <a:pt x="90823" y="847107"/>
                  </a:lnTo>
                  <a:lnTo>
                    <a:pt x="86736" y="842345"/>
                  </a:lnTo>
                  <a:lnTo>
                    <a:pt x="83330" y="837584"/>
                  </a:lnTo>
                  <a:lnTo>
                    <a:pt x="79924" y="832369"/>
                  </a:lnTo>
                  <a:lnTo>
                    <a:pt x="76518" y="827381"/>
                  </a:lnTo>
                  <a:lnTo>
                    <a:pt x="73339" y="821939"/>
                  </a:lnTo>
                  <a:lnTo>
                    <a:pt x="70615" y="816271"/>
                  </a:lnTo>
                  <a:lnTo>
                    <a:pt x="67890" y="810829"/>
                  </a:lnTo>
                  <a:lnTo>
                    <a:pt x="65620" y="804934"/>
                  </a:lnTo>
                  <a:lnTo>
                    <a:pt x="63349" y="799266"/>
                  </a:lnTo>
                  <a:lnTo>
                    <a:pt x="61533" y="793144"/>
                  </a:lnTo>
                  <a:lnTo>
                    <a:pt x="59943" y="787022"/>
                  </a:lnTo>
                  <a:lnTo>
                    <a:pt x="58581" y="780673"/>
                  </a:lnTo>
                  <a:lnTo>
                    <a:pt x="57445" y="774551"/>
                  </a:lnTo>
                  <a:lnTo>
                    <a:pt x="56537" y="767976"/>
                  </a:lnTo>
                  <a:lnTo>
                    <a:pt x="56083" y="761627"/>
                  </a:lnTo>
                  <a:lnTo>
                    <a:pt x="56083" y="754825"/>
                  </a:lnTo>
                  <a:lnTo>
                    <a:pt x="56083" y="237188"/>
                  </a:lnTo>
                  <a:lnTo>
                    <a:pt x="56083" y="230159"/>
                  </a:lnTo>
                  <a:lnTo>
                    <a:pt x="56537" y="223584"/>
                  </a:lnTo>
                  <a:lnTo>
                    <a:pt x="57673" y="216781"/>
                  </a:lnTo>
                  <a:lnTo>
                    <a:pt x="58808" y="209979"/>
                  </a:lnTo>
                  <a:lnTo>
                    <a:pt x="60397" y="203631"/>
                  </a:lnTo>
                  <a:lnTo>
                    <a:pt x="62441" y="197055"/>
                  </a:lnTo>
                  <a:lnTo>
                    <a:pt x="64257" y="190707"/>
                  </a:lnTo>
                  <a:lnTo>
                    <a:pt x="66755" y="184358"/>
                  </a:lnTo>
                  <a:lnTo>
                    <a:pt x="69934" y="178236"/>
                  </a:lnTo>
                  <a:lnTo>
                    <a:pt x="72885" y="172115"/>
                  </a:lnTo>
                  <a:lnTo>
                    <a:pt x="76291" y="166446"/>
                  </a:lnTo>
                  <a:lnTo>
                    <a:pt x="79924" y="160778"/>
                  </a:lnTo>
                  <a:lnTo>
                    <a:pt x="83784" y="155336"/>
                  </a:lnTo>
                  <a:lnTo>
                    <a:pt x="88098" y="149668"/>
                  </a:lnTo>
                  <a:lnTo>
                    <a:pt x="92639" y="144453"/>
                  </a:lnTo>
                  <a:lnTo>
                    <a:pt x="97181" y="139465"/>
                  </a:lnTo>
                  <a:lnTo>
                    <a:pt x="102176" y="134930"/>
                  </a:lnTo>
                  <a:lnTo>
                    <a:pt x="107625" y="130395"/>
                  </a:lnTo>
                  <a:lnTo>
                    <a:pt x="112847" y="126087"/>
                  </a:lnTo>
                  <a:lnTo>
                    <a:pt x="118524" y="122006"/>
                  </a:lnTo>
                  <a:lnTo>
                    <a:pt x="124427" y="118378"/>
                  </a:lnTo>
                  <a:lnTo>
                    <a:pt x="130558" y="114524"/>
                  </a:lnTo>
                  <a:lnTo>
                    <a:pt x="136688" y="111349"/>
                  </a:lnTo>
                  <a:lnTo>
                    <a:pt x="143273" y="108629"/>
                  </a:lnTo>
                  <a:lnTo>
                    <a:pt x="149858" y="105908"/>
                  </a:lnTo>
                  <a:lnTo>
                    <a:pt x="156669" y="103640"/>
                  </a:lnTo>
                  <a:lnTo>
                    <a:pt x="163708" y="101600"/>
                  </a:lnTo>
                  <a:lnTo>
                    <a:pt x="170974" y="100013"/>
                  </a:lnTo>
                  <a:lnTo>
                    <a:pt x="178467" y="98652"/>
                  </a:lnTo>
                  <a:lnTo>
                    <a:pt x="185960" y="97745"/>
                  </a:lnTo>
                  <a:lnTo>
                    <a:pt x="193453" y="97292"/>
                  </a:lnTo>
                  <a:lnTo>
                    <a:pt x="201400" y="96838"/>
                  </a:lnTo>
                  <a:close/>
                  <a:moveTo>
                    <a:pt x="435148" y="0"/>
                  </a:moveTo>
                  <a:lnTo>
                    <a:pt x="439850" y="0"/>
                  </a:lnTo>
                  <a:lnTo>
                    <a:pt x="444105" y="0"/>
                  </a:lnTo>
                  <a:lnTo>
                    <a:pt x="448583" y="673"/>
                  </a:lnTo>
                  <a:lnTo>
                    <a:pt x="452838" y="1796"/>
                  </a:lnTo>
                  <a:lnTo>
                    <a:pt x="457093" y="3367"/>
                  </a:lnTo>
                  <a:lnTo>
                    <a:pt x="460900" y="5163"/>
                  </a:lnTo>
                  <a:lnTo>
                    <a:pt x="464482" y="7408"/>
                  </a:lnTo>
                  <a:lnTo>
                    <a:pt x="467841" y="10102"/>
                  </a:lnTo>
                  <a:lnTo>
                    <a:pt x="470976" y="12796"/>
                  </a:lnTo>
                  <a:lnTo>
                    <a:pt x="473887" y="15939"/>
                  </a:lnTo>
                  <a:lnTo>
                    <a:pt x="476351" y="19306"/>
                  </a:lnTo>
                  <a:lnTo>
                    <a:pt x="478590" y="23123"/>
                  </a:lnTo>
                  <a:lnTo>
                    <a:pt x="480605" y="27164"/>
                  </a:lnTo>
                  <a:lnTo>
                    <a:pt x="482173" y="30980"/>
                  </a:lnTo>
                  <a:lnTo>
                    <a:pt x="483069" y="35470"/>
                  </a:lnTo>
                  <a:lnTo>
                    <a:pt x="483740" y="39960"/>
                  </a:lnTo>
                  <a:lnTo>
                    <a:pt x="484188" y="44225"/>
                  </a:lnTo>
                  <a:lnTo>
                    <a:pt x="483740" y="48715"/>
                  </a:lnTo>
                  <a:lnTo>
                    <a:pt x="483069" y="53205"/>
                  </a:lnTo>
                  <a:lnTo>
                    <a:pt x="482173" y="57695"/>
                  </a:lnTo>
                  <a:lnTo>
                    <a:pt x="480605" y="61511"/>
                  </a:lnTo>
                  <a:lnTo>
                    <a:pt x="478590" y="65552"/>
                  </a:lnTo>
                  <a:lnTo>
                    <a:pt x="476351" y="69144"/>
                  </a:lnTo>
                  <a:lnTo>
                    <a:pt x="473887" y="72736"/>
                  </a:lnTo>
                  <a:lnTo>
                    <a:pt x="470976" y="75879"/>
                  </a:lnTo>
                  <a:lnTo>
                    <a:pt x="467841" y="78573"/>
                  </a:lnTo>
                  <a:lnTo>
                    <a:pt x="464482" y="81267"/>
                  </a:lnTo>
                  <a:lnTo>
                    <a:pt x="460900" y="83512"/>
                  </a:lnTo>
                  <a:lnTo>
                    <a:pt x="457093" y="85308"/>
                  </a:lnTo>
                  <a:lnTo>
                    <a:pt x="452838" y="86655"/>
                  </a:lnTo>
                  <a:lnTo>
                    <a:pt x="448583" y="88002"/>
                  </a:lnTo>
                  <a:lnTo>
                    <a:pt x="444105" y="88675"/>
                  </a:lnTo>
                  <a:lnTo>
                    <a:pt x="439850" y="88900"/>
                  </a:lnTo>
                  <a:lnTo>
                    <a:pt x="435148" y="88675"/>
                  </a:lnTo>
                  <a:lnTo>
                    <a:pt x="430669" y="88002"/>
                  </a:lnTo>
                  <a:lnTo>
                    <a:pt x="426414" y="86655"/>
                  </a:lnTo>
                  <a:lnTo>
                    <a:pt x="422384" y="85308"/>
                  </a:lnTo>
                  <a:lnTo>
                    <a:pt x="418353" y="83512"/>
                  </a:lnTo>
                  <a:lnTo>
                    <a:pt x="414994" y="81267"/>
                  </a:lnTo>
                  <a:lnTo>
                    <a:pt x="411411" y="78573"/>
                  </a:lnTo>
                  <a:lnTo>
                    <a:pt x="408276" y="75879"/>
                  </a:lnTo>
                  <a:lnTo>
                    <a:pt x="405365" y="72736"/>
                  </a:lnTo>
                  <a:lnTo>
                    <a:pt x="402902" y="69144"/>
                  </a:lnTo>
                  <a:lnTo>
                    <a:pt x="400663" y="65552"/>
                  </a:lnTo>
                  <a:lnTo>
                    <a:pt x="398647" y="61511"/>
                  </a:lnTo>
                  <a:lnTo>
                    <a:pt x="397304" y="57695"/>
                  </a:lnTo>
                  <a:lnTo>
                    <a:pt x="396184" y="53205"/>
                  </a:lnTo>
                  <a:lnTo>
                    <a:pt x="395512" y="48715"/>
                  </a:lnTo>
                  <a:lnTo>
                    <a:pt x="395288" y="44225"/>
                  </a:lnTo>
                  <a:lnTo>
                    <a:pt x="395512" y="39960"/>
                  </a:lnTo>
                  <a:lnTo>
                    <a:pt x="396184" y="35470"/>
                  </a:lnTo>
                  <a:lnTo>
                    <a:pt x="397304" y="30980"/>
                  </a:lnTo>
                  <a:lnTo>
                    <a:pt x="398647" y="27164"/>
                  </a:lnTo>
                  <a:lnTo>
                    <a:pt x="400663" y="23123"/>
                  </a:lnTo>
                  <a:lnTo>
                    <a:pt x="402902" y="19306"/>
                  </a:lnTo>
                  <a:lnTo>
                    <a:pt x="405365" y="15939"/>
                  </a:lnTo>
                  <a:lnTo>
                    <a:pt x="408276" y="12796"/>
                  </a:lnTo>
                  <a:lnTo>
                    <a:pt x="411411" y="10102"/>
                  </a:lnTo>
                  <a:lnTo>
                    <a:pt x="414994" y="7408"/>
                  </a:lnTo>
                  <a:lnTo>
                    <a:pt x="418353" y="5163"/>
                  </a:lnTo>
                  <a:lnTo>
                    <a:pt x="422384" y="3367"/>
                  </a:lnTo>
                  <a:lnTo>
                    <a:pt x="426414" y="1796"/>
                  </a:lnTo>
                  <a:lnTo>
                    <a:pt x="430669" y="673"/>
                  </a:lnTo>
                  <a:lnTo>
                    <a:pt x="435148" y="0"/>
                  </a:lnTo>
                  <a:close/>
                  <a:moveTo>
                    <a:pt x="315210" y="0"/>
                  </a:moveTo>
                  <a:lnTo>
                    <a:pt x="319996" y="0"/>
                  </a:lnTo>
                  <a:lnTo>
                    <a:pt x="324555" y="0"/>
                  </a:lnTo>
                  <a:lnTo>
                    <a:pt x="329113" y="673"/>
                  </a:lnTo>
                  <a:lnTo>
                    <a:pt x="333216" y="1796"/>
                  </a:lnTo>
                  <a:lnTo>
                    <a:pt x="337547" y="3367"/>
                  </a:lnTo>
                  <a:lnTo>
                    <a:pt x="341650" y="5163"/>
                  </a:lnTo>
                  <a:lnTo>
                    <a:pt x="345296" y="7408"/>
                  </a:lnTo>
                  <a:lnTo>
                    <a:pt x="348943" y="10102"/>
                  </a:lnTo>
                  <a:lnTo>
                    <a:pt x="351906" y="12796"/>
                  </a:lnTo>
                  <a:lnTo>
                    <a:pt x="354869" y="15939"/>
                  </a:lnTo>
                  <a:lnTo>
                    <a:pt x="357377" y="19306"/>
                  </a:lnTo>
                  <a:lnTo>
                    <a:pt x="359656" y="23123"/>
                  </a:lnTo>
                  <a:lnTo>
                    <a:pt x="361707" y="27164"/>
                  </a:lnTo>
                  <a:lnTo>
                    <a:pt x="363075" y="30980"/>
                  </a:lnTo>
                  <a:lnTo>
                    <a:pt x="364442" y="35470"/>
                  </a:lnTo>
                  <a:lnTo>
                    <a:pt x="364898" y="39960"/>
                  </a:lnTo>
                  <a:lnTo>
                    <a:pt x="365126" y="44225"/>
                  </a:lnTo>
                  <a:lnTo>
                    <a:pt x="364898" y="48715"/>
                  </a:lnTo>
                  <a:lnTo>
                    <a:pt x="364442" y="53205"/>
                  </a:lnTo>
                  <a:lnTo>
                    <a:pt x="363075" y="57695"/>
                  </a:lnTo>
                  <a:lnTo>
                    <a:pt x="361707" y="61511"/>
                  </a:lnTo>
                  <a:lnTo>
                    <a:pt x="359656" y="65552"/>
                  </a:lnTo>
                  <a:lnTo>
                    <a:pt x="357377" y="69144"/>
                  </a:lnTo>
                  <a:lnTo>
                    <a:pt x="354869" y="72736"/>
                  </a:lnTo>
                  <a:lnTo>
                    <a:pt x="351906" y="75879"/>
                  </a:lnTo>
                  <a:lnTo>
                    <a:pt x="348943" y="78573"/>
                  </a:lnTo>
                  <a:lnTo>
                    <a:pt x="345296" y="81267"/>
                  </a:lnTo>
                  <a:lnTo>
                    <a:pt x="341650" y="83512"/>
                  </a:lnTo>
                  <a:lnTo>
                    <a:pt x="337547" y="85308"/>
                  </a:lnTo>
                  <a:lnTo>
                    <a:pt x="333216" y="86655"/>
                  </a:lnTo>
                  <a:lnTo>
                    <a:pt x="329113" y="88002"/>
                  </a:lnTo>
                  <a:lnTo>
                    <a:pt x="324555" y="88675"/>
                  </a:lnTo>
                  <a:lnTo>
                    <a:pt x="319996" y="88900"/>
                  </a:lnTo>
                  <a:lnTo>
                    <a:pt x="315210" y="88675"/>
                  </a:lnTo>
                  <a:lnTo>
                    <a:pt x="310651" y="88002"/>
                  </a:lnTo>
                  <a:lnTo>
                    <a:pt x="306548" y="86655"/>
                  </a:lnTo>
                  <a:lnTo>
                    <a:pt x="302446" y="85308"/>
                  </a:lnTo>
                  <a:lnTo>
                    <a:pt x="298571" y="83512"/>
                  </a:lnTo>
                  <a:lnTo>
                    <a:pt x="294696" y="81267"/>
                  </a:lnTo>
                  <a:lnTo>
                    <a:pt x="291277" y="78573"/>
                  </a:lnTo>
                  <a:lnTo>
                    <a:pt x="287858" y="75879"/>
                  </a:lnTo>
                  <a:lnTo>
                    <a:pt x="284895" y="72736"/>
                  </a:lnTo>
                  <a:lnTo>
                    <a:pt x="282388" y="69144"/>
                  </a:lnTo>
                  <a:lnTo>
                    <a:pt x="280109" y="65552"/>
                  </a:lnTo>
                  <a:lnTo>
                    <a:pt x="278285" y="61511"/>
                  </a:lnTo>
                  <a:lnTo>
                    <a:pt x="276690" y="57695"/>
                  </a:lnTo>
                  <a:lnTo>
                    <a:pt x="275778" y="53205"/>
                  </a:lnTo>
                  <a:lnTo>
                    <a:pt x="274866" y="48715"/>
                  </a:lnTo>
                  <a:lnTo>
                    <a:pt x="274638" y="44225"/>
                  </a:lnTo>
                  <a:lnTo>
                    <a:pt x="274866" y="39960"/>
                  </a:lnTo>
                  <a:lnTo>
                    <a:pt x="275778" y="35470"/>
                  </a:lnTo>
                  <a:lnTo>
                    <a:pt x="276690" y="30980"/>
                  </a:lnTo>
                  <a:lnTo>
                    <a:pt x="278285" y="27164"/>
                  </a:lnTo>
                  <a:lnTo>
                    <a:pt x="280109" y="23123"/>
                  </a:lnTo>
                  <a:lnTo>
                    <a:pt x="282388" y="19306"/>
                  </a:lnTo>
                  <a:lnTo>
                    <a:pt x="284895" y="15939"/>
                  </a:lnTo>
                  <a:lnTo>
                    <a:pt x="287858" y="12796"/>
                  </a:lnTo>
                  <a:lnTo>
                    <a:pt x="291277" y="10102"/>
                  </a:lnTo>
                  <a:lnTo>
                    <a:pt x="294696" y="7408"/>
                  </a:lnTo>
                  <a:lnTo>
                    <a:pt x="298571" y="5163"/>
                  </a:lnTo>
                  <a:lnTo>
                    <a:pt x="302446" y="3367"/>
                  </a:lnTo>
                  <a:lnTo>
                    <a:pt x="306548" y="1796"/>
                  </a:lnTo>
                  <a:lnTo>
                    <a:pt x="310651" y="673"/>
                  </a:lnTo>
                  <a:lnTo>
                    <a:pt x="315210" y="0"/>
                  </a:lnTo>
                  <a:close/>
                </a:path>
              </a:pathLst>
            </a:custGeom>
            <a:solidFill>
              <a:schemeClr val="bg1"/>
            </a:solidFill>
            <a:ln w="12700" cap="flat" cmpd="sng" algn="ctr">
              <a:noFill/>
              <a:prstDash val="solid"/>
              <a:miter lim="800000"/>
            </a:ln>
            <a:effectLst/>
            <a:extLst/>
          </p:spPr>
          <p:txBody>
            <a:bodyPr anchor="ctr">
              <a:scene3d>
                <a:camera prst="orthographicFront"/>
                <a:lightRig rig="threePt" dir="t"/>
              </a:scene3d>
              <a:sp3d>
                <a:contourClr>
                  <a:srgbClr val="FFFFFF"/>
                </a:contourClr>
              </a:sp3d>
            </a:bodyPr>
            <a:lstStyle/>
            <a:p>
              <a:pPr algn="ctr"/>
              <a:endParaRPr lang="zh-CN" altLang="en-US" sz="120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3" name="KSO_Shape">
              <a:extLst>
                <a:ext uri="{FF2B5EF4-FFF2-40B4-BE49-F238E27FC236}">
                  <a16:creationId xmlns:a16="http://schemas.microsoft.com/office/drawing/2014/main" id="{990CE11D-4D2C-4929-BB1C-C9ABDA4E3843}"/>
                </a:ext>
              </a:extLst>
            </p:cNvPr>
            <p:cNvSpPr/>
            <p:nvPr/>
          </p:nvSpPr>
          <p:spPr>
            <a:xfrm>
              <a:off x="7197616" y="3344697"/>
              <a:ext cx="819150" cy="689451"/>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sz="120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4" name="KSO_Shape">
              <a:extLst>
                <a:ext uri="{FF2B5EF4-FFF2-40B4-BE49-F238E27FC236}">
                  <a16:creationId xmlns:a16="http://schemas.microsoft.com/office/drawing/2014/main" id="{DB814BDC-3DFF-4A5D-81EA-0FF3A0A8901D}"/>
                </a:ext>
              </a:extLst>
            </p:cNvPr>
            <p:cNvSpPr>
              <a:spLocks/>
            </p:cNvSpPr>
            <p:nvPr/>
          </p:nvSpPr>
          <p:spPr bwMode="auto">
            <a:xfrm>
              <a:off x="10092893" y="3425246"/>
              <a:ext cx="774097" cy="528352"/>
            </a:xfrm>
            <a:custGeom>
              <a:avLst/>
              <a:gdLst>
                <a:gd name="T0" fmla="*/ 1793051 w 3431"/>
                <a:gd name="T1" fmla="*/ 289112 h 2339"/>
                <a:gd name="T2" fmla="*/ 1793051 w 3431"/>
                <a:gd name="T3" fmla="*/ 285439 h 2339"/>
                <a:gd name="T4" fmla="*/ 0 w 3431"/>
                <a:gd name="T5" fmla="*/ 285439 h 2339"/>
                <a:gd name="T6" fmla="*/ 0 w 3431"/>
                <a:gd name="T7" fmla="*/ 161084 h 2339"/>
                <a:gd name="T8" fmla="*/ 161096 w 3431"/>
                <a:gd name="T9" fmla="*/ 0 h 2339"/>
                <a:gd name="T10" fmla="*/ 1628281 w 3431"/>
                <a:gd name="T11" fmla="*/ 0 h 2339"/>
                <a:gd name="T12" fmla="*/ 1794625 w 3431"/>
                <a:gd name="T13" fmla="*/ 161084 h 2339"/>
                <a:gd name="T14" fmla="*/ 1794625 w 3431"/>
                <a:gd name="T15" fmla="*/ 289112 h 2339"/>
                <a:gd name="T16" fmla="*/ 1793051 w 3431"/>
                <a:gd name="T17" fmla="*/ 289112 h 2339"/>
                <a:gd name="T18" fmla="*/ 1800397 w 3431"/>
                <a:gd name="T19" fmla="*/ 578223 h 2339"/>
                <a:gd name="T20" fmla="*/ 1800397 w 3431"/>
                <a:gd name="T21" fmla="*/ 1073018 h 2339"/>
                <a:gd name="T22" fmla="*/ 1628281 w 3431"/>
                <a:gd name="T23" fmla="*/ 1227281 h 2339"/>
                <a:gd name="T24" fmla="*/ 161096 w 3431"/>
                <a:gd name="T25" fmla="*/ 1227281 h 2339"/>
                <a:gd name="T26" fmla="*/ 0 w 3431"/>
                <a:gd name="T27" fmla="*/ 1073018 h 2339"/>
                <a:gd name="T28" fmla="*/ 0 w 3431"/>
                <a:gd name="T29" fmla="*/ 578223 h 2339"/>
                <a:gd name="T30" fmla="*/ 1800397 w 3431"/>
                <a:gd name="T31" fmla="*/ 578223 h 2339"/>
                <a:gd name="T32" fmla="*/ 685316 w 3431"/>
                <a:gd name="T33" fmla="*/ 793876 h 2339"/>
                <a:gd name="T34" fmla="*/ 431864 w 3431"/>
                <a:gd name="T35" fmla="*/ 793876 h 2339"/>
                <a:gd name="T36" fmla="*/ 431864 w 3431"/>
                <a:gd name="T37" fmla="*/ 900391 h 2339"/>
                <a:gd name="T38" fmla="*/ 685316 w 3431"/>
                <a:gd name="T39" fmla="*/ 900391 h 2339"/>
                <a:gd name="T40" fmla="*/ 685316 w 3431"/>
                <a:gd name="T41" fmla="*/ 793876 h 2339"/>
                <a:gd name="T42" fmla="*/ 1010132 w 3431"/>
                <a:gd name="T43" fmla="*/ 793876 h 2339"/>
                <a:gd name="T44" fmla="*/ 791839 w 3431"/>
                <a:gd name="T45" fmla="*/ 793876 h 2339"/>
                <a:gd name="T46" fmla="*/ 791839 w 3431"/>
                <a:gd name="T47" fmla="*/ 900391 h 2339"/>
                <a:gd name="T48" fmla="*/ 1010132 w 3431"/>
                <a:gd name="T49" fmla="*/ 900391 h 2339"/>
                <a:gd name="T50" fmla="*/ 1010132 w 3431"/>
                <a:gd name="T51" fmla="*/ 793876 h 2339"/>
                <a:gd name="T52" fmla="*/ 1367483 w 3431"/>
                <a:gd name="T53" fmla="*/ 793876 h 2339"/>
                <a:gd name="T54" fmla="*/ 1078349 w 3431"/>
                <a:gd name="T55" fmla="*/ 793876 h 2339"/>
                <a:gd name="T56" fmla="*/ 1078349 w 3431"/>
                <a:gd name="T57" fmla="*/ 900391 h 2339"/>
                <a:gd name="T58" fmla="*/ 1367483 w 3431"/>
                <a:gd name="T59" fmla="*/ 900391 h 2339"/>
                <a:gd name="T60" fmla="*/ 1367483 w 3431"/>
                <a:gd name="T61" fmla="*/ 793876 h 2339"/>
                <a:gd name="T62" fmla="*/ 108097 w 3431"/>
                <a:gd name="T63" fmla="*/ 1077741 h 2339"/>
                <a:gd name="T64" fmla="*/ 1369057 w 3431"/>
                <a:gd name="T65" fmla="*/ 1077741 h 2339"/>
                <a:gd name="T66" fmla="*/ 1369057 w 3431"/>
                <a:gd name="T67" fmla="*/ 972275 h 2339"/>
                <a:gd name="T68" fmla="*/ 108097 w 3431"/>
                <a:gd name="T69" fmla="*/ 972275 h 2339"/>
                <a:gd name="T70" fmla="*/ 108097 w 3431"/>
                <a:gd name="T71" fmla="*/ 1077741 h 2339"/>
                <a:gd name="T72" fmla="*/ 108097 w 3431"/>
                <a:gd name="T73" fmla="*/ 900391 h 2339"/>
                <a:gd name="T74" fmla="*/ 361549 w 3431"/>
                <a:gd name="T75" fmla="*/ 900391 h 2339"/>
                <a:gd name="T76" fmla="*/ 361549 w 3431"/>
                <a:gd name="T77" fmla="*/ 793876 h 2339"/>
                <a:gd name="T78" fmla="*/ 108097 w 3431"/>
                <a:gd name="T79" fmla="*/ 793876 h 2339"/>
                <a:gd name="T80" fmla="*/ 108097 w 3431"/>
                <a:gd name="T81" fmla="*/ 900391 h 23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31" h="2339">
                  <a:moveTo>
                    <a:pt x="3417" y="551"/>
                  </a:moveTo>
                  <a:cubicBezTo>
                    <a:pt x="3417" y="544"/>
                    <a:pt x="3417" y="544"/>
                    <a:pt x="3417" y="544"/>
                  </a:cubicBezTo>
                  <a:cubicBezTo>
                    <a:pt x="0" y="544"/>
                    <a:pt x="0" y="544"/>
                    <a:pt x="0" y="544"/>
                  </a:cubicBezTo>
                  <a:cubicBezTo>
                    <a:pt x="0" y="307"/>
                    <a:pt x="0" y="307"/>
                    <a:pt x="0" y="307"/>
                  </a:cubicBezTo>
                  <a:cubicBezTo>
                    <a:pt x="0" y="138"/>
                    <a:pt x="138" y="0"/>
                    <a:pt x="307" y="0"/>
                  </a:cubicBezTo>
                  <a:cubicBezTo>
                    <a:pt x="3103" y="0"/>
                    <a:pt x="3103" y="0"/>
                    <a:pt x="3103" y="0"/>
                  </a:cubicBezTo>
                  <a:cubicBezTo>
                    <a:pt x="3273" y="0"/>
                    <a:pt x="3420" y="138"/>
                    <a:pt x="3420" y="307"/>
                  </a:cubicBezTo>
                  <a:cubicBezTo>
                    <a:pt x="3420" y="551"/>
                    <a:pt x="3420" y="551"/>
                    <a:pt x="3420" y="551"/>
                  </a:cubicBezTo>
                  <a:lnTo>
                    <a:pt x="3417" y="551"/>
                  </a:lnTo>
                  <a:close/>
                  <a:moveTo>
                    <a:pt x="3431" y="1102"/>
                  </a:moveTo>
                  <a:cubicBezTo>
                    <a:pt x="3431" y="2045"/>
                    <a:pt x="3431" y="2045"/>
                    <a:pt x="3431" y="2045"/>
                  </a:cubicBezTo>
                  <a:cubicBezTo>
                    <a:pt x="3431" y="2215"/>
                    <a:pt x="3273" y="2339"/>
                    <a:pt x="3103" y="2339"/>
                  </a:cubicBezTo>
                  <a:cubicBezTo>
                    <a:pt x="307" y="2339"/>
                    <a:pt x="307" y="2339"/>
                    <a:pt x="307" y="2339"/>
                  </a:cubicBezTo>
                  <a:cubicBezTo>
                    <a:pt x="138" y="2339"/>
                    <a:pt x="0" y="2215"/>
                    <a:pt x="0" y="2045"/>
                  </a:cubicBezTo>
                  <a:cubicBezTo>
                    <a:pt x="0" y="1102"/>
                    <a:pt x="0" y="1102"/>
                    <a:pt x="0" y="1102"/>
                  </a:cubicBezTo>
                  <a:lnTo>
                    <a:pt x="3431" y="1102"/>
                  </a:lnTo>
                  <a:close/>
                  <a:moveTo>
                    <a:pt x="1306" y="1513"/>
                  </a:moveTo>
                  <a:cubicBezTo>
                    <a:pt x="823" y="1513"/>
                    <a:pt x="823" y="1513"/>
                    <a:pt x="823" y="1513"/>
                  </a:cubicBezTo>
                  <a:cubicBezTo>
                    <a:pt x="823" y="1716"/>
                    <a:pt x="823" y="1716"/>
                    <a:pt x="823" y="1716"/>
                  </a:cubicBezTo>
                  <a:cubicBezTo>
                    <a:pt x="1306" y="1716"/>
                    <a:pt x="1306" y="1716"/>
                    <a:pt x="1306" y="1716"/>
                  </a:cubicBezTo>
                  <a:lnTo>
                    <a:pt x="1306" y="1513"/>
                  </a:lnTo>
                  <a:close/>
                  <a:moveTo>
                    <a:pt x="1925" y="1513"/>
                  </a:moveTo>
                  <a:cubicBezTo>
                    <a:pt x="1509" y="1513"/>
                    <a:pt x="1509" y="1513"/>
                    <a:pt x="1509" y="1513"/>
                  </a:cubicBezTo>
                  <a:cubicBezTo>
                    <a:pt x="1509" y="1716"/>
                    <a:pt x="1509" y="1716"/>
                    <a:pt x="1509" y="1716"/>
                  </a:cubicBezTo>
                  <a:cubicBezTo>
                    <a:pt x="1925" y="1716"/>
                    <a:pt x="1925" y="1716"/>
                    <a:pt x="1925" y="1716"/>
                  </a:cubicBezTo>
                  <a:lnTo>
                    <a:pt x="1925" y="1513"/>
                  </a:lnTo>
                  <a:close/>
                  <a:moveTo>
                    <a:pt x="2606" y="1513"/>
                  </a:moveTo>
                  <a:cubicBezTo>
                    <a:pt x="2055" y="1513"/>
                    <a:pt x="2055" y="1513"/>
                    <a:pt x="2055" y="1513"/>
                  </a:cubicBezTo>
                  <a:cubicBezTo>
                    <a:pt x="2055" y="1716"/>
                    <a:pt x="2055" y="1716"/>
                    <a:pt x="2055" y="1716"/>
                  </a:cubicBezTo>
                  <a:cubicBezTo>
                    <a:pt x="2606" y="1716"/>
                    <a:pt x="2606" y="1716"/>
                    <a:pt x="2606" y="1716"/>
                  </a:cubicBezTo>
                  <a:lnTo>
                    <a:pt x="2606" y="1513"/>
                  </a:lnTo>
                  <a:close/>
                  <a:moveTo>
                    <a:pt x="206" y="2054"/>
                  </a:moveTo>
                  <a:cubicBezTo>
                    <a:pt x="2609" y="2054"/>
                    <a:pt x="2609" y="2054"/>
                    <a:pt x="2609" y="2054"/>
                  </a:cubicBezTo>
                  <a:cubicBezTo>
                    <a:pt x="2609" y="1853"/>
                    <a:pt x="2609" y="1853"/>
                    <a:pt x="2609" y="1853"/>
                  </a:cubicBezTo>
                  <a:cubicBezTo>
                    <a:pt x="206" y="1853"/>
                    <a:pt x="206" y="1853"/>
                    <a:pt x="206" y="1853"/>
                  </a:cubicBezTo>
                  <a:lnTo>
                    <a:pt x="206" y="2054"/>
                  </a:lnTo>
                  <a:close/>
                  <a:moveTo>
                    <a:pt x="206" y="1716"/>
                  </a:moveTo>
                  <a:cubicBezTo>
                    <a:pt x="689" y="1716"/>
                    <a:pt x="689" y="1716"/>
                    <a:pt x="689" y="1716"/>
                  </a:cubicBezTo>
                  <a:cubicBezTo>
                    <a:pt x="689" y="1513"/>
                    <a:pt x="689" y="1513"/>
                    <a:pt x="689" y="1513"/>
                  </a:cubicBezTo>
                  <a:cubicBezTo>
                    <a:pt x="206" y="1513"/>
                    <a:pt x="206" y="1513"/>
                    <a:pt x="206" y="1513"/>
                  </a:cubicBezTo>
                  <a:lnTo>
                    <a:pt x="206" y="1716"/>
                  </a:lnTo>
                  <a:close/>
                </a:path>
              </a:pathLst>
            </a:custGeom>
            <a:solidFill>
              <a:schemeClr val="bg1"/>
            </a:solidFill>
            <a:ln w="12700" cap="flat" cmpd="sng" algn="ctr">
              <a:noFill/>
              <a:prstDash val="solid"/>
              <a:miter lim="800000"/>
            </a:ln>
            <a:effectLst/>
            <a:extLst/>
          </p:spPr>
          <p:txBody>
            <a:bodyPr anchor="ctr">
              <a:scene3d>
                <a:camera prst="orthographicFront"/>
                <a:lightRig rig="threePt" dir="t"/>
              </a:scene3d>
              <a:sp3d>
                <a:contourClr>
                  <a:srgbClr val="FFFFFF"/>
                </a:contourClr>
              </a:sp3d>
            </a:bodyPr>
            <a:lstStyle/>
            <a:p>
              <a:pPr algn="ctr"/>
              <a:endParaRPr lang="zh-CN" altLang="en-US" sz="120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5" name="文本框 24">
              <a:extLst>
                <a:ext uri="{FF2B5EF4-FFF2-40B4-BE49-F238E27FC236}">
                  <a16:creationId xmlns:a16="http://schemas.microsoft.com/office/drawing/2014/main" id="{2BF36BBE-AB35-4D81-8300-D52DF7C9C11E}"/>
                </a:ext>
              </a:extLst>
            </p:cNvPr>
            <p:cNvSpPr txBox="1"/>
            <p:nvPr/>
          </p:nvSpPr>
          <p:spPr>
            <a:xfrm>
              <a:off x="563680" y="2154974"/>
              <a:ext cx="1814241" cy="3444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请在这里添加标题</a:t>
              </a:r>
            </a:p>
          </p:txBody>
        </p:sp>
        <p:sp>
          <p:nvSpPr>
            <p:cNvPr id="26" name="文本框 25">
              <a:extLst>
                <a:ext uri="{FF2B5EF4-FFF2-40B4-BE49-F238E27FC236}">
                  <a16:creationId xmlns:a16="http://schemas.microsoft.com/office/drawing/2014/main" id="{FD6E0783-FE7F-4EBC-90E0-2B5CED02E8EB}"/>
                </a:ext>
              </a:extLst>
            </p:cNvPr>
            <p:cNvSpPr txBox="1"/>
            <p:nvPr/>
          </p:nvSpPr>
          <p:spPr>
            <a:xfrm>
              <a:off x="3402852" y="2154974"/>
              <a:ext cx="1814241" cy="3444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请在这里添加标题</a:t>
              </a:r>
            </a:p>
          </p:txBody>
        </p:sp>
        <p:sp>
          <p:nvSpPr>
            <p:cNvPr id="27" name="文本框 26">
              <a:extLst>
                <a:ext uri="{FF2B5EF4-FFF2-40B4-BE49-F238E27FC236}">
                  <a16:creationId xmlns:a16="http://schemas.microsoft.com/office/drawing/2014/main" id="{896AA5FA-4B9A-4078-AB94-F3EFC97E2A6B}"/>
                </a:ext>
              </a:extLst>
            </p:cNvPr>
            <p:cNvSpPr txBox="1"/>
            <p:nvPr/>
          </p:nvSpPr>
          <p:spPr>
            <a:xfrm>
              <a:off x="6488936" y="2154974"/>
              <a:ext cx="1814241" cy="3444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请在这里添加标题</a:t>
              </a:r>
            </a:p>
          </p:txBody>
        </p:sp>
        <p:sp>
          <p:nvSpPr>
            <p:cNvPr id="28" name="文本框 27">
              <a:extLst>
                <a:ext uri="{FF2B5EF4-FFF2-40B4-BE49-F238E27FC236}">
                  <a16:creationId xmlns:a16="http://schemas.microsoft.com/office/drawing/2014/main" id="{3856101B-5B39-48EA-A479-1234E763FC7C}"/>
                </a:ext>
              </a:extLst>
            </p:cNvPr>
            <p:cNvSpPr txBox="1"/>
            <p:nvPr/>
          </p:nvSpPr>
          <p:spPr>
            <a:xfrm>
              <a:off x="9361686" y="2154974"/>
              <a:ext cx="1814241" cy="3444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请在这里添加标题</a:t>
              </a:r>
            </a:p>
          </p:txBody>
        </p:sp>
      </p:grpSp>
    </p:spTree>
    <p:extLst>
      <p:ext uri="{BB962C8B-B14F-4D97-AF65-F5344CB8AC3E}">
        <p14:creationId xmlns:p14="http://schemas.microsoft.com/office/powerpoint/2010/main" val="3320572066"/>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250" fill="hold"/>
                                        <p:tgtEl>
                                          <p:spTgt spid="7"/>
                                        </p:tgtEl>
                                        <p:attrNameLst>
                                          <p:attrName>ppt_x</p:attrName>
                                        </p:attrNameLst>
                                      </p:cBhvr>
                                      <p:tavLst>
                                        <p:tav tm="0">
                                          <p:val>
                                            <p:strVal val="0-#ppt_w/2"/>
                                          </p:val>
                                        </p:tav>
                                        <p:tav tm="100000">
                                          <p:val>
                                            <p:strVal val="#ppt_x"/>
                                          </p:val>
                                        </p:tav>
                                      </p:tavLst>
                                    </p:anim>
                                    <p:anim calcmode="lin" valueType="num">
                                      <p:cBhvr additive="base">
                                        <p:cTn id="14" dur="12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45468" y="2061660"/>
            <a:ext cx="3099476" cy="3274096"/>
            <a:chOff x="4764088" y="2063751"/>
            <a:chExt cx="2817812" cy="2976562"/>
          </a:xfrm>
        </p:grpSpPr>
        <p:sp>
          <p:nvSpPr>
            <p:cNvPr id="3" name="MH_Other_1"/>
            <p:cNvSpPr/>
            <p:nvPr>
              <p:custDataLst>
                <p:tags r:id="rId2"/>
              </p:custDataLst>
            </p:nvPr>
          </p:nvSpPr>
          <p:spPr>
            <a:xfrm flipH="1" flipV="1">
              <a:off x="5837238" y="4044950"/>
              <a:ext cx="1262062" cy="57943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4" name="MH_Other_2"/>
            <p:cNvSpPr/>
            <p:nvPr>
              <p:custDataLst>
                <p:tags r:id="rId3"/>
              </p:custDataLst>
            </p:nvPr>
          </p:nvSpPr>
          <p:spPr>
            <a:xfrm flipV="1">
              <a:off x="5253038" y="3100388"/>
              <a:ext cx="1262062" cy="577850"/>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5" name="MH_Other_3"/>
            <p:cNvSpPr/>
            <p:nvPr>
              <p:custDataLst>
                <p:tags r:id="rId4"/>
              </p:custDataLst>
            </p:nvPr>
          </p:nvSpPr>
          <p:spPr>
            <a:xfrm>
              <a:off x="6515100" y="3017838"/>
              <a:ext cx="1066800" cy="1066800"/>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6" name="MH_Other_4"/>
            <p:cNvSpPr/>
            <p:nvPr>
              <p:custDataLst>
                <p:tags r:id="rId5"/>
              </p:custDataLst>
            </p:nvPr>
          </p:nvSpPr>
          <p:spPr>
            <a:xfrm>
              <a:off x="6609068" y="3112796"/>
              <a:ext cx="877670" cy="877671"/>
            </a:xfrm>
            <a:prstGeom prst="ellipse">
              <a:avLst/>
            </a:prstGeom>
            <a:solidFill>
              <a:schemeClr val="accent2"/>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600" b="1">
                  <a:solidFill>
                    <a:srgbClr val="FFFFFF"/>
                  </a:solidFill>
                  <a:latin typeface="Agency FB" panose="020B0503020202020204" pitchFamily="34" charset="0"/>
                  <a:ea typeface="黑体" panose="02010609060101010101" pitchFamily="49" charset="-122"/>
                </a:rPr>
                <a:t>02</a:t>
              </a:r>
              <a:endParaRPr lang="zh-CN" altLang="en-US" sz="3600" b="1">
                <a:solidFill>
                  <a:srgbClr val="FFFFFF"/>
                </a:solidFill>
                <a:latin typeface="Agency FB" panose="020B0503020202020204" pitchFamily="34" charset="0"/>
                <a:ea typeface="黑体" panose="02010609060101010101" pitchFamily="49" charset="-122"/>
              </a:endParaRPr>
            </a:p>
          </p:txBody>
        </p:sp>
        <p:sp>
          <p:nvSpPr>
            <p:cNvPr id="7" name="MH_Other_5"/>
            <p:cNvSpPr/>
            <p:nvPr>
              <p:custDataLst>
                <p:tags r:id="rId6"/>
              </p:custDataLst>
            </p:nvPr>
          </p:nvSpPr>
          <p:spPr>
            <a:xfrm>
              <a:off x="4764088" y="2063751"/>
              <a:ext cx="1065212" cy="1065213"/>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8" name="MH_Other_6"/>
            <p:cNvSpPr/>
            <p:nvPr>
              <p:custDataLst>
                <p:tags r:id="rId7"/>
              </p:custDataLst>
            </p:nvPr>
          </p:nvSpPr>
          <p:spPr>
            <a:xfrm>
              <a:off x="4857817" y="2157552"/>
              <a:ext cx="877670" cy="877671"/>
            </a:xfrm>
            <a:prstGeom prst="ellipse">
              <a:avLst/>
            </a:prstGeom>
            <a:solidFill>
              <a:schemeClr val="accent1"/>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600" b="1">
                  <a:solidFill>
                    <a:srgbClr val="FFFFFF"/>
                  </a:solidFill>
                  <a:latin typeface="Agency FB" panose="020B0503020202020204" pitchFamily="34" charset="0"/>
                  <a:ea typeface="黑体" panose="02010609060101010101" pitchFamily="49" charset="-122"/>
                </a:rPr>
                <a:t>01</a:t>
              </a:r>
              <a:endParaRPr lang="zh-CN" altLang="en-US" sz="3600" b="1">
                <a:solidFill>
                  <a:srgbClr val="FFFFFF"/>
                </a:solidFill>
                <a:latin typeface="Agency FB" panose="020B0503020202020204" pitchFamily="34" charset="0"/>
                <a:ea typeface="黑体" panose="02010609060101010101" pitchFamily="49" charset="-122"/>
              </a:endParaRPr>
            </a:p>
          </p:txBody>
        </p:sp>
        <p:sp>
          <p:nvSpPr>
            <p:cNvPr id="9" name="MH_Other_7"/>
            <p:cNvSpPr/>
            <p:nvPr>
              <p:custDataLst>
                <p:tags r:id="rId8"/>
              </p:custDataLst>
            </p:nvPr>
          </p:nvSpPr>
          <p:spPr>
            <a:xfrm flipH="1">
              <a:off x="4770438" y="3973513"/>
              <a:ext cx="1066800" cy="1066800"/>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10" name="MH_Other_8"/>
            <p:cNvSpPr/>
            <p:nvPr>
              <p:custDataLst>
                <p:tags r:id="rId9"/>
              </p:custDataLst>
            </p:nvPr>
          </p:nvSpPr>
          <p:spPr>
            <a:xfrm>
              <a:off x="4865367" y="4068040"/>
              <a:ext cx="877670" cy="877671"/>
            </a:xfrm>
            <a:prstGeom prst="ellipse">
              <a:avLst/>
            </a:prstGeom>
            <a:solidFill>
              <a:schemeClr val="accent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600" b="1">
                  <a:solidFill>
                    <a:srgbClr val="FFFFFF"/>
                  </a:solidFill>
                  <a:latin typeface="Agency FB" panose="020B0503020202020204" pitchFamily="34" charset="0"/>
                  <a:ea typeface="黑体" panose="02010609060101010101" pitchFamily="49" charset="-122"/>
                </a:rPr>
                <a:t>03</a:t>
              </a:r>
              <a:endParaRPr lang="zh-CN" altLang="en-US" sz="3600" b="1">
                <a:solidFill>
                  <a:srgbClr val="FFFFFF"/>
                </a:solidFill>
                <a:latin typeface="Agency FB" panose="020B0503020202020204" pitchFamily="34" charset="0"/>
                <a:ea typeface="黑体" panose="02010609060101010101" pitchFamily="49" charset="-122"/>
              </a:endParaRPr>
            </a:p>
          </p:txBody>
        </p:sp>
      </p:grpSp>
      <p:grpSp>
        <p:nvGrpSpPr>
          <p:cNvPr id="25" name="组合 24"/>
          <p:cNvGrpSpPr/>
          <p:nvPr/>
        </p:nvGrpSpPr>
        <p:grpSpPr>
          <a:xfrm>
            <a:off x="1115073" y="1865706"/>
            <a:ext cx="3327203" cy="1220395"/>
            <a:chOff x="874713" y="3325188"/>
            <a:chExt cx="3327636" cy="1220554"/>
          </a:xfrm>
        </p:grpSpPr>
        <p:sp>
          <p:nvSpPr>
            <p:cNvPr id="26" name="矩形 25"/>
            <p:cNvSpPr/>
            <p:nvPr/>
          </p:nvSpPr>
          <p:spPr>
            <a:xfrm>
              <a:off x="874713" y="36778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ea typeface="汉仪夏日体W" panose="00020600040101010101" pitchFamily="18" charset="-122"/>
                </a:rPr>
                <a:t>用户可以在投影仪或者计算机上进行演示也可以将演示文稿打印出来制作成胶片以便应用到更广泛的领域中</a:t>
              </a:r>
            </a:p>
          </p:txBody>
        </p:sp>
        <p:sp>
          <p:nvSpPr>
            <p:cNvPr id="27" name="矩形 26"/>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ea typeface="汉仪夏日体W" panose="00020600040101010101" pitchFamily="18" charset="-122"/>
                </a:rPr>
                <a:t>标题文字添加</a:t>
              </a:r>
            </a:p>
          </p:txBody>
        </p:sp>
      </p:grpSp>
      <p:grpSp>
        <p:nvGrpSpPr>
          <p:cNvPr id="28" name="组合 27"/>
          <p:cNvGrpSpPr/>
          <p:nvPr/>
        </p:nvGrpSpPr>
        <p:grpSpPr>
          <a:xfrm>
            <a:off x="7828788" y="3020502"/>
            <a:ext cx="3327203" cy="1220395"/>
            <a:chOff x="874713" y="3325188"/>
            <a:chExt cx="3327636" cy="1220554"/>
          </a:xfrm>
        </p:grpSpPr>
        <p:sp>
          <p:nvSpPr>
            <p:cNvPr id="29" name="矩形 28"/>
            <p:cNvSpPr/>
            <p:nvPr/>
          </p:nvSpPr>
          <p:spPr>
            <a:xfrm>
              <a:off x="874713" y="36778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ea typeface="汉仪夏日体W" panose="00020600040101010101" pitchFamily="18" charset="-122"/>
                </a:rPr>
                <a:t>用户可以在投影仪或者计算机上进行演示也可以将演示文稿打印出来制作成胶片以便应用到更广泛的领域中</a:t>
              </a:r>
            </a:p>
          </p:txBody>
        </p:sp>
        <p:sp>
          <p:nvSpPr>
            <p:cNvPr id="30" name="矩形 29"/>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ea typeface="汉仪夏日体W" panose="00020600040101010101" pitchFamily="18" charset="-122"/>
                </a:rPr>
                <a:t>标题文字添加</a:t>
              </a:r>
            </a:p>
          </p:txBody>
        </p:sp>
      </p:grpSp>
      <p:grpSp>
        <p:nvGrpSpPr>
          <p:cNvPr id="31" name="组合 30"/>
          <p:cNvGrpSpPr/>
          <p:nvPr/>
        </p:nvGrpSpPr>
        <p:grpSpPr>
          <a:xfrm>
            <a:off x="1115073" y="4256212"/>
            <a:ext cx="3327203" cy="1220395"/>
            <a:chOff x="874713" y="3325188"/>
            <a:chExt cx="3327636" cy="1220554"/>
          </a:xfrm>
        </p:grpSpPr>
        <p:sp>
          <p:nvSpPr>
            <p:cNvPr id="32" name="矩形 31"/>
            <p:cNvSpPr/>
            <p:nvPr/>
          </p:nvSpPr>
          <p:spPr>
            <a:xfrm>
              <a:off x="874713" y="36778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ea typeface="汉仪夏日体W" panose="00020600040101010101" pitchFamily="18" charset="-122"/>
                </a:rPr>
                <a:t>用户可以在投影仪或者计算机上进行演示也可以将演示文稿打印出来制作成胶片以便应用到更广泛的领域中</a:t>
              </a:r>
            </a:p>
          </p:txBody>
        </p:sp>
        <p:sp>
          <p:nvSpPr>
            <p:cNvPr id="33" name="矩形 32"/>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ea typeface="汉仪夏日体W" panose="00020600040101010101" pitchFamily="18" charset="-122"/>
                </a:rPr>
                <a:t>标题文字添加</a:t>
              </a:r>
            </a:p>
          </p:txBody>
        </p:sp>
      </p:grpSp>
      <p:grpSp>
        <p:nvGrpSpPr>
          <p:cNvPr id="20" name="组合 19">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21"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22" name="直接连接符 21">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37669121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0-#ppt_w/2"/>
                                          </p:val>
                                        </p:tav>
                                        <p:tav tm="100000">
                                          <p:val>
                                            <p:strVal val="#ppt_x"/>
                                          </p:val>
                                        </p:tav>
                                      </p:tavLst>
                                    </p:anim>
                                    <p:anim calcmode="lin" valueType="num">
                                      <p:cBhvr additive="base">
                                        <p:cTn id="14" dur="500" fill="hold"/>
                                        <p:tgtEl>
                                          <p:spTgt spid="2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1+#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0-#ppt_w/2"/>
                                          </p:val>
                                        </p:tav>
                                        <p:tav tm="100000">
                                          <p:val>
                                            <p:strVal val="#ppt_x"/>
                                          </p:val>
                                        </p:tav>
                                      </p:tavLst>
                                    </p:anim>
                                    <p:anim calcmode="lin" valueType="num">
                                      <p:cBhvr additive="base">
                                        <p:cTn id="24" dur="500" fill="hold"/>
                                        <p:tgtEl>
                                          <p:spTgt spid="31"/>
                                        </p:tgtEl>
                                        <p:attrNameLst>
                                          <p:attrName>ppt_y</p:attrName>
                                        </p:attrNameLst>
                                      </p:cBhvr>
                                      <p:tavLst>
                                        <p:tav tm="0">
                                          <p:val>
                                            <p:strVal val="#ppt_y"/>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anim calcmode="lin" valueType="num">
                                      <p:cBhvr>
                                        <p:cTn id="28" dur="500" fill="hold"/>
                                        <p:tgtEl>
                                          <p:spTgt spid="20"/>
                                        </p:tgtEl>
                                        <p:attrNameLst>
                                          <p:attrName>ppt_x</p:attrName>
                                        </p:attrNameLst>
                                      </p:cBhvr>
                                      <p:tavLst>
                                        <p:tav tm="0">
                                          <p:val>
                                            <p:strVal val="#ppt_x"/>
                                          </p:val>
                                        </p:tav>
                                        <p:tav tm="100000">
                                          <p:val>
                                            <p:strVal val="#ppt_x"/>
                                          </p:val>
                                        </p:tav>
                                      </p:tavLst>
                                    </p:anim>
                                    <p:anim calcmode="lin" valueType="num">
                                      <p:cBhvr>
                                        <p:cTn id="29"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71849" y="469557"/>
            <a:ext cx="11541210" cy="60053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b="46309"/>
          <a:stretch/>
        </p:blipFill>
        <p:spPr>
          <a:xfrm>
            <a:off x="124781" y="4485605"/>
            <a:ext cx="3211544" cy="1989336"/>
          </a:xfrm>
          <a:prstGeom prst="rect">
            <a:avLst/>
          </a:prstGeom>
        </p:spPr>
      </p:pic>
      <p:sp>
        <p:nvSpPr>
          <p:cNvPr id="14" name="矩形 13">
            <a:extLst>
              <a:ext uri="{FF2B5EF4-FFF2-40B4-BE49-F238E27FC236}">
                <a16:creationId xmlns:a16="http://schemas.microsoft.com/office/drawing/2014/main" id="{9C90E54D-086A-4B90-B749-95CB2AA62271}"/>
              </a:ext>
            </a:extLst>
          </p:cNvPr>
          <p:cNvSpPr/>
          <p:nvPr/>
        </p:nvSpPr>
        <p:spPr>
          <a:xfrm rot="10800000" flipH="1">
            <a:off x="4944504" y="1869625"/>
            <a:ext cx="45719" cy="311909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639E"/>
              </a:solidFill>
              <a:latin typeface="Adobe 黑体 Std R" panose="020B0400000000000000" pitchFamily="34" charset="-122"/>
              <a:ea typeface="Adobe 黑体 Std R" panose="020B0400000000000000" pitchFamily="34" charset="-122"/>
            </a:endParaRPr>
          </a:p>
        </p:txBody>
      </p:sp>
      <p:sp>
        <p:nvSpPr>
          <p:cNvPr id="16" name="矩形 15">
            <a:extLst>
              <a:ext uri="{FF2B5EF4-FFF2-40B4-BE49-F238E27FC236}">
                <a16:creationId xmlns:a16="http://schemas.microsoft.com/office/drawing/2014/main" id="{9F531010-F48F-47A0-B46E-B403298D8286}"/>
              </a:ext>
            </a:extLst>
          </p:cNvPr>
          <p:cNvSpPr/>
          <p:nvPr/>
        </p:nvSpPr>
        <p:spPr>
          <a:xfrm>
            <a:off x="5269363" y="2692243"/>
            <a:ext cx="3865562" cy="738664"/>
          </a:xfrm>
          <a:prstGeom prst="rect">
            <a:avLst/>
          </a:prstGeom>
        </p:spPr>
        <p:txBody>
          <a:bodyPr lIns="0" tIns="0" rIns="0" bIns="0">
            <a:spAutoFit/>
          </a:bodyPr>
          <a:lstStyle/>
          <a:p>
            <a:pPr algn="ctr" eaLnBrk="1" hangingPunct="1">
              <a:defRPr/>
            </a:pPr>
            <a:r>
              <a:rPr lang="zh-CN" altLang="en-US" sz="4800" noProof="1">
                <a:solidFill>
                  <a:srgbClr val="769867"/>
                </a:solidFill>
                <a:latin typeface="Adobe 黑体 Std R" panose="020B0400000000000000" pitchFamily="34" charset="-122"/>
                <a:ea typeface="Adobe 黑体 Std R" panose="020B0400000000000000" pitchFamily="34" charset="-122"/>
                <a:cs typeface="+mn-ea"/>
                <a:sym typeface="Arial" panose="020B0604020202020204" pitchFamily="34" charset="0"/>
              </a:rPr>
              <a:t>加入标题描述</a:t>
            </a:r>
          </a:p>
        </p:txBody>
      </p:sp>
      <p:sp>
        <p:nvSpPr>
          <p:cNvPr id="17" name="TextBox 11">
            <a:extLst>
              <a:ext uri="{FF2B5EF4-FFF2-40B4-BE49-F238E27FC236}">
                <a16:creationId xmlns:a16="http://schemas.microsoft.com/office/drawing/2014/main" id="{556CDB89-9B45-4258-8936-2450BF31A863}"/>
              </a:ext>
            </a:extLst>
          </p:cNvPr>
          <p:cNvSpPr txBox="1"/>
          <p:nvPr/>
        </p:nvSpPr>
        <p:spPr>
          <a:xfrm>
            <a:off x="5311089" y="3450159"/>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Adobe 黑体 Std R" panose="020B0400000000000000" pitchFamily="34" charset="-122"/>
                <a:ea typeface="Adobe 黑体 Std R" panose="020B0400000000000000"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Adobe 黑体 Std R" panose="020B0400000000000000" pitchFamily="34" charset="-122"/>
              <a:ea typeface="Adobe 黑体 Std R" panose="020B0400000000000000" pitchFamily="34" charset="-122"/>
              <a:sym typeface="Arial" panose="020B0604020202020204" pitchFamily="34" charset="0"/>
            </a:endParaRPr>
          </a:p>
        </p:txBody>
      </p:sp>
      <p:sp>
        <p:nvSpPr>
          <p:cNvPr id="18" name="TextBox 11">
            <a:extLst>
              <a:ext uri="{FF2B5EF4-FFF2-40B4-BE49-F238E27FC236}">
                <a16:creationId xmlns:a16="http://schemas.microsoft.com/office/drawing/2014/main" id="{48753FE9-30E6-4403-B46D-B507C137D075}"/>
              </a:ext>
            </a:extLst>
          </p:cNvPr>
          <p:cNvSpPr txBox="1"/>
          <p:nvPr/>
        </p:nvSpPr>
        <p:spPr>
          <a:xfrm>
            <a:off x="5311089" y="376584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Adobe 黑体 Std R" panose="020B0400000000000000" pitchFamily="34" charset="-122"/>
                <a:ea typeface="Adobe 黑体 Std R" panose="020B0400000000000000"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Adobe 黑体 Std R" panose="020B0400000000000000" pitchFamily="34" charset="-122"/>
              <a:ea typeface="Adobe 黑体 Std R" panose="020B0400000000000000" pitchFamily="34" charset="-122"/>
              <a:sym typeface="Arial" panose="020B0604020202020204" pitchFamily="34" charset="0"/>
            </a:endParaRPr>
          </a:p>
        </p:txBody>
      </p:sp>
      <p:sp>
        <p:nvSpPr>
          <p:cNvPr id="19" name="椭圆 18">
            <a:extLst>
              <a:ext uri="{FF2B5EF4-FFF2-40B4-BE49-F238E27FC236}">
                <a16:creationId xmlns:a16="http://schemas.microsoft.com/office/drawing/2014/main" id="{6B7C0333-060E-4886-A52E-AE7A0634489A}"/>
              </a:ext>
            </a:extLst>
          </p:cNvPr>
          <p:cNvSpPr/>
          <p:nvPr/>
        </p:nvSpPr>
        <p:spPr>
          <a:xfrm>
            <a:off x="2880372" y="2597634"/>
            <a:ext cx="1668768" cy="1663076"/>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6600" noProof="1" smtClean="0">
                <a:latin typeface="Adobe 黑体 Std R" panose="020B0400000000000000" pitchFamily="34" charset="-122"/>
                <a:ea typeface="Adobe 黑体 Std R" panose="020B0400000000000000" pitchFamily="34" charset="-122"/>
              </a:rPr>
              <a:t>叁</a:t>
            </a:r>
            <a:endParaRPr lang="zh-CN" altLang="en-US" sz="6600" noProof="1">
              <a:latin typeface="Adobe 黑体 Std R" panose="020B0400000000000000" pitchFamily="34" charset="-122"/>
              <a:ea typeface="Adobe 黑体 Std R" panose="020B0400000000000000" pitchFamily="34" charset="-122"/>
            </a:endParaRPr>
          </a:p>
        </p:txBody>
      </p:sp>
      <p:pic>
        <p:nvPicPr>
          <p:cNvPr id="2" name="图片 1"/>
          <p:cNvPicPr>
            <a:picLocks noChangeAspect="1"/>
          </p:cNvPicPr>
          <p:nvPr/>
        </p:nvPicPr>
        <p:blipFill>
          <a:blip r:embed="rId4"/>
          <a:stretch>
            <a:fillRect/>
          </a:stretch>
        </p:blipFill>
        <p:spPr>
          <a:xfrm rot="10800000">
            <a:off x="9662876" y="482743"/>
            <a:ext cx="2310615" cy="1431025"/>
          </a:xfrm>
          <a:prstGeom prst="rect">
            <a:avLst/>
          </a:prstGeom>
        </p:spPr>
      </p:pic>
    </p:spTree>
    <p:extLst>
      <p:ext uri="{BB962C8B-B14F-4D97-AF65-F5344CB8AC3E}">
        <p14:creationId xmlns:p14="http://schemas.microsoft.com/office/powerpoint/2010/main" val="1452938579"/>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667">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50667">
                                          <p:cBhvr additive="base">
                                            <p:cTn id="7" dur="750" fill="hold"/>
                                            <p:tgtEl>
                                              <p:spTgt spid="19"/>
                                            </p:tgtEl>
                                            <p:attrNameLst>
                                              <p:attrName>ppt_x</p:attrName>
                                            </p:attrNameLst>
                                          </p:cBhvr>
                                          <p:tavLst>
                                            <p:tav tm="0">
                                              <p:val>
                                                <p:strVal val="0-#ppt_w/2"/>
                                              </p:val>
                                            </p:tav>
                                            <p:tav tm="100000">
                                              <p:val>
                                                <p:strVal val="#ppt_x"/>
                                              </p:val>
                                            </p:tav>
                                          </p:tavLst>
                                        </p:anim>
                                        <p:anim calcmode="lin" valueType="num" p14:bounceEnd="50667">
                                          <p:cBhvr additive="base">
                                            <p:cTn id="8" dur="75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par>
                              <p:cTn id="13" fill="hold">
                                <p:stCondLst>
                                  <p:cond delay="1250"/>
                                </p:stCondLst>
                                <p:childTnLst>
                                  <p:par>
                                    <p:cTn id="14" presetID="23" presetClass="entr" presetSubtype="32"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strVal val="4*#ppt_w"/>
                                              </p:val>
                                            </p:tav>
                                            <p:tav tm="100000">
                                              <p:val>
                                                <p:strVal val="#ppt_w"/>
                                              </p:val>
                                            </p:tav>
                                          </p:tavLst>
                                        </p:anim>
                                        <p:anim calcmode="lin" valueType="num">
                                          <p:cBhvr>
                                            <p:cTn id="17" dur="500" fill="hold"/>
                                            <p:tgtEl>
                                              <p:spTgt spid="16"/>
                                            </p:tgtEl>
                                            <p:attrNameLst>
                                              <p:attrName>ppt_h</p:attrName>
                                            </p:attrNameLst>
                                          </p:cBhvr>
                                          <p:tavLst>
                                            <p:tav tm="0">
                                              <p:val>
                                                <p:strVal val="4*#ppt_h"/>
                                              </p:val>
                                            </p:tav>
                                            <p:tav tm="100000">
                                              <p:val>
                                                <p:strVal val="#ppt_h"/>
                                              </p:val>
                                            </p:tav>
                                          </p:tavLst>
                                        </p:anim>
                                      </p:childTnLst>
                                    </p:cTn>
                                  </p:par>
                                </p:childTnLst>
                              </p:cTn>
                            </p:par>
                            <p:par>
                              <p:cTn id="18" fill="hold">
                                <p:stCondLst>
                                  <p:cond delay="1750"/>
                                </p:stCondLst>
                                <p:childTnLst>
                                  <p:par>
                                    <p:cTn id="19" presetID="1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p:tgtEl>
                                              <p:spTgt spid="17"/>
                                            </p:tgtEl>
                                            <p:attrNameLst>
                                              <p:attrName>ppt_x</p:attrName>
                                            </p:attrNameLst>
                                          </p:cBhvr>
                                          <p:tavLst>
                                            <p:tav tm="0">
                                              <p:val>
                                                <p:strVal val="#ppt_x-#ppt_w*1.125000"/>
                                              </p:val>
                                            </p:tav>
                                            <p:tav tm="100000">
                                              <p:val>
                                                <p:strVal val="#ppt_x"/>
                                              </p:val>
                                            </p:tav>
                                          </p:tavLst>
                                        </p:anim>
                                        <p:animEffect transition="in" filter="wipe(right)">
                                          <p:cBhvr>
                                            <p:cTn id="22" dur="500"/>
                                            <p:tgtEl>
                                              <p:spTgt spid="17"/>
                                            </p:tgtEl>
                                          </p:cBhvr>
                                        </p:animEffect>
                                      </p:childTnLst>
                                    </p:cTn>
                                  </p:par>
                                </p:childTnLst>
                              </p:cTn>
                            </p:par>
                            <p:par>
                              <p:cTn id="23" fill="hold">
                                <p:stCondLst>
                                  <p:cond delay="2250"/>
                                </p:stCondLst>
                                <p:childTnLst>
                                  <p:par>
                                    <p:cTn id="24" presetID="12" presetClass="entr" presetSubtype="8"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p:tgtEl>
                                              <p:spTgt spid="18"/>
                                            </p:tgtEl>
                                            <p:attrNameLst>
                                              <p:attrName>ppt_x</p:attrName>
                                            </p:attrNameLst>
                                          </p:cBhvr>
                                          <p:tavLst>
                                            <p:tav tm="0">
                                              <p:val>
                                                <p:strVal val="#ppt_x-#ppt_w*1.125000"/>
                                              </p:val>
                                            </p:tav>
                                            <p:tav tm="100000">
                                              <p:val>
                                                <p:strVal val="#ppt_x"/>
                                              </p:val>
                                            </p:tav>
                                          </p:tavLst>
                                        </p:anim>
                                        <p:animEffect transition="in" filter="wipe(right)">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0-#ppt_w/2"/>
                                              </p:val>
                                            </p:tav>
                                            <p:tav tm="100000">
                                              <p:val>
                                                <p:strVal val="#ppt_x"/>
                                              </p:val>
                                            </p:tav>
                                          </p:tavLst>
                                        </p:anim>
                                        <p:anim calcmode="lin" valueType="num">
                                          <p:cBhvr additive="base">
                                            <p:cTn id="8" dur="75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par>
                              <p:cTn id="13" fill="hold">
                                <p:stCondLst>
                                  <p:cond delay="1250"/>
                                </p:stCondLst>
                                <p:childTnLst>
                                  <p:par>
                                    <p:cTn id="14" presetID="23" presetClass="entr" presetSubtype="32"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strVal val="4*#ppt_w"/>
                                              </p:val>
                                            </p:tav>
                                            <p:tav tm="100000">
                                              <p:val>
                                                <p:strVal val="#ppt_w"/>
                                              </p:val>
                                            </p:tav>
                                          </p:tavLst>
                                        </p:anim>
                                        <p:anim calcmode="lin" valueType="num">
                                          <p:cBhvr>
                                            <p:cTn id="17" dur="500" fill="hold"/>
                                            <p:tgtEl>
                                              <p:spTgt spid="16"/>
                                            </p:tgtEl>
                                            <p:attrNameLst>
                                              <p:attrName>ppt_h</p:attrName>
                                            </p:attrNameLst>
                                          </p:cBhvr>
                                          <p:tavLst>
                                            <p:tav tm="0">
                                              <p:val>
                                                <p:strVal val="4*#ppt_h"/>
                                              </p:val>
                                            </p:tav>
                                            <p:tav tm="100000">
                                              <p:val>
                                                <p:strVal val="#ppt_h"/>
                                              </p:val>
                                            </p:tav>
                                          </p:tavLst>
                                        </p:anim>
                                      </p:childTnLst>
                                    </p:cTn>
                                  </p:par>
                                </p:childTnLst>
                              </p:cTn>
                            </p:par>
                            <p:par>
                              <p:cTn id="18" fill="hold">
                                <p:stCondLst>
                                  <p:cond delay="1750"/>
                                </p:stCondLst>
                                <p:childTnLst>
                                  <p:par>
                                    <p:cTn id="19" presetID="1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p:tgtEl>
                                              <p:spTgt spid="17"/>
                                            </p:tgtEl>
                                            <p:attrNameLst>
                                              <p:attrName>ppt_x</p:attrName>
                                            </p:attrNameLst>
                                          </p:cBhvr>
                                          <p:tavLst>
                                            <p:tav tm="0">
                                              <p:val>
                                                <p:strVal val="#ppt_x-#ppt_w*1.125000"/>
                                              </p:val>
                                            </p:tav>
                                            <p:tav tm="100000">
                                              <p:val>
                                                <p:strVal val="#ppt_x"/>
                                              </p:val>
                                            </p:tav>
                                          </p:tavLst>
                                        </p:anim>
                                        <p:animEffect transition="in" filter="wipe(right)">
                                          <p:cBhvr>
                                            <p:cTn id="22" dur="500"/>
                                            <p:tgtEl>
                                              <p:spTgt spid="17"/>
                                            </p:tgtEl>
                                          </p:cBhvr>
                                        </p:animEffect>
                                      </p:childTnLst>
                                    </p:cTn>
                                  </p:par>
                                </p:childTnLst>
                              </p:cTn>
                            </p:par>
                            <p:par>
                              <p:cTn id="23" fill="hold">
                                <p:stCondLst>
                                  <p:cond delay="2250"/>
                                </p:stCondLst>
                                <p:childTnLst>
                                  <p:par>
                                    <p:cTn id="24" presetID="12" presetClass="entr" presetSubtype="8"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p:tgtEl>
                                              <p:spTgt spid="18"/>
                                            </p:tgtEl>
                                            <p:attrNameLst>
                                              <p:attrName>ppt_x</p:attrName>
                                            </p:attrNameLst>
                                          </p:cBhvr>
                                          <p:tavLst>
                                            <p:tav tm="0">
                                              <p:val>
                                                <p:strVal val="#ppt_x-#ppt_w*1.125000"/>
                                              </p:val>
                                            </p:tav>
                                            <p:tav tm="100000">
                                              <p:val>
                                                <p:strVal val="#ppt_x"/>
                                              </p:val>
                                            </p:tav>
                                          </p:tavLst>
                                        </p:anim>
                                        <p:animEffect transition="in" filter="wipe(right)">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p:nvPr/>
        </p:nvGrpSpPr>
        <p:grpSpPr>
          <a:xfrm>
            <a:off x="4317438" y="2639216"/>
            <a:ext cx="3555537" cy="2734906"/>
            <a:chOff x="2917371" y="1509173"/>
            <a:chExt cx="6308028" cy="4852111"/>
          </a:xfrm>
          <a:solidFill>
            <a:srgbClr val="769867"/>
          </a:solidFill>
        </p:grpSpPr>
        <p:sp>
          <p:nvSpPr>
            <p:cNvPr id="13" name="弧形 12"/>
            <p:cNvSpPr/>
            <p:nvPr/>
          </p:nvSpPr>
          <p:spPr>
            <a:xfrm rot="13603818">
              <a:off x="3538272" y="1659071"/>
              <a:ext cx="4626616" cy="4626616"/>
            </a:xfrm>
            <a:prstGeom prst="arc">
              <a:avLst>
                <a:gd name="adj1" fmla="val 16200000"/>
                <a:gd name="adj2" fmla="val 21493235"/>
              </a:avLst>
            </a:prstGeom>
            <a:grpFill/>
            <a:ln w="76200">
              <a:solidFill>
                <a:srgbClr val="76986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楷体" pitchFamily="49" charset="-122"/>
                <a:ea typeface="楷体" pitchFamily="49" charset="-122"/>
              </a:endParaRPr>
            </a:p>
          </p:txBody>
        </p:sp>
        <p:sp>
          <p:nvSpPr>
            <p:cNvPr id="14" name="弧形 13"/>
            <p:cNvSpPr/>
            <p:nvPr/>
          </p:nvSpPr>
          <p:spPr>
            <a:xfrm rot="2597983">
              <a:off x="4046967" y="1734668"/>
              <a:ext cx="4626616" cy="4626616"/>
            </a:xfrm>
            <a:prstGeom prst="arc">
              <a:avLst>
                <a:gd name="adj1" fmla="val 16127698"/>
                <a:gd name="adj2" fmla="val 21464082"/>
              </a:avLst>
            </a:prstGeom>
            <a:grpFill/>
            <a:ln w="76200">
              <a:solidFill>
                <a:srgbClr val="76986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楷体" pitchFamily="49" charset="-122"/>
                <a:ea typeface="楷体" pitchFamily="49" charset="-122"/>
              </a:endParaRPr>
            </a:p>
          </p:txBody>
        </p:sp>
        <p:cxnSp>
          <p:nvCxnSpPr>
            <p:cNvPr id="15" name="直接连接符 14"/>
            <p:cNvCxnSpPr/>
            <p:nvPr/>
          </p:nvCxnSpPr>
          <p:spPr>
            <a:xfrm flipH="1" flipV="1">
              <a:off x="2917371" y="1509173"/>
              <a:ext cx="1059543" cy="1059543"/>
            </a:xfrm>
            <a:prstGeom prst="line">
              <a:avLst/>
            </a:prstGeom>
            <a:grpFill/>
            <a:ln>
              <a:solidFill>
                <a:srgbClr val="769867"/>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2934180" y="5149684"/>
              <a:ext cx="862336" cy="904453"/>
            </a:xfrm>
            <a:prstGeom prst="line">
              <a:avLst/>
            </a:prstGeom>
            <a:grpFill/>
            <a:ln>
              <a:solidFill>
                <a:srgbClr val="769867"/>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8188200" y="1509173"/>
              <a:ext cx="1035953" cy="1078153"/>
            </a:xfrm>
            <a:prstGeom prst="line">
              <a:avLst/>
            </a:prstGeom>
            <a:grpFill/>
            <a:ln>
              <a:solidFill>
                <a:srgbClr val="769867"/>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408028" y="5196088"/>
              <a:ext cx="817371" cy="861537"/>
            </a:xfrm>
            <a:prstGeom prst="line">
              <a:avLst/>
            </a:prstGeom>
            <a:grpFill/>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19" name="Text Box 15"/>
          <p:cNvSpPr txBox="1">
            <a:spLocks noChangeArrowheads="1"/>
          </p:cNvSpPr>
          <p:nvPr/>
        </p:nvSpPr>
        <p:spPr bwMode="auto">
          <a:xfrm>
            <a:off x="7938868" y="2593698"/>
            <a:ext cx="2887379" cy="1061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5D5C5C"/>
                </a:solidFill>
                <a:latin typeface="楷体" pitchFamily="49" charset="-122"/>
                <a:ea typeface="楷体" pitchFamily="49" charset="-122"/>
              </a:rPr>
              <a:t>输入您的内容输入您的内容输入您的内容。输入您的内容输入您的内容输入您的内容</a:t>
            </a:r>
            <a:endParaRPr lang="en-US" altLang="zh-CN" sz="1400" dirty="0">
              <a:solidFill>
                <a:srgbClr val="5D5C5C"/>
              </a:solidFill>
              <a:latin typeface="楷体" pitchFamily="49" charset="-122"/>
              <a:ea typeface="楷体" pitchFamily="49" charset="-122"/>
            </a:endParaRPr>
          </a:p>
        </p:txBody>
      </p:sp>
      <p:sp>
        <p:nvSpPr>
          <p:cNvPr id="20" name="Text Box 16"/>
          <p:cNvSpPr txBox="1">
            <a:spLocks noChangeArrowheads="1"/>
          </p:cNvSpPr>
          <p:nvPr/>
        </p:nvSpPr>
        <p:spPr bwMode="auto">
          <a:xfrm>
            <a:off x="7911887" y="2227034"/>
            <a:ext cx="1432920" cy="369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363636"/>
                </a:solidFill>
                <a:latin typeface="楷体" pitchFamily="49" charset="-122"/>
                <a:ea typeface="楷体" pitchFamily="49" charset="-122"/>
              </a:rPr>
              <a:t>您的标题</a:t>
            </a:r>
          </a:p>
        </p:txBody>
      </p:sp>
      <p:sp>
        <p:nvSpPr>
          <p:cNvPr id="22" name="Text Box 15"/>
          <p:cNvSpPr txBox="1">
            <a:spLocks noChangeArrowheads="1"/>
          </p:cNvSpPr>
          <p:nvPr/>
        </p:nvSpPr>
        <p:spPr bwMode="auto">
          <a:xfrm>
            <a:off x="7938868" y="5119784"/>
            <a:ext cx="2887379" cy="1061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5D5C5C"/>
                </a:solidFill>
                <a:latin typeface="楷体" pitchFamily="49" charset="-122"/>
                <a:ea typeface="楷体" pitchFamily="49" charset="-122"/>
              </a:rPr>
              <a:t>输入您的内容输入您的内容输入您的内容。输入您的内容输入您的内容输入您的内容</a:t>
            </a:r>
            <a:endParaRPr lang="en-US" altLang="zh-CN" sz="1400" dirty="0">
              <a:solidFill>
                <a:srgbClr val="5D5C5C"/>
              </a:solidFill>
              <a:latin typeface="楷体" pitchFamily="49" charset="-122"/>
              <a:ea typeface="楷体" pitchFamily="49" charset="-122"/>
            </a:endParaRPr>
          </a:p>
        </p:txBody>
      </p:sp>
      <p:sp>
        <p:nvSpPr>
          <p:cNvPr id="23" name="Text Box 16"/>
          <p:cNvSpPr txBox="1">
            <a:spLocks noChangeArrowheads="1"/>
          </p:cNvSpPr>
          <p:nvPr/>
        </p:nvSpPr>
        <p:spPr bwMode="auto">
          <a:xfrm>
            <a:off x="7911887" y="4753120"/>
            <a:ext cx="1432920" cy="369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363636"/>
                </a:solidFill>
                <a:latin typeface="楷体" pitchFamily="49" charset="-122"/>
                <a:ea typeface="楷体" pitchFamily="49" charset="-122"/>
              </a:rPr>
              <a:t>您的标题</a:t>
            </a:r>
          </a:p>
        </p:txBody>
      </p:sp>
      <p:sp>
        <p:nvSpPr>
          <p:cNvPr id="25" name="Text Box 15"/>
          <p:cNvSpPr txBox="1">
            <a:spLocks noChangeArrowheads="1"/>
          </p:cNvSpPr>
          <p:nvPr/>
        </p:nvSpPr>
        <p:spPr bwMode="auto">
          <a:xfrm>
            <a:off x="1458541" y="4790265"/>
            <a:ext cx="2887379" cy="1061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dirty="0">
                <a:solidFill>
                  <a:srgbClr val="5D5C5C"/>
                </a:solidFill>
                <a:latin typeface="楷体" pitchFamily="49" charset="-122"/>
                <a:ea typeface="楷体" pitchFamily="49" charset="-122"/>
              </a:rPr>
              <a:t>输入您的内容输入您的内容输入您的内容。输入您的内容输入您的内容输入您的内容</a:t>
            </a:r>
            <a:endParaRPr lang="en-US" altLang="zh-CN" sz="1400" dirty="0">
              <a:solidFill>
                <a:srgbClr val="5D5C5C"/>
              </a:solidFill>
              <a:latin typeface="楷体" pitchFamily="49" charset="-122"/>
              <a:ea typeface="楷体" pitchFamily="49" charset="-122"/>
            </a:endParaRPr>
          </a:p>
        </p:txBody>
      </p:sp>
      <p:sp>
        <p:nvSpPr>
          <p:cNvPr id="26" name="Text Box 16"/>
          <p:cNvSpPr txBox="1">
            <a:spLocks noChangeArrowheads="1"/>
          </p:cNvSpPr>
          <p:nvPr/>
        </p:nvSpPr>
        <p:spPr bwMode="auto">
          <a:xfrm>
            <a:off x="2883645" y="4423601"/>
            <a:ext cx="1432920" cy="369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rgbClr val="363636"/>
                </a:solidFill>
                <a:latin typeface="楷体" pitchFamily="49" charset="-122"/>
                <a:ea typeface="楷体" pitchFamily="49" charset="-122"/>
              </a:rPr>
              <a:t>您的标题</a:t>
            </a:r>
          </a:p>
        </p:txBody>
      </p:sp>
      <p:sp>
        <p:nvSpPr>
          <p:cNvPr id="31" name="Text Box 15"/>
          <p:cNvSpPr txBox="1">
            <a:spLocks noChangeArrowheads="1"/>
          </p:cNvSpPr>
          <p:nvPr/>
        </p:nvSpPr>
        <p:spPr bwMode="auto">
          <a:xfrm>
            <a:off x="1458541" y="2554834"/>
            <a:ext cx="2887379" cy="1061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dirty="0">
                <a:solidFill>
                  <a:srgbClr val="5D5C5C"/>
                </a:solidFill>
                <a:latin typeface="楷体" pitchFamily="49" charset="-122"/>
                <a:ea typeface="楷体" pitchFamily="49" charset="-122"/>
              </a:rPr>
              <a:t>输入您的内容输入您的内容输入您的内容。输入您的内容输入您的内容输入您的内容</a:t>
            </a:r>
            <a:endParaRPr lang="en-US" altLang="zh-CN" sz="1400" dirty="0">
              <a:solidFill>
                <a:srgbClr val="5D5C5C"/>
              </a:solidFill>
              <a:latin typeface="楷体" pitchFamily="49" charset="-122"/>
              <a:ea typeface="楷体" pitchFamily="49" charset="-122"/>
            </a:endParaRPr>
          </a:p>
        </p:txBody>
      </p:sp>
      <p:sp>
        <p:nvSpPr>
          <p:cNvPr id="32" name="Text Box 16"/>
          <p:cNvSpPr txBox="1">
            <a:spLocks noChangeArrowheads="1"/>
          </p:cNvSpPr>
          <p:nvPr/>
        </p:nvSpPr>
        <p:spPr bwMode="auto">
          <a:xfrm>
            <a:off x="2883645" y="2188170"/>
            <a:ext cx="1432920" cy="369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rgbClr val="363636"/>
                </a:solidFill>
                <a:latin typeface="楷体" pitchFamily="49" charset="-122"/>
                <a:ea typeface="楷体" pitchFamily="49" charset="-122"/>
              </a:rPr>
              <a:t>您的标题</a:t>
            </a:r>
          </a:p>
        </p:txBody>
      </p:sp>
      <p:pic>
        <p:nvPicPr>
          <p:cNvPr id="2" name="图片占位符 1"/>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908" r="908"/>
          <a:stretch>
            <a:fillRect/>
          </a:stretch>
        </p:blipFill>
        <p:spPr>
          <a:xfrm>
            <a:off x="4758705" y="2672656"/>
            <a:ext cx="2660304" cy="2709509"/>
          </a:xfrm>
        </p:spPr>
      </p:pic>
      <p:grpSp>
        <p:nvGrpSpPr>
          <p:cNvPr id="21" name="组合 20">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24"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27" name="直接连接符 26">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12209566"/>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utoUpdateAnimBg="0"/>
      <p:bldP spid="20" grpId="0" bldLvl="0" autoUpdateAnimBg="0"/>
      <p:bldP spid="22" grpId="0" bldLvl="0" autoUpdateAnimBg="0"/>
      <p:bldP spid="23" grpId="0" bldLvl="0" autoUpdateAnimBg="0"/>
      <p:bldP spid="25" grpId="0" bldLvl="0" autoUpdateAnimBg="0"/>
      <p:bldP spid="26" grpId="0" bldLvl="0" autoUpdateAnimBg="0"/>
      <p:bldP spid="31" grpId="0" bldLvl="0" autoUpdateAnimBg="0"/>
      <p:bldP spid="32"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圆角矩形 4">
            <a:extLst>
              <a:ext uri="{FF2B5EF4-FFF2-40B4-BE49-F238E27FC236}">
                <a16:creationId xmlns:a16="http://schemas.microsoft.com/office/drawing/2014/main" id="{E7FEF504-F112-4F22-9F58-8CB6A448843C}"/>
              </a:ext>
            </a:extLst>
          </p:cNvPr>
          <p:cNvSpPr/>
          <p:nvPr/>
        </p:nvSpPr>
        <p:spPr>
          <a:xfrm rot="2700000">
            <a:off x="1987726" y="3106531"/>
            <a:ext cx="1387642" cy="1387642"/>
          </a:xfrm>
          <a:prstGeom prst="roundRect">
            <a:avLst>
              <a:gd name="adj" fmla="val 6319"/>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9" name="圆角矩形 6">
            <a:extLst>
              <a:ext uri="{FF2B5EF4-FFF2-40B4-BE49-F238E27FC236}">
                <a16:creationId xmlns:a16="http://schemas.microsoft.com/office/drawing/2014/main" id="{17B4DF5C-6484-4687-AB88-A82810625ABC}"/>
              </a:ext>
            </a:extLst>
          </p:cNvPr>
          <p:cNvSpPr/>
          <p:nvPr/>
        </p:nvSpPr>
        <p:spPr>
          <a:xfrm rot="2700000">
            <a:off x="4279659" y="3106530"/>
            <a:ext cx="1387642" cy="1387642"/>
          </a:xfrm>
          <a:prstGeom prst="roundRect">
            <a:avLst>
              <a:gd name="adj" fmla="val 6319"/>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0" name="圆角矩形 7">
            <a:extLst>
              <a:ext uri="{FF2B5EF4-FFF2-40B4-BE49-F238E27FC236}">
                <a16:creationId xmlns:a16="http://schemas.microsoft.com/office/drawing/2014/main" id="{E7997A05-69E9-4783-B8C4-0C77CA1A5F37}"/>
              </a:ext>
            </a:extLst>
          </p:cNvPr>
          <p:cNvSpPr/>
          <p:nvPr/>
        </p:nvSpPr>
        <p:spPr>
          <a:xfrm rot="2700000">
            <a:off x="6571592" y="3084324"/>
            <a:ext cx="1387642" cy="1387642"/>
          </a:xfrm>
          <a:prstGeom prst="roundRect">
            <a:avLst>
              <a:gd name="adj" fmla="val 6319"/>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1" name="圆角矩形 8">
            <a:extLst>
              <a:ext uri="{FF2B5EF4-FFF2-40B4-BE49-F238E27FC236}">
                <a16:creationId xmlns:a16="http://schemas.microsoft.com/office/drawing/2014/main" id="{94FDB21E-247B-4BE6-B95E-12CF79230D8F}"/>
              </a:ext>
            </a:extLst>
          </p:cNvPr>
          <p:cNvSpPr/>
          <p:nvPr/>
        </p:nvSpPr>
        <p:spPr>
          <a:xfrm rot="2700000">
            <a:off x="8863524" y="3084323"/>
            <a:ext cx="1387642" cy="1387642"/>
          </a:xfrm>
          <a:prstGeom prst="roundRect">
            <a:avLst>
              <a:gd name="adj" fmla="val 6319"/>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2" name="任意多边形 9">
            <a:extLst>
              <a:ext uri="{FF2B5EF4-FFF2-40B4-BE49-F238E27FC236}">
                <a16:creationId xmlns:a16="http://schemas.microsoft.com/office/drawing/2014/main" id="{7312044B-0D70-4D3A-AE5E-B2238321E266}"/>
              </a:ext>
            </a:extLst>
          </p:cNvPr>
          <p:cNvSpPr/>
          <p:nvPr/>
        </p:nvSpPr>
        <p:spPr>
          <a:xfrm>
            <a:off x="1875953" y="2179801"/>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3" name="任意多边形 10">
            <a:extLst>
              <a:ext uri="{FF2B5EF4-FFF2-40B4-BE49-F238E27FC236}">
                <a16:creationId xmlns:a16="http://schemas.microsoft.com/office/drawing/2014/main" id="{28902053-F5E8-49C0-A82D-7F4ABFA73E55}"/>
              </a:ext>
            </a:extLst>
          </p:cNvPr>
          <p:cNvSpPr/>
          <p:nvPr/>
        </p:nvSpPr>
        <p:spPr>
          <a:xfrm flipV="1">
            <a:off x="4167982" y="4307634"/>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4" name="任意多边形 11">
            <a:extLst>
              <a:ext uri="{FF2B5EF4-FFF2-40B4-BE49-F238E27FC236}">
                <a16:creationId xmlns:a16="http://schemas.microsoft.com/office/drawing/2014/main" id="{165E5771-04AC-49A0-BA74-F979222675A6}"/>
              </a:ext>
            </a:extLst>
          </p:cNvPr>
          <p:cNvSpPr/>
          <p:nvPr/>
        </p:nvSpPr>
        <p:spPr>
          <a:xfrm>
            <a:off x="6460106" y="2179801"/>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5" name="任意多边形 12">
            <a:extLst>
              <a:ext uri="{FF2B5EF4-FFF2-40B4-BE49-F238E27FC236}">
                <a16:creationId xmlns:a16="http://schemas.microsoft.com/office/drawing/2014/main" id="{DFDF0E0A-B1D0-421C-B153-ADD4C72CEAE6}"/>
              </a:ext>
            </a:extLst>
          </p:cNvPr>
          <p:cNvSpPr/>
          <p:nvPr/>
        </p:nvSpPr>
        <p:spPr>
          <a:xfrm flipV="1">
            <a:off x="8729833" y="4307634"/>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grpSp>
        <p:nvGrpSpPr>
          <p:cNvPr id="16" name="组合 15">
            <a:extLst>
              <a:ext uri="{FF2B5EF4-FFF2-40B4-BE49-F238E27FC236}">
                <a16:creationId xmlns:a16="http://schemas.microsoft.com/office/drawing/2014/main" id="{7BD7CE1C-A7C4-4EB7-898A-CBC3091BDE05}"/>
              </a:ext>
            </a:extLst>
          </p:cNvPr>
          <p:cNvGrpSpPr/>
          <p:nvPr/>
        </p:nvGrpSpPr>
        <p:grpSpPr>
          <a:xfrm>
            <a:off x="1318371" y="5226783"/>
            <a:ext cx="2666093" cy="756784"/>
            <a:chOff x="1351824" y="4950667"/>
            <a:chExt cx="2666093" cy="756784"/>
          </a:xfrm>
        </p:grpSpPr>
        <p:sp>
          <p:nvSpPr>
            <p:cNvPr id="17" name="文本框 48">
              <a:extLst>
                <a:ext uri="{FF2B5EF4-FFF2-40B4-BE49-F238E27FC236}">
                  <a16:creationId xmlns:a16="http://schemas.microsoft.com/office/drawing/2014/main" id="{CFA13429-B503-4D44-A704-7565F2972B24}"/>
                </a:ext>
              </a:extLst>
            </p:cNvPr>
            <p:cNvSpPr txBox="1"/>
            <p:nvPr/>
          </p:nvSpPr>
          <p:spPr>
            <a:xfrm>
              <a:off x="1723309" y="4950667"/>
              <a:ext cx="1923123" cy="307777"/>
            </a:xfrm>
            <a:prstGeom prst="rect">
              <a:avLst/>
            </a:prstGeom>
            <a:noFill/>
          </p:spPr>
          <p:txBody>
            <a:bodyPr wrap="square" rtlCol="0">
              <a:spAutoFit/>
            </a:bodyPr>
            <a:lstStyle/>
            <a:p>
              <a:pPr algn="ctr"/>
              <a:r>
                <a:rPr lang="zh-CN" altLang="en-US" sz="1400" dirty="0">
                  <a:solidFill>
                    <a:schemeClr val="bg1">
                      <a:lumMod val="50000"/>
                    </a:schemeClr>
                  </a:solidFill>
                  <a:latin typeface="微软雅黑"/>
                  <a:ea typeface="微软雅黑"/>
                </a:rPr>
                <a:t>点击添加标题</a:t>
              </a:r>
            </a:p>
          </p:txBody>
        </p:sp>
        <p:sp>
          <p:nvSpPr>
            <p:cNvPr id="18" name="矩形 17">
              <a:extLst>
                <a:ext uri="{FF2B5EF4-FFF2-40B4-BE49-F238E27FC236}">
                  <a16:creationId xmlns:a16="http://schemas.microsoft.com/office/drawing/2014/main" id="{F402D2BE-9481-41C5-B88B-1A61EE014807}"/>
                </a:ext>
              </a:extLst>
            </p:cNvPr>
            <p:cNvSpPr/>
            <p:nvPr/>
          </p:nvSpPr>
          <p:spPr>
            <a:xfrm>
              <a:off x="1351824" y="5199620"/>
              <a:ext cx="2666093" cy="507831"/>
            </a:xfrm>
            <a:prstGeom prst="rect">
              <a:avLst/>
            </a:prstGeom>
          </p:spPr>
          <p:txBody>
            <a:bodyPr wrap="square">
              <a:spAutoFit/>
            </a:bodyPr>
            <a:lstStyle/>
            <a:p>
              <a:pPr algn="ctr" fontAlgn="base">
                <a:spcBef>
                  <a:spcPct val="0"/>
                </a:spcBef>
                <a:spcAft>
                  <a:spcPct val="0"/>
                </a:spcAft>
              </a:pPr>
              <a:r>
                <a:rPr lang="en-US" altLang="zh-CN" sz="9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19" name="组合 18">
            <a:extLst>
              <a:ext uri="{FF2B5EF4-FFF2-40B4-BE49-F238E27FC236}">
                <a16:creationId xmlns:a16="http://schemas.microsoft.com/office/drawing/2014/main" id="{4CF15602-50FA-4BAF-907E-A1423323EB89}"/>
              </a:ext>
            </a:extLst>
          </p:cNvPr>
          <p:cNvGrpSpPr/>
          <p:nvPr/>
        </p:nvGrpSpPr>
        <p:grpSpPr>
          <a:xfrm>
            <a:off x="3640657" y="1685297"/>
            <a:ext cx="2666093" cy="756784"/>
            <a:chOff x="1351824" y="4950667"/>
            <a:chExt cx="2666093" cy="756784"/>
          </a:xfrm>
        </p:grpSpPr>
        <p:sp>
          <p:nvSpPr>
            <p:cNvPr id="20" name="文本框 51">
              <a:extLst>
                <a:ext uri="{FF2B5EF4-FFF2-40B4-BE49-F238E27FC236}">
                  <a16:creationId xmlns:a16="http://schemas.microsoft.com/office/drawing/2014/main" id="{49012991-5AD2-4254-B0B3-AF69F2B5BD67}"/>
                </a:ext>
              </a:extLst>
            </p:cNvPr>
            <p:cNvSpPr txBox="1"/>
            <p:nvPr/>
          </p:nvSpPr>
          <p:spPr>
            <a:xfrm>
              <a:off x="1723309" y="4950667"/>
              <a:ext cx="1923123" cy="307777"/>
            </a:xfrm>
            <a:prstGeom prst="rect">
              <a:avLst/>
            </a:prstGeom>
            <a:noFill/>
          </p:spPr>
          <p:txBody>
            <a:bodyPr wrap="square" rtlCol="0">
              <a:spAutoFit/>
            </a:bodyPr>
            <a:lstStyle/>
            <a:p>
              <a:pPr algn="ctr"/>
              <a:r>
                <a:rPr lang="zh-CN" altLang="en-US" sz="1400" dirty="0">
                  <a:solidFill>
                    <a:schemeClr val="bg1">
                      <a:lumMod val="50000"/>
                    </a:schemeClr>
                  </a:solidFill>
                  <a:latin typeface="微软雅黑"/>
                  <a:ea typeface="微软雅黑"/>
                </a:rPr>
                <a:t>点击添加标题</a:t>
              </a:r>
            </a:p>
          </p:txBody>
        </p:sp>
        <p:sp>
          <p:nvSpPr>
            <p:cNvPr id="21" name="矩形 20">
              <a:extLst>
                <a:ext uri="{FF2B5EF4-FFF2-40B4-BE49-F238E27FC236}">
                  <a16:creationId xmlns:a16="http://schemas.microsoft.com/office/drawing/2014/main" id="{124D9545-57A9-46C2-AC0C-0763B2EFA13B}"/>
                </a:ext>
              </a:extLst>
            </p:cNvPr>
            <p:cNvSpPr/>
            <p:nvPr/>
          </p:nvSpPr>
          <p:spPr>
            <a:xfrm>
              <a:off x="1351824" y="5199620"/>
              <a:ext cx="2666093" cy="507831"/>
            </a:xfrm>
            <a:prstGeom prst="rect">
              <a:avLst/>
            </a:prstGeom>
          </p:spPr>
          <p:txBody>
            <a:bodyPr wrap="square">
              <a:spAutoFit/>
            </a:bodyPr>
            <a:lstStyle/>
            <a:p>
              <a:pPr algn="ctr" fontAlgn="base">
                <a:spcBef>
                  <a:spcPct val="0"/>
                </a:spcBef>
                <a:spcAft>
                  <a:spcPct val="0"/>
                </a:spcAft>
              </a:pPr>
              <a:r>
                <a:rPr lang="en-US" altLang="zh-CN" sz="9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22" name="组合 21">
            <a:extLst>
              <a:ext uri="{FF2B5EF4-FFF2-40B4-BE49-F238E27FC236}">
                <a16:creationId xmlns:a16="http://schemas.microsoft.com/office/drawing/2014/main" id="{E35CA883-5756-4319-868A-49AB9F0D8DAE}"/>
              </a:ext>
            </a:extLst>
          </p:cNvPr>
          <p:cNvGrpSpPr/>
          <p:nvPr/>
        </p:nvGrpSpPr>
        <p:grpSpPr>
          <a:xfrm>
            <a:off x="5919399" y="5226783"/>
            <a:ext cx="2666093" cy="756784"/>
            <a:chOff x="1351824" y="4950667"/>
            <a:chExt cx="2666093" cy="756784"/>
          </a:xfrm>
        </p:grpSpPr>
        <p:sp>
          <p:nvSpPr>
            <p:cNvPr id="23" name="文本框 54">
              <a:extLst>
                <a:ext uri="{FF2B5EF4-FFF2-40B4-BE49-F238E27FC236}">
                  <a16:creationId xmlns:a16="http://schemas.microsoft.com/office/drawing/2014/main" id="{7261E6AB-3CE3-4F12-B4E9-A9EB471B7FFE}"/>
                </a:ext>
              </a:extLst>
            </p:cNvPr>
            <p:cNvSpPr txBox="1"/>
            <p:nvPr/>
          </p:nvSpPr>
          <p:spPr>
            <a:xfrm>
              <a:off x="1723309" y="4950667"/>
              <a:ext cx="1923123" cy="307777"/>
            </a:xfrm>
            <a:prstGeom prst="rect">
              <a:avLst/>
            </a:prstGeom>
            <a:noFill/>
          </p:spPr>
          <p:txBody>
            <a:bodyPr wrap="square" rtlCol="0">
              <a:spAutoFit/>
            </a:bodyPr>
            <a:lstStyle/>
            <a:p>
              <a:pPr algn="ctr"/>
              <a:r>
                <a:rPr lang="zh-CN" altLang="en-US" sz="1400" dirty="0">
                  <a:solidFill>
                    <a:schemeClr val="bg1">
                      <a:lumMod val="50000"/>
                    </a:schemeClr>
                  </a:solidFill>
                  <a:latin typeface="微软雅黑"/>
                  <a:ea typeface="微软雅黑"/>
                </a:rPr>
                <a:t>点击添加标题</a:t>
              </a:r>
            </a:p>
          </p:txBody>
        </p:sp>
        <p:sp>
          <p:nvSpPr>
            <p:cNvPr id="24" name="矩形 23">
              <a:extLst>
                <a:ext uri="{FF2B5EF4-FFF2-40B4-BE49-F238E27FC236}">
                  <a16:creationId xmlns:a16="http://schemas.microsoft.com/office/drawing/2014/main" id="{F043EAD2-B254-4A40-9B53-7F0491FA2844}"/>
                </a:ext>
              </a:extLst>
            </p:cNvPr>
            <p:cNvSpPr/>
            <p:nvPr/>
          </p:nvSpPr>
          <p:spPr>
            <a:xfrm>
              <a:off x="1351824" y="5199620"/>
              <a:ext cx="2666093" cy="507831"/>
            </a:xfrm>
            <a:prstGeom prst="rect">
              <a:avLst/>
            </a:prstGeom>
          </p:spPr>
          <p:txBody>
            <a:bodyPr wrap="square">
              <a:spAutoFit/>
            </a:bodyPr>
            <a:lstStyle/>
            <a:p>
              <a:pPr algn="ctr" fontAlgn="base">
                <a:spcBef>
                  <a:spcPct val="0"/>
                </a:spcBef>
                <a:spcAft>
                  <a:spcPct val="0"/>
                </a:spcAft>
              </a:pPr>
              <a:r>
                <a:rPr lang="en-US" altLang="zh-CN" sz="9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25" name="组合 24">
            <a:extLst>
              <a:ext uri="{FF2B5EF4-FFF2-40B4-BE49-F238E27FC236}">
                <a16:creationId xmlns:a16="http://schemas.microsoft.com/office/drawing/2014/main" id="{77C91DED-B420-4DDC-BC79-F20D4442E3AB}"/>
              </a:ext>
            </a:extLst>
          </p:cNvPr>
          <p:cNvGrpSpPr/>
          <p:nvPr/>
        </p:nvGrpSpPr>
        <p:grpSpPr>
          <a:xfrm>
            <a:off x="8241685" y="1685297"/>
            <a:ext cx="2666093" cy="756784"/>
            <a:chOff x="1351824" y="4950667"/>
            <a:chExt cx="2666093" cy="756784"/>
          </a:xfrm>
        </p:grpSpPr>
        <p:sp>
          <p:nvSpPr>
            <p:cNvPr id="26" name="文本框 57">
              <a:extLst>
                <a:ext uri="{FF2B5EF4-FFF2-40B4-BE49-F238E27FC236}">
                  <a16:creationId xmlns:a16="http://schemas.microsoft.com/office/drawing/2014/main" id="{0E547E6A-008A-47E0-B9C2-E5613BF8F978}"/>
                </a:ext>
              </a:extLst>
            </p:cNvPr>
            <p:cNvSpPr txBox="1"/>
            <p:nvPr/>
          </p:nvSpPr>
          <p:spPr>
            <a:xfrm>
              <a:off x="1723309" y="4950667"/>
              <a:ext cx="1923123" cy="307777"/>
            </a:xfrm>
            <a:prstGeom prst="rect">
              <a:avLst/>
            </a:prstGeom>
            <a:noFill/>
          </p:spPr>
          <p:txBody>
            <a:bodyPr wrap="square" rtlCol="0">
              <a:spAutoFit/>
            </a:bodyPr>
            <a:lstStyle/>
            <a:p>
              <a:pPr algn="ctr"/>
              <a:r>
                <a:rPr lang="zh-CN" altLang="en-US" sz="1400" dirty="0">
                  <a:solidFill>
                    <a:schemeClr val="bg1">
                      <a:lumMod val="50000"/>
                    </a:schemeClr>
                  </a:solidFill>
                  <a:latin typeface="微软雅黑"/>
                  <a:ea typeface="微软雅黑"/>
                </a:rPr>
                <a:t>点击添加标题</a:t>
              </a:r>
            </a:p>
          </p:txBody>
        </p:sp>
        <p:sp>
          <p:nvSpPr>
            <p:cNvPr id="27" name="矩形 26">
              <a:extLst>
                <a:ext uri="{FF2B5EF4-FFF2-40B4-BE49-F238E27FC236}">
                  <a16:creationId xmlns:a16="http://schemas.microsoft.com/office/drawing/2014/main" id="{FD41A13F-B40F-4689-AC9A-470D19C24ECD}"/>
                </a:ext>
              </a:extLst>
            </p:cNvPr>
            <p:cNvSpPr/>
            <p:nvPr/>
          </p:nvSpPr>
          <p:spPr>
            <a:xfrm>
              <a:off x="1351824" y="5199620"/>
              <a:ext cx="2666093" cy="507831"/>
            </a:xfrm>
            <a:prstGeom prst="rect">
              <a:avLst/>
            </a:prstGeom>
          </p:spPr>
          <p:txBody>
            <a:bodyPr wrap="square">
              <a:spAutoFit/>
            </a:bodyPr>
            <a:lstStyle/>
            <a:p>
              <a:pPr algn="ctr" fontAlgn="base">
                <a:spcBef>
                  <a:spcPct val="0"/>
                </a:spcBef>
                <a:spcAft>
                  <a:spcPct val="0"/>
                </a:spcAft>
              </a:pPr>
              <a:r>
                <a:rPr lang="en-US" altLang="zh-CN" sz="9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28" name="组合 27">
            <a:extLst>
              <a:ext uri="{FF2B5EF4-FFF2-40B4-BE49-F238E27FC236}">
                <a16:creationId xmlns:a16="http://schemas.microsoft.com/office/drawing/2014/main" id="{6907A429-2EFD-40CA-9AF9-05A429E171E1}"/>
              </a:ext>
            </a:extLst>
          </p:cNvPr>
          <p:cNvGrpSpPr/>
          <p:nvPr/>
        </p:nvGrpSpPr>
        <p:grpSpPr>
          <a:xfrm>
            <a:off x="2441000" y="3449704"/>
            <a:ext cx="481094" cy="701296"/>
            <a:chOff x="4081166" y="4301728"/>
            <a:chExt cx="239316" cy="348854"/>
          </a:xfrm>
          <a:solidFill>
            <a:schemeClr val="bg1"/>
          </a:solidFill>
        </p:grpSpPr>
        <p:sp>
          <p:nvSpPr>
            <p:cNvPr id="29" name="AutoShape 97">
              <a:extLst>
                <a:ext uri="{FF2B5EF4-FFF2-40B4-BE49-F238E27FC236}">
                  <a16:creationId xmlns:a16="http://schemas.microsoft.com/office/drawing/2014/main" id="{7D1AF57F-4477-4CA0-96AE-B6F3F10019D9}"/>
                </a:ext>
              </a:extLst>
            </p:cNvPr>
            <p:cNvSpPr>
              <a:spLocks/>
            </p:cNvSpPr>
            <p:nvPr/>
          </p:nvSpPr>
          <p:spPr bwMode="auto">
            <a:xfrm>
              <a:off x="4081166" y="4301728"/>
              <a:ext cx="239316"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0" name="AutoShape 98">
              <a:extLst>
                <a:ext uri="{FF2B5EF4-FFF2-40B4-BE49-F238E27FC236}">
                  <a16:creationId xmlns:a16="http://schemas.microsoft.com/office/drawing/2014/main" id="{1BB2195C-35FF-47CE-99A2-44D5049390C7}"/>
                </a:ext>
              </a:extLst>
            </p:cNvPr>
            <p:cNvSpPr>
              <a:spLocks/>
            </p:cNvSpPr>
            <p:nvPr/>
          </p:nvSpPr>
          <p:spPr bwMode="auto">
            <a:xfrm>
              <a:off x="4178797" y="4334470"/>
              <a:ext cx="44053"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1" name="AutoShape 99">
              <a:extLst>
                <a:ext uri="{FF2B5EF4-FFF2-40B4-BE49-F238E27FC236}">
                  <a16:creationId xmlns:a16="http://schemas.microsoft.com/office/drawing/2014/main" id="{DB81D1A2-0E39-4523-8589-4ED78BD0009B}"/>
                </a:ext>
              </a:extLst>
            </p:cNvPr>
            <p:cNvSpPr>
              <a:spLocks/>
            </p:cNvSpPr>
            <p:nvPr/>
          </p:nvSpPr>
          <p:spPr bwMode="auto">
            <a:xfrm>
              <a:off x="4190108" y="4607123"/>
              <a:ext cx="21431"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组合 31">
            <a:extLst>
              <a:ext uri="{FF2B5EF4-FFF2-40B4-BE49-F238E27FC236}">
                <a16:creationId xmlns:a16="http://schemas.microsoft.com/office/drawing/2014/main" id="{89D36353-22F1-433D-AEAE-9EFF3608B842}"/>
              </a:ext>
            </a:extLst>
          </p:cNvPr>
          <p:cNvGrpSpPr/>
          <p:nvPr/>
        </p:nvGrpSpPr>
        <p:grpSpPr>
          <a:xfrm>
            <a:off x="4635534" y="3462405"/>
            <a:ext cx="675893" cy="675893"/>
            <a:chOff x="6162378" y="2904530"/>
            <a:chExt cx="348258" cy="348258"/>
          </a:xfrm>
          <a:solidFill>
            <a:schemeClr val="bg1"/>
          </a:solidFill>
        </p:grpSpPr>
        <p:sp>
          <p:nvSpPr>
            <p:cNvPr id="33" name="AutoShape 52">
              <a:extLst>
                <a:ext uri="{FF2B5EF4-FFF2-40B4-BE49-F238E27FC236}">
                  <a16:creationId xmlns:a16="http://schemas.microsoft.com/office/drawing/2014/main" id="{A5EC4F6A-77F4-442A-BC50-F649B580CF8F}"/>
                </a:ext>
              </a:extLst>
            </p:cNvPr>
            <p:cNvSpPr>
              <a:spLocks/>
            </p:cNvSpPr>
            <p:nvPr/>
          </p:nvSpPr>
          <p:spPr bwMode="auto">
            <a:xfrm>
              <a:off x="6162378" y="2904530"/>
              <a:ext cx="348258" cy="348258"/>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4" name="AutoShape 53">
              <a:extLst>
                <a:ext uri="{FF2B5EF4-FFF2-40B4-BE49-F238E27FC236}">
                  <a16:creationId xmlns:a16="http://schemas.microsoft.com/office/drawing/2014/main" id="{CBD6D39C-DD73-4EB5-972F-48490904820A}"/>
                </a:ext>
              </a:extLst>
            </p:cNvPr>
            <p:cNvSpPr>
              <a:spLocks/>
            </p:cNvSpPr>
            <p:nvPr/>
          </p:nvSpPr>
          <p:spPr bwMode="auto">
            <a:xfrm>
              <a:off x="6293347" y="3024187"/>
              <a:ext cx="94060" cy="97631"/>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5" name="AutoShape 54">
              <a:extLst>
                <a:ext uri="{FF2B5EF4-FFF2-40B4-BE49-F238E27FC236}">
                  <a16:creationId xmlns:a16="http://schemas.microsoft.com/office/drawing/2014/main" id="{26927B05-5269-4985-A354-AC53576DFABE}"/>
                </a:ext>
              </a:extLst>
            </p:cNvPr>
            <p:cNvSpPr>
              <a:spLocks/>
            </p:cNvSpPr>
            <p:nvPr/>
          </p:nvSpPr>
          <p:spPr bwMode="auto">
            <a:xfrm>
              <a:off x="6282035" y="3143845"/>
              <a:ext cx="52983" cy="55364"/>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6" name="AutoShape 55">
              <a:extLst>
                <a:ext uri="{FF2B5EF4-FFF2-40B4-BE49-F238E27FC236}">
                  <a16:creationId xmlns:a16="http://schemas.microsoft.com/office/drawing/2014/main" id="{4B3BF412-3D3F-4065-B235-B584F5362669}"/>
                </a:ext>
              </a:extLst>
            </p:cNvPr>
            <p:cNvSpPr>
              <a:spLocks/>
            </p:cNvSpPr>
            <p:nvPr/>
          </p:nvSpPr>
          <p:spPr bwMode="auto">
            <a:xfrm>
              <a:off x="6336804" y="2958703"/>
              <a:ext cx="53578" cy="5596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37" name="Group 58">
            <a:extLst>
              <a:ext uri="{FF2B5EF4-FFF2-40B4-BE49-F238E27FC236}">
                <a16:creationId xmlns:a16="http://schemas.microsoft.com/office/drawing/2014/main" id="{394A6B9C-4750-47C1-9C29-F089BC864407}"/>
              </a:ext>
            </a:extLst>
          </p:cNvPr>
          <p:cNvGrpSpPr/>
          <p:nvPr/>
        </p:nvGrpSpPr>
        <p:grpSpPr>
          <a:xfrm>
            <a:off x="6979956" y="3510254"/>
            <a:ext cx="570915" cy="535782"/>
            <a:chOff x="10074275" y="1647825"/>
            <a:chExt cx="464344" cy="435769"/>
          </a:xfrm>
          <a:solidFill>
            <a:schemeClr val="bg1"/>
          </a:solidFill>
        </p:grpSpPr>
        <p:sp>
          <p:nvSpPr>
            <p:cNvPr id="38" name="AutoShape 69">
              <a:extLst>
                <a:ext uri="{FF2B5EF4-FFF2-40B4-BE49-F238E27FC236}">
                  <a16:creationId xmlns:a16="http://schemas.microsoft.com/office/drawing/2014/main" id="{642E3D34-9243-4A53-8711-F7D65898A4D0}"/>
                </a:ext>
              </a:extLst>
            </p:cNvPr>
            <p:cNvSpPr>
              <a:spLocks/>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9" name="AutoShape 70">
              <a:extLst>
                <a:ext uri="{FF2B5EF4-FFF2-40B4-BE49-F238E27FC236}">
                  <a16:creationId xmlns:a16="http://schemas.microsoft.com/office/drawing/2014/main" id="{EBFC5076-1018-427C-BF74-4534F4E229CF}"/>
                </a:ext>
              </a:extLst>
            </p:cNvPr>
            <p:cNvSpPr>
              <a:spLocks/>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0" name="AutoShape 71">
              <a:extLst>
                <a:ext uri="{FF2B5EF4-FFF2-40B4-BE49-F238E27FC236}">
                  <a16:creationId xmlns:a16="http://schemas.microsoft.com/office/drawing/2014/main" id="{E42EADA8-7E92-45BA-B9A1-E630BAC36EE1}"/>
                </a:ext>
              </a:extLst>
            </p:cNvPr>
            <p:cNvSpPr>
              <a:spLocks/>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1" name="AutoShape 72">
              <a:extLst>
                <a:ext uri="{FF2B5EF4-FFF2-40B4-BE49-F238E27FC236}">
                  <a16:creationId xmlns:a16="http://schemas.microsoft.com/office/drawing/2014/main" id="{BEA7372A-7BCC-446C-A994-4263730995FB}"/>
                </a:ext>
              </a:extLst>
            </p:cNvPr>
            <p:cNvSpPr>
              <a:spLocks/>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2" name="AutoShape 73">
              <a:extLst>
                <a:ext uri="{FF2B5EF4-FFF2-40B4-BE49-F238E27FC236}">
                  <a16:creationId xmlns:a16="http://schemas.microsoft.com/office/drawing/2014/main" id="{3004C6C6-6044-438F-AE10-AB09B4FEEA2A}"/>
                </a:ext>
              </a:extLst>
            </p:cNvPr>
            <p:cNvSpPr>
              <a:spLocks/>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3" name="AutoShape 74">
              <a:extLst>
                <a:ext uri="{FF2B5EF4-FFF2-40B4-BE49-F238E27FC236}">
                  <a16:creationId xmlns:a16="http://schemas.microsoft.com/office/drawing/2014/main" id="{69E81D5E-CBFE-49B1-85E4-3FA6DCB9224F}"/>
                </a:ext>
              </a:extLst>
            </p:cNvPr>
            <p:cNvSpPr>
              <a:spLocks/>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4" name="AutoShape 75">
              <a:extLst>
                <a:ext uri="{FF2B5EF4-FFF2-40B4-BE49-F238E27FC236}">
                  <a16:creationId xmlns:a16="http://schemas.microsoft.com/office/drawing/2014/main" id="{62323096-5B6F-4C52-9FAE-136036C3D9D0}"/>
                </a:ext>
              </a:extLst>
            </p:cNvPr>
            <p:cNvSpPr>
              <a:spLocks/>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76">
              <a:extLst>
                <a:ext uri="{FF2B5EF4-FFF2-40B4-BE49-F238E27FC236}">
                  <a16:creationId xmlns:a16="http://schemas.microsoft.com/office/drawing/2014/main" id="{4201ABEC-06A5-49ED-960D-176B7DE4B7FF}"/>
                </a:ext>
              </a:extLst>
            </p:cNvPr>
            <p:cNvSpPr>
              <a:spLocks/>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77">
              <a:extLst>
                <a:ext uri="{FF2B5EF4-FFF2-40B4-BE49-F238E27FC236}">
                  <a16:creationId xmlns:a16="http://schemas.microsoft.com/office/drawing/2014/main" id="{0619F954-8B03-49F2-9044-6F4BFE98F3D8}"/>
                </a:ext>
              </a:extLst>
            </p:cNvPr>
            <p:cNvSpPr>
              <a:spLocks/>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组合 46">
            <a:extLst>
              <a:ext uri="{FF2B5EF4-FFF2-40B4-BE49-F238E27FC236}">
                <a16:creationId xmlns:a16="http://schemas.microsoft.com/office/drawing/2014/main" id="{915130EF-0A10-4DF3-9C46-AB93180E748F}"/>
              </a:ext>
            </a:extLst>
          </p:cNvPr>
          <p:cNvGrpSpPr/>
          <p:nvPr/>
        </p:nvGrpSpPr>
        <p:grpSpPr>
          <a:xfrm>
            <a:off x="9234888" y="3495375"/>
            <a:ext cx="644916" cy="565540"/>
            <a:chOff x="1239739" y="2232422"/>
            <a:chExt cx="348258" cy="305396"/>
          </a:xfrm>
          <a:solidFill>
            <a:schemeClr val="bg1"/>
          </a:solidFill>
        </p:grpSpPr>
        <p:sp>
          <p:nvSpPr>
            <p:cNvPr id="48" name="AutoShape 147">
              <a:extLst>
                <a:ext uri="{FF2B5EF4-FFF2-40B4-BE49-F238E27FC236}">
                  <a16:creationId xmlns:a16="http://schemas.microsoft.com/office/drawing/2014/main" id="{F1602E61-1B2E-46C1-A064-7D27BE898AB9}"/>
                </a:ext>
              </a:extLst>
            </p:cNvPr>
            <p:cNvSpPr>
              <a:spLocks/>
            </p:cNvSpPr>
            <p:nvPr/>
          </p:nvSpPr>
          <p:spPr bwMode="auto">
            <a:xfrm>
              <a:off x="1239739" y="2232422"/>
              <a:ext cx="348258" cy="305396"/>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48">
              <a:extLst>
                <a:ext uri="{FF2B5EF4-FFF2-40B4-BE49-F238E27FC236}">
                  <a16:creationId xmlns:a16="http://schemas.microsoft.com/office/drawing/2014/main" id="{DB7D8795-7353-4254-BFBB-98EFF0834542}"/>
                </a:ext>
              </a:extLst>
            </p:cNvPr>
            <p:cNvSpPr>
              <a:spLocks/>
            </p:cNvSpPr>
            <p:nvPr/>
          </p:nvSpPr>
          <p:spPr bwMode="auto">
            <a:xfrm>
              <a:off x="1293912" y="2287190"/>
              <a:ext cx="51792" cy="517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2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childTnLst>
                                </p:cTn>
                              </p:par>
                            </p:childTnLst>
                          </p:cTn>
                        </p:par>
                        <p:par>
                          <p:cTn id="30" fill="hold">
                            <p:stCondLst>
                              <p:cond delay="2500"/>
                            </p:stCondLst>
                            <p:childTnLst>
                              <p:par>
                                <p:cTn id="31" presetID="23" presetClass="entr" presetSubtype="16"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childTnLst>
                                </p:cTn>
                              </p:par>
                            </p:childTnLst>
                          </p:cTn>
                        </p:par>
                        <p:par>
                          <p:cTn id="35" fill="hold">
                            <p:stCondLst>
                              <p:cond delay="3000"/>
                            </p:stCondLst>
                            <p:childTnLst>
                              <p:par>
                                <p:cTn id="36" presetID="23" presetClass="entr" presetSubtype="16"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childTnLst>
                                </p:cTn>
                              </p:par>
                            </p:childTnLst>
                          </p:cTn>
                        </p:par>
                        <p:par>
                          <p:cTn id="40" fill="hold">
                            <p:stCondLst>
                              <p:cond delay="3500"/>
                            </p:stCondLst>
                            <p:childTnLst>
                              <p:par>
                                <p:cTn id="41" presetID="23" presetClass="entr" presetSubtype="1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childTnLst>
                                </p:cTn>
                              </p:par>
                            </p:childTnLst>
                          </p:cTn>
                        </p:par>
                        <p:par>
                          <p:cTn id="45" fill="hold">
                            <p:stCondLst>
                              <p:cond delay="4000"/>
                            </p:stCondLst>
                            <p:childTnLst>
                              <p:par>
                                <p:cTn id="46" presetID="23" presetClass="entr" presetSubtype="16"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childTnLst>
                                </p:cTn>
                              </p:par>
                            </p:childTnLst>
                          </p:cTn>
                        </p:par>
                        <p:par>
                          <p:cTn id="50" fill="hold">
                            <p:stCondLst>
                              <p:cond delay="4500"/>
                            </p:stCondLst>
                            <p:childTnLst>
                              <p:par>
                                <p:cTn id="51" presetID="23" presetClass="entr" presetSubtype="16"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childTnLst>
                                </p:cTn>
                              </p:par>
                            </p:childTnLst>
                          </p:cTn>
                        </p:par>
                        <p:par>
                          <p:cTn id="55" fill="hold">
                            <p:stCondLst>
                              <p:cond delay="5000"/>
                            </p:stCondLst>
                            <p:childTnLst>
                              <p:par>
                                <p:cTn id="56" presetID="23" presetClass="entr" presetSubtype="16"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childTnLst>
                                </p:cTn>
                              </p:par>
                            </p:childTnLst>
                          </p:cTn>
                        </p:par>
                        <p:par>
                          <p:cTn id="60" fill="hold">
                            <p:stCondLst>
                              <p:cond delay="5500"/>
                            </p:stCondLst>
                            <p:childTnLst>
                              <p:par>
                                <p:cTn id="61" presetID="23" presetClass="entr" presetSubtype="16"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500" fill="hold"/>
                                        <p:tgtEl>
                                          <p:spTgt spid="22"/>
                                        </p:tgtEl>
                                        <p:attrNameLst>
                                          <p:attrName>ppt_w</p:attrName>
                                        </p:attrNameLst>
                                      </p:cBhvr>
                                      <p:tavLst>
                                        <p:tav tm="0">
                                          <p:val>
                                            <p:fltVal val="0"/>
                                          </p:val>
                                        </p:tav>
                                        <p:tav tm="100000">
                                          <p:val>
                                            <p:strVal val="#ppt_w"/>
                                          </p:val>
                                        </p:tav>
                                      </p:tavLst>
                                    </p:anim>
                                    <p:anim calcmode="lin" valueType="num">
                                      <p:cBhvr>
                                        <p:cTn id="64" dur="500" fill="hold"/>
                                        <p:tgtEl>
                                          <p:spTgt spid="22"/>
                                        </p:tgtEl>
                                        <p:attrNameLst>
                                          <p:attrName>ppt_h</p:attrName>
                                        </p:attrNameLst>
                                      </p:cBhvr>
                                      <p:tavLst>
                                        <p:tav tm="0">
                                          <p:val>
                                            <p:fltVal val="0"/>
                                          </p:val>
                                        </p:tav>
                                        <p:tav tm="100000">
                                          <p:val>
                                            <p:strVal val="#ppt_h"/>
                                          </p:val>
                                        </p:tav>
                                      </p:tavLst>
                                    </p:anim>
                                  </p:childTnLst>
                                </p:cTn>
                              </p:par>
                            </p:childTnLst>
                          </p:cTn>
                        </p:par>
                        <p:par>
                          <p:cTn id="65" fill="hold">
                            <p:stCondLst>
                              <p:cond delay="6000"/>
                            </p:stCondLst>
                            <p:childTnLst>
                              <p:par>
                                <p:cTn id="66" presetID="23" presetClass="entr" presetSubtype="16"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p:cTn id="68" dur="500" fill="hold"/>
                                        <p:tgtEl>
                                          <p:spTgt spid="25"/>
                                        </p:tgtEl>
                                        <p:attrNameLst>
                                          <p:attrName>ppt_w</p:attrName>
                                        </p:attrNameLst>
                                      </p:cBhvr>
                                      <p:tavLst>
                                        <p:tav tm="0">
                                          <p:val>
                                            <p:fltVal val="0"/>
                                          </p:val>
                                        </p:tav>
                                        <p:tav tm="100000">
                                          <p:val>
                                            <p:strVal val="#ppt_w"/>
                                          </p:val>
                                        </p:tav>
                                      </p:tavLst>
                                    </p:anim>
                                    <p:anim calcmode="lin" valueType="num">
                                      <p:cBhvr>
                                        <p:cTn id="69" dur="500" fill="hold"/>
                                        <p:tgtEl>
                                          <p:spTgt spid="25"/>
                                        </p:tgtEl>
                                        <p:attrNameLst>
                                          <p:attrName>ppt_h</p:attrName>
                                        </p:attrNameLst>
                                      </p:cBhvr>
                                      <p:tavLst>
                                        <p:tav tm="0">
                                          <p:val>
                                            <p:fltVal val="0"/>
                                          </p:val>
                                        </p:tav>
                                        <p:tav tm="100000">
                                          <p:val>
                                            <p:strVal val="#ppt_h"/>
                                          </p:val>
                                        </p:tav>
                                      </p:tavLst>
                                    </p:anim>
                                  </p:childTnLst>
                                </p:cTn>
                              </p:par>
                            </p:childTnLst>
                          </p:cTn>
                        </p:par>
                        <p:par>
                          <p:cTn id="70" fill="hold">
                            <p:stCondLst>
                              <p:cond delay="6500"/>
                            </p:stCondLst>
                            <p:childTnLst>
                              <p:par>
                                <p:cTn id="71" presetID="23" presetClass="entr" presetSubtype="16"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p:cTn id="73" dur="500" fill="hold"/>
                                        <p:tgtEl>
                                          <p:spTgt spid="28"/>
                                        </p:tgtEl>
                                        <p:attrNameLst>
                                          <p:attrName>ppt_w</p:attrName>
                                        </p:attrNameLst>
                                      </p:cBhvr>
                                      <p:tavLst>
                                        <p:tav tm="0">
                                          <p:val>
                                            <p:fltVal val="0"/>
                                          </p:val>
                                        </p:tav>
                                        <p:tav tm="100000">
                                          <p:val>
                                            <p:strVal val="#ppt_w"/>
                                          </p:val>
                                        </p:tav>
                                      </p:tavLst>
                                    </p:anim>
                                    <p:anim calcmode="lin" valueType="num">
                                      <p:cBhvr>
                                        <p:cTn id="74" dur="500" fill="hold"/>
                                        <p:tgtEl>
                                          <p:spTgt spid="28"/>
                                        </p:tgtEl>
                                        <p:attrNameLst>
                                          <p:attrName>ppt_h</p:attrName>
                                        </p:attrNameLst>
                                      </p:cBhvr>
                                      <p:tavLst>
                                        <p:tav tm="0">
                                          <p:val>
                                            <p:fltVal val="0"/>
                                          </p:val>
                                        </p:tav>
                                        <p:tav tm="100000">
                                          <p:val>
                                            <p:strVal val="#ppt_h"/>
                                          </p:val>
                                        </p:tav>
                                      </p:tavLst>
                                    </p:anim>
                                  </p:childTnLst>
                                </p:cTn>
                              </p:par>
                            </p:childTnLst>
                          </p:cTn>
                        </p:par>
                        <p:par>
                          <p:cTn id="75" fill="hold">
                            <p:stCondLst>
                              <p:cond delay="7000"/>
                            </p:stCondLst>
                            <p:childTnLst>
                              <p:par>
                                <p:cTn id="76" presetID="23" presetClass="entr" presetSubtype="16" fill="hold" nodeType="after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p:cTn id="78" dur="500" fill="hold"/>
                                        <p:tgtEl>
                                          <p:spTgt spid="32"/>
                                        </p:tgtEl>
                                        <p:attrNameLst>
                                          <p:attrName>ppt_w</p:attrName>
                                        </p:attrNameLst>
                                      </p:cBhvr>
                                      <p:tavLst>
                                        <p:tav tm="0">
                                          <p:val>
                                            <p:fltVal val="0"/>
                                          </p:val>
                                        </p:tav>
                                        <p:tav tm="100000">
                                          <p:val>
                                            <p:strVal val="#ppt_w"/>
                                          </p:val>
                                        </p:tav>
                                      </p:tavLst>
                                    </p:anim>
                                    <p:anim calcmode="lin" valueType="num">
                                      <p:cBhvr>
                                        <p:cTn id="79" dur="500" fill="hold"/>
                                        <p:tgtEl>
                                          <p:spTgt spid="32"/>
                                        </p:tgtEl>
                                        <p:attrNameLst>
                                          <p:attrName>ppt_h</p:attrName>
                                        </p:attrNameLst>
                                      </p:cBhvr>
                                      <p:tavLst>
                                        <p:tav tm="0">
                                          <p:val>
                                            <p:fltVal val="0"/>
                                          </p:val>
                                        </p:tav>
                                        <p:tav tm="100000">
                                          <p:val>
                                            <p:strVal val="#ppt_h"/>
                                          </p:val>
                                        </p:tav>
                                      </p:tavLst>
                                    </p:anim>
                                  </p:childTnLst>
                                </p:cTn>
                              </p:par>
                            </p:childTnLst>
                          </p:cTn>
                        </p:par>
                        <p:par>
                          <p:cTn id="80" fill="hold">
                            <p:stCondLst>
                              <p:cond delay="7500"/>
                            </p:stCondLst>
                            <p:childTnLst>
                              <p:par>
                                <p:cTn id="81" presetID="23" presetClass="entr" presetSubtype="16" fill="hold" nodeType="afterEffect">
                                  <p:stCondLst>
                                    <p:cond delay="0"/>
                                  </p:stCondLst>
                                  <p:childTnLst>
                                    <p:set>
                                      <p:cBhvr>
                                        <p:cTn id="82" dur="1" fill="hold">
                                          <p:stCondLst>
                                            <p:cond delay="0"/>
                                          </p:stCondLst>
                                        </p:cTn>
                                        <p:tgtEl>
                                          <p:spTgt spid="37"/>
                                        </p:tgtEl>
                                        <p:attrNameLst>
                                          <p:attrName>style.visibility</p:attrName>
                                        </p:attrNameLst>
                                      </p:cBhvr>
                                      <p:to>
                                        <p:strVal val="visible"/>
                                      </p:to>
                                    </p:set>
                                    <p:anim calcmode="lin" valueType="num">
                                      <p:cBhvr>
                                        <p:cTn id="83" dur="500" fill="hold"/>
                                        <p:tgtEl>
                                          <p:spTgt spid="37"/>
                                        </p:tgtEl>
                                        <p:attrNameLst>
                                          <p:attrName>ppt_w</p:attrName>
                                        </p:attrNameLst>
                                      </p:cBhvr>
                                      <p:tavLst>
                                        <p:tav tm="0">
                                          <p:val>
                                            <p:fltVal val="0"/>
                                          </p:val>
                                        </p:tav>
                                        <p:tav tm="100000">
                                          <p:val>
                                            <p:strVal val="#ppt_w"/>
                                          </p:val>
                                        </p:tav>
                                      </p:tavLst>
                                    </p:anim>
                                    <p:anim calcmode="lin" valueType="num">
                                      <p:cBhvr>
                                        <p:cTn id="84" dur="500" fill="hold"/>
                                        <p:tgtEl>
                                          <p:spTgt spid="37"/>
                                        </p:tgtEl>
                                        <p:attrNameLst>
                                          <p:attrName>ppt_h</p:attrName>
                                        </p:attrNameLst>
                                      </p:cBhvr>
                                      <p:tavLst>
                                        <p:tav tm="0">
                                          <p:val>
                                            <p:fltVal val="0"/>
                                          </p:val>
                                        </p:tav>
                                        <p:tav tm="100000">
                                          <p:val>
                                            <p:strVal val="#ppt_h"/>
                                          </p:val>
                                        </p:tav>
                                      </p:tavLst>
                                    </p:anim>
                                  </p:childTnLst>
                                </p:cTn>
                              </p:par>
                            </p:childTnLst>
                          </p:cTn>
                        </p:par>
                        <p:par>
                          <p:cTn id="85" fill="hold">
                            <p:stCondLst>
                              <p:cond delay="8000"/>
                            </p:stCondLst>
                            <p:childTnLst>
                              <p:par>
                                <p:cTn id="86" presetID="23" presetClass="entr" presetSubtype="16" fill="hold" nodeType="afterEffect">
                                  <p:stCondLst>
                                    <p:cond delay="0"/>
                                  </p:stCondLst>
                                  <p:childTnLst>
                                    <p:set>
                                      <p:cBhvr>
                                        <p:cTn id="87" dur="1" fill="hold">
                                          <p:stCondLst>
                                            <p:cond delay="0"/>
                                          </p:stCondLst>
                                        </p:cTn>
                                        <p:tgtEl>
                                          <p:spTgt spid="47"/>
                                        </p:tgtEl>
                                        <p:attrNameLst>
                                          <p:attrName>style.visibility</p:attrName>
                                        </p:attrNameLst>
                                      </p:cBhvr>
                                      <p:to>
                                        <p:strVal val="visible"/>
                                      </p:to>
                                    </p:set>
                                    <p:anim calcmode="lin" valueType="num">
                                      <p:cBhvr>
                                        <p:cTn id="88" dur="500" fill="hold"/>
                                        <p:tgtEl>
                                          <p:spTgt spid="47"/>
                                        </p:tgtEl>
                                        <p:attrNameLst>
                                          <p:attrName>ppt_w</p:attrName>
                                        </p:attrNameLst>
                                      </p:cBhvr>
                                      <p:tavLst>
                                        <p:tav tm="0">
                                          <p:val>
                                            <p:fltVal val="0"/>
                                          </p:val>
                                        </p:tav>
                                        <p:tav tm="100000">
                                          <p:val>
                                            <p:strVal val="#ppt_w"/>
                                          </p:val>
                                        </p:tav>
                                      </p:tavLst>
                                    </p:anim>
                                    <p:anim calcmode="lin" valueType="num">
                                      <p:cBhvr>
                                        <p:cTn id="89" dur="500" fill="hold"/>
                                        <p:tgtEl>
                                          <p:spTgt spid="4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3" grpId="0" animBg="1"/>
      <p:bldP spid="1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1849" y="469557"/>
            <a:ext cx="11541210" cy="60053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B53EFE34-B030-4031-B370-BCD60131E43B}"/>
              </a:ext>
            </a:extLst>
          </p:cNvPr>
          <p:cNvGrpSpPr/>
          <p:nvPr/>
        </p:nvGrpSpPr>
        <p:grpSpPr>
          <a:xfrm>
            <a:off x="4902960" y="1796241"/>
            <a:ext cx="3866270" cy="3491904"/>
            <a:chOff x="3548970" y="2241096"/>
            <a:chExt cx="2699820" cy="2438400"/>
          </a:xfrm>
        </p:grpSpPr>
        <p:sp>
          <p:nvSpPr>
            <p:cNvPr id="23" name="椭圆 22">
              <a:extLst>
                <a:ext uri="{FF2B5EF4-FFF2-40B4-BE49-F238E27FC236}">
                  <a16:creationId xmlns:a16="http://schemas.microsoft.com/office/drawing/2014/main" id="{B9500AD3-2BFE-4099-9A4A-AD4CF467B726}"/>
                </a:ext>
              </a:extLst>
            </p:cNvPr>
            <p:cNvSpPr/>
            <p:nvPr/>
          </p:nvSpPr>
          <p:spPr>
            <a:xfrm>
              <a:off x="3548970" y="2241096"/>
              <a:ext cx="465137" cy="46355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noProof="1">
                  <a:latin typeface="Adobe 黑体 Std R" panose="020B0400000000000000" pitchFamily="34" charset="-122"/>
                  <a:ea typeface="Adobe 黑体 Std R" panose="020B0400000000000000" pitchFamily="34" charset="-122"/>
                </a:rPr>
                <a:t>壹</a:t>
              </a:r>
            </a:p>
          </p:txBody>
        </p:sp>
        <p:sp>
          <p:nvSpPr>
            <p:cNvPr id="27" name="椭圆 26">
              <a:extLst>
                <a:ext uri="{FF2B5EF4-FFF2-40B4-BE49-F238E27FC236}">
                  <a16:creationId xmlns:a16="http://schemas.microsoft.com/office/drawing/2014/main" id="{8F5DF911-2F7E-4518-A5F1-BB7D8A288BEF}"/>
                </a:ext>
              </a:extLst>
            </p:cNvPr>
            <p:cNvSpPr/>
            <p:nvPr/>
          </p:nvSpPr>
          <p:spPr>
            <a:xfrm>
              <a:off x="3548970" y="2898321"/>
              <a:ext cx="465137" cy="46513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noProof="1">
                  <a:latin typeface="Adobe 黑体 Std R" panose="020B0400000000000000" pitchFamily="34" charset="-122"/>
                  <a:ea typeface="Adobe 黑体 Std R" panose="020B0400000000000000" pitchFamily="34" charset="-122"/>
                </a:rPr>
                <a:t>贰</a:t>
              </a:r>
            </a:p>
          </p:txBody>
        </p:sp>
        <p:sp>
          <p:nvSpPr>
            <p:cNvPr id="28" name="椭圆 27">
              <a:extLst>
                <a:ext uri="{FF2B5EF4-FFF2-40B4-BE49-F238E27FC236}">
                  <a16:creationId xmlns:a16="http://schemas.microsoft.com/office/drawing/2014/main" id="{C4AB9237-53A3-4D9D-9342-05262BC362DF}"/>
                </a:ext>
              </a:extLst>
            </p:cNvPr>
            <p:cNvSpPr/>
            <p:nvPr/>
          </p:nvSpPr>
          <p:spPr>
            <a:xfrm>
              <a:off x="3548970" y="3557134"/>
              <a:ext cx="465137" cy="46355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noProof="1">
                  <a:latin typeface="Adobe 黑体 Std R" panose="020B0400000000000000" pitchFamily="34" charset="-122"/>
                  <a:ea typeface="Adobe 黑体 Std R" panose="020B0400000000000000" pitchFamily="34" charset="-122"/>
                </a:rPr>
                <a:t>叁</a:t>
              </a:r>
            </a:p>
          </p:txBody>
        </p:sp>
        <p:sp>
          <p:nvSpPr>
            <p:cNvPr id="29" name="椭圆 28">
              <a:extLst>
                <a:ext uri="{FF2B5EF4-FFF2-40B4-BE49-F238E27FC236}">
                  <a16:creationId xmlns:a16="http://schemas.microsoft.com/office/drawing/2014/main" id="{C0215709-3904-4C11-B9CA-C87656831638}"/>
                </a:ext>
              </a:extLst>
            </p:cNvPr>
            <p:cNvSpPr/>
            <p:nvPr/>
          </p:nvSpPr>
          <p:spPr>
            <a:xfrm>
              <a:off x="3548970" y="4214359"/>
              <a:ext cx="465137" cy="465137"/>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noProof="1">
                  <a:latin typeface="Adobe 黑体 Std R" panose="020B0400000000000000" pitchFamily="34" charset="-122"/>
                  <a:ea typeface="Adobe 黑体 Std R" panose="020B0400000000000000" pitchFamily="34" charset="-122"/>
                </a:rPr>
                <a:t>肆</a:t>
              </a:r>
            </a:p>
          </p:txBody>
        </p:sp>
        <p:cxnSp>
          <p:nvCxnSpPr>
            <p:cNvPr id="30" name="直接连接符 29">
              <a:extLst>
                <a:ext uri="{FF2B5EF4-FFF2-40B4-BE49-F238E27FC236}">
                  <a16:creationId xmlns:a16="http://schemas.microsoft.com/office/drawing/2014/main" id="{2F9345F6-5F50-4D6D-8814-0A7D8221CC43}"/>
                </a:ext>
              </a:extLst>
            </p:cNvPr>
            <p:cNvCxnSpPr/>
            <p:nvPr/>
          </p:nvCxnSpPr>
          <p:spPr>
            <a:xfrm>
              <a:off x="4168095" y="2265547"/>
              <a:ext cx="0" cy="2395537"/>
            </a:xfrm>
            <a:prstGeom prst="line">
              <a:avLst/>
            </a:prstGeom>
            <a:ln w="12700">
              <a:solidFill>
                <a:srgbClr val="769867">
                  <a:alpha val="69000"/>
                </a:srgbClr>
              </a:soli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id="{CE4DBAEA-0A5A-48A1-BCF1-D02813F456A6}"/>
                </a:ext>
              </a:extLst>
            </p:cNvPr>
            <p:cNvSpPr/>
            <p:nvPr/>
          </p:nvSpPr>
          <p:spPr>
            <a:xfrm>
              <a:off x="4248038" y="2249694"/>
              <a:ext cx="2000752" cy="365365"/>
            </a:xfrm>
            <a:prstGeom prst="rect">
              <a:avLst/>
            </a:prstGeom>
          </p:spPr>
          <p:txBody>
            <a:bodyPr wrap="square">
              <a:spAutoFit/>
            </a:bodyPr>
            <a:lstStyle/>
            <a:p>
              <a:pPr>
                <a:defRPr/>
              </a:pPr>
              <a:r>
                <a:rPr lang="zh-CN" altLang="en-US" sz="2800" spc="300" noProof="1">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加入文字描述</a:t>
              </a:r>
              <a:endParaRPr lang="zh-CN" altLang="en-US" sz="1200" spc="300" noProof="1">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endParaRPr>
            </a:p>
          </p:txBody>
        </p:sp>
        <p:sp>
          <p:nvSpPr>
            <p:cNvPr id="58" name="矩形 57">
              <a:extLst>
                <a:ext uri="{FF2B5EF4-FFF2-40B4-BE49-F238E27FC236}">
                  <a16:creationId xmlns:a16="http://schemas.microsoft.com/office/drawing/2014/main" id="{DC418AAC-4956-439F-9BF0-B88C3E547D8E}"/>
                </a:ext>
              </a:extLst>
            </p:cNvPr>
            <p:cNvSpPr/>
            <p:nvPr/>
          </p:nvSpPr>
          <p:spPr>
            <a:xfrm>
              <a:off x="4248038" y="2895056"/>
              <a:ext cx="2000752" cy="365365"/>
            </a:xfrm>
            <a:prstGeom prst="rect">
              <a:avLst/>
            </a:prstGeom>
          </p:spPr>
          <p:txBody>
            <a:bodyPr wrap="square">
              <a:spAutoFit/>
            </a:bodyPr>
            <a:lstStyle/>
            <a:p>
              <a:pPr lvl="0">
                <a:defRPr/>
              </a:pPr>
              <a:r>
                <a:rPr lang="zh-CN" altLang="en-US" sz="2800" spc="300" noProof="1">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加入文字描述</a:t>
              </a:r>
              <a:endParaRPr lang="zh-CN" altLang="en-US" sz="1200" spc="300" noProof="1">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endParaRPr>
            </a:p>
          </p:txBody>
        </p:sp>
        <p:sp>
          <p:nvSpPr>
            <p:cNvPr id="59" name="矩形 58">
              <a:extLst>
                <a:ext uri="{FF2B5EF4-FFF2-40B4-BE49-F238E27FC236}">
                  <a16:creationId xmlns:a16="http://schemas.microsoft.com/office/drawing/2014/main" id="{18E7A959-F875-4D1A-90E0-D0228556E115}"/>
                </a:ext>
              </a:extLst>
            </p:cNvPr>
            <p:cNvSpPr/>
            <p:nvPr/>
          </p:nvSpPr>
          <p:spPr>
            <a:xfrm>
              <a:off x="4248038" y="3563845"/>
              <a:ext cx="2000752" cy="365365"/>
            </a:xfrm>
            <a:prstGeom prst="rect">
              <a:avLst/>
            </a:prstGeom>
          </p:spPr>
          <p:txBody>
            <a:bodyPr wrap="square">
              <a:spAutoFit/>
            </a:bodyPr>
            <a:lstStyle/>
            <a:p>
              <a:pPr lvl="0">
                <a:defRPr/>
              </a:pPr>
              <a:r>
                <a:rPr lang="zh-CN" altLang="en-US" sz="2800" spc="300" noProof="1">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加入文字描述</a:t>
              </a:r>
              <a:endParaRPr lang="zh-CN" altLang="en-US" sz="1200" spc="300" noProof="1">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endParaRPr>
            </a:p>
          </p:txBody>
        </p:sp>
        <p:sp>
          <p:nvSpPr>
            <p:cNvPr id="60" name="矩形 59">
              <a:extLst>
                <a:ext uri="{FF2B5EF4-FFF2-40B4-BE49-F238E27FC236}">
                  <a16:creationId xmlns:a16="http://schemas.microsoft.com/office/drawing/2014/main" id="{C7E37933-5DAA-4017-8AA5-5363CBD9449F}"/>
                </a:ext>
              </a:extLst>
            </p:cNvPr>
            <p:cNvSpPr/>
            <p:nvPr/>
          </p:nvSpPr>
          <p:spPr>
            <a:xfrm>
              <a:off x="4248038" y="4224174"/>
              <a:ext cx="2000752" cy="365365"/>
            </a:xfrm>
            <a:prstGeom prst="rect">
              <a:avLst/>
            </a:prstGeom>
          </p:spPr>
          <p:txBody>
            <a:bodyPr wrap="square">
              <a:spAutoFit/>
            </a:bodyPr>
            <a:lstStyle/>
            <a:p>
              <a:pPr lvl="0">
                <a:defRPr/>
              </a:pPr>
              <a:r>
                <a:rPr lang="zh-CN" altLang="en-US" sz="2800" spc="300" noProof="1">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加入文字描述</a:t>
              </a:r>
              <a:endParaRPr lang="zh-CN" altLang="en-US" sz="1200" spc="300" noProof="1">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endParaRPr>
            </a:p>
          </p:txBody>
        </p:sp>
      </p:grpSp>
      <p:sp>
        <p:nvSpPr>
          <p:cNvPr id="24" name="矩形 23">
            <a:extLst>
              <a:ext uri="{FF2B5EF4-FFF2-40B4-BE49-F238E27FC236}">
                <a16:creationId xmlns:a16="http://schemas.microsoft.com/office/drawing/2014/main" id="{C08C065F-0711-407C-80DC-97C7BFFD17DA}"/>
              </a:ext>
            </a:extLst>
          </p:cNvPr>
          <p:cNvSpPr/>
          <p:nvPr/>
        </p:nvSpPr>
        <p:spPr>
          <a:xfrm>
            <a:off x="2131362" y="2886813"/>
            <a:ext cx="2494452" cy="1004381"/>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zh-CN" altLang="en-US" sz="5400" dirty="0">
                <a:solidFill>
                  <a:srgbClr val="769867"/>
                </a:solidFill>
                <a:latin typeface="Adobe 黑体 Std R" panose="020B0400000000000000" pitchFamily="34" charset="-122"/>
                <a:ea typeface="Adobe 黑体 Std R" panose="020B0400000000000000" pitchFamily="34" charset="-122"/>
              </a:rPr>
              <a:t>目录</a:t>
            </a:r>
            <a:r>
              <a:rPr kumimoji="1" lang="en-US" altLang="zh-CN" sz="4400" dirty="0">
                <a:solidFill>
                  <a:srgbClr val="769867"/>
                </a:solidFill>
                <a:latin typeface="Adobe 黑体 Std R" panose="020B0400000000000000" pitchFamily="34" charset="-122"/>
                <a:ea typeface="Adobe 黑体 Std R" panose="020B0400000000000000" pitchFamily="34" charset="-122"/>
              </a:rPr>
              <a:t>/</a:t>
            </a:r>
          </a:p>
          <a:p>
            <a:pPr lvl="0" algn="ctr"/>
            <a:r>
              <a:rPr lang="en-US" altLang="zh-CN" sz="2400" dirty="0">
                <a:solidFill>
                  <a:srgbClr val="769867"/>
                </a:solidFill>
                <a:latin typeface="Adobe 黑体 Std R" panose="020B0400000000000000" pitchFamily="34" charset="-122"/>
                <a:ea typeface="Adobe 黑体 Std R" panose="020B0400000000000000" pitchFamily="34" charset="-122"/>
              </a:rPr>
              <a:t>DIRECTORY</a:t>
            </a:r>
            <a:endParaRPr lang="zh-CN" altLang="en-US" sz="2400" dirty="0">
              <a:solidFill>
                <a:srgbClr val="769867"/>
              </a:solidFill>
              <a:latin typeface="Adobe 黑体 Std R" panose="020B0400000000000000" pitchFamily="34" charset="-122"/>
              <a:ea typeface="Adobe 黑体 Std R" panose="020B0400000000000000" pitchFamily="34" charset="-122"/>
            </a:endParaRPr>
          </a:p>
        </p:txBody>
      </p:sp>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l="17969" t="5429" r="6850" b="17492"/>
          <a:stretch/>
        </p:blipFill>
        <p:spPr>
          <a:xfrm rot="16200000">
            <a:off x="7605040" y="2170987"/>
            <a:ext cx="5130625" cy="2913257"/>
          </a:xfrm>
          <a:prstGeom prst="rect">
            <a:avLst/>
          </a:prstGeom>
        </p:spPr>
      </p:pic>
      <p:pic>
        <p:nvPicPr>
          <p:cNvPr id="15" name="图片 14"/>
          <p:cNvPicPr>
            <a:picLocks noChangeAspect="1"/>
          </p:cNvPicPr>
          <p:nvPr/>
        </p:nvPicPr>
        <p:blipFill>
          <a:blip r:embed="rId4"/>
          <a:stretch>
            <a:fillRect/>
          </a:stretch>
        </p:blipFill>
        <p:spPr>
          <a:xfrm rot="11187500">
            <a:off x="697423" y="1675454"/>
            <a:ext cx="2647358" cy="2528377"/>
          </a:xfrm>
          <a:prstGeom prst="rect">
            <a:avLst/>
          </a:prstGeom>
        </p:spPr>
      </p:pic>
    </p:spTree>
    <p:extLst>
      <p:ext uri="{BB962C8B-B14F-4D97-AF65-F5344CB8AC3E}">
        <p14:creationId xmlns:p14="http://schemas.microsoft.com/office/powerpoint/2010/main" val="512835260"/>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250"/>
                                            <p:tgtEl>
                                              <p:spTgt spid="24"/>
                                            </p:tgtEl>
                                          </p:cBhvr>
                                        </p:animEffect>
                                        <p:anim calcmode="lin" valueType="num">
                                          <p:cBhvr>
                                            <p:cTn id="8" dur="1250" fill="hold"/>
                                            <p:tgtEl>
                                              <p:spTgt spid="24"/>
                                            </p:tgtEl>
                                            <p:attrNameLst>
                                              <p:attrName>ppt_x</p:attrName>
                                            </p:attrNameLst>
                                          </p:cBhvr>
                                          <p:tavLst>
                                            <p:tav tm="0">
                                              <p:val>
                                                <p:strVal val="#ppt_x"/>
                                              </p:val>
                                            </p:tav>
                                            <p:tav tm="100000">
                                              <p:val>
                                                <p:strVal val="#ppt_x"/>
                                              </p:val>
                                            </p:tav>
                                          </p:tavLst>
                                        </p:anim>
                                        <p:anim calcmode="lin" valueType="num">
                                          <p:cBhvr>
                                            <p:cTn id="9" dur="125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2" presetClass="entr" presetSubtype="8" fill="hold" nodeType="afterEffect" p14:presetBounceEnd="70000">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14:bounceEnd="70000">
                                          <p:cBhvr additive="base">
                                            <p:cTn id="13" dur="1250" fill="hold"/>
                                            <p:tgtEl>
                                              <p:spTgt spid="3"/>
                                            </p:tgtEl>
                                            <p:attrNameLst>
                                              <p:attrName>ppt_x</p:attrName>
                                            </p:attrNameLst>
                                          </p:cBhvr>
                                          <p:tavLst>
                                            <p:tav tm="0">
                                              <p:val>
                                                <p:strVal val="0-#ppt_w/2"/>
                                              </p:val>
                                            </p:tav>
                                            <p:tav tm="100000">
                                              <p:val>
                                                <p:strVal val="#ppt_x"/>
                                              </p:val>
                                            </p:tav>
                                          </p:tavLst>
                                        </p:anim>
                                        <p:anim calcmode="lin" valueType="num" p14:bounceEnd="70000">
                                          <p:cBhvr additive="base">
                                            <p:cTn id="14" dur="12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250"/>
                                            <p:tgtEl>
                                              <p:spTgt spid="24"/>
                                            </p:tgtEl>
                                          </p:cBhvr>
                                        </p:animEffect>
                                        <p:anim calcmode="lin" valueType="num">
                                          <p:cBhvr>
                                            <p:cTn id="8" dur="1250" fill="hold"/>
                                            <p:tgtEl>
                                              <p:spTgt spid="24"/>
                                            </p:tgtEl>
                                            <p:attrNameLst>
                                              <p:attrName>ppt_x</p:attrName>
                                            </p:attrNameLst>
                                          </p:cBhvr>
                                          <p:tavLst>
                                            <p:tav tm="0">
                                              <p:val>
                                                <p:strVal val="#ppt_x"/>
                                              </p:val>
                                            </p:tav>
                                            <p:tav tm="100000">
                                              <p:val>
                                                <p:strVal val="#ppt_x"/>
                                              </p:val>
                                            </p:tav>
                                          </p:tavLst>
                                        </p:anim>
                                        <p:anim calcmode="lin" valueType="num">
                                          <p:cBhvr>
                                            <p:cTn id="9" dur="125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250" fill="hold"/>
                                            <p:tgtEl>
                                              <p:spTgt spid="3"/>
                                            </p:tgtEl>
                                            <p:attrNameLst>
                                              <p:attrName>ppt_x</p:attrName>
                                            </p:attrNameLst>
                                          </p:cBhvr>
                                          <p:tavLst>
                                            <p:tav tm="0">
                                              <p:val>
                                                <p:strVal val="0-#ppt_w/2"/>
                                              </p:val>
                                            </p:tav>
                                            <p:tav tm="100000">
                                              <p:val>
                                                <p:strVal val="#ppt_x"/>
                                              </p:val>
                                            </p:tav>
                                          </p:tavLst>
                                        </p:anim>
                                        <p:anim calcmode="lin" valueType="num">
                                          <p:cBhvr additive="base">
                                            <p:cTn id="14" dur="12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098376" y="2320523"/>
            <a:ext cx="3974582" cy="2605404"/>
            <a:chOff x="2154711" y="4213143"/>
            <a:chExt cx="3975100" cy="2605743"/>
          </a:xfrm>
        </p:grpSpPr>
        <p:sp>
          <p:nvSpPr>
            <p:cNvPr id="17" name="矩形 16"/>
            <p:cNvSpPr/>
            <p:nvPr/>
          </p:nvSpPr>
          <p:spPr>
            <a:xfrm>
              <a:off x="2154711" y="4658295"/>
              <a:ext cx="3975100" cy="2160591"/>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50000"/>
                      <a:lumOff val="50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用户可以在投影仪或者计算机上进行演示，也可以将演示文稿打印出来，制作成胶片，以便应用到更广泛的领域中</a:t>
              </a:r>
              <a:endParaRPr lang="en-US" altLang="zh-CN" sz="1400" dirty="0">
                <a:solidFill>
                  <a:schemeClr val="tx1">
                    <a:lumMod val="50000"/>
                    <a:lumOff val="50000"/>
                  </a:schemeClr>
                </a:solidFill>
                <a:latin typeface="Century Gothic" panose="020B0502020202020204" pitchFamily="34" charset="0"/>
                <a:ea typeface="汉仪夏日体W" panose="00020600040101010101" pitchFamily="18" charset="-122"/>
              </a:endParaRPr>
            </a:p>
            <a:p>
              <a:pPr algn="r">
                <a:lnSpc>
                  <a:spcPct val="120000"/>
                </a:lnSpc>
              </a:pPr>
              <a:r>
                <a:rPr lang="zh-CN" altLang="en-US" sz="1400" dirty="0">
                  <a:solidFill>
                    <a:schemeClr val="tx1">
                      <a:lumMod val="50000"/>
                      <a:lumOff val="50000"/>
                    </a:schemeClr>
                  </a:solidFill>
                  <a:latin typeface="Century Gothic" panose="020B0502020202020204" pitchFamily="34" charset="0"/>
                  <a:ea typeface="汉仪夏日体W" panose="00020600040101010101" pitchFamily="18" charset="-122"/>
                </a:rPr>
                <a:t>利用</a:t>
              </a:r>
              <a:r>
                <a:rPr lang="en-US" altLang="zh-CN" sz="1400" dirty="0">
                  <a:solidFill>
                    <a:schemeClr val="tx1">
                      <a:lumMod val="50000"/>
                      <a:lumOff val="50000"/>
                    </a:schemeClr>
                  </a:solidFill>
                  <a:latin typeface="Century Gothic" panose="020B0502020202020204" pitchFamily="34" charset="0"/>
                  <a:ea typeface="汉仪夏日体W" panose="00020600040101010101" pitchFamily="18" charset="-122"/>
                </a:rPr>
                <a:t>Microsoft Office PowerPoint</a:t>
              </a:r>
              <a:r>
                <a:rPr lang="zh-CN" altLang="en-US" sz="1400" dirty="0">
                  <a:solidFill>
                    <a:schemeClr val="tx1">
                      <a:lumMod val="50000"/>
                      <a:lumOff val="50000"/>
                    </a:schemeClr>
                  </a:solidFill>
                  <a:latin typeface="Century Gothic" panose="020B0502020202020204" pitchFamily="34" charset="0"/>
                  <a:ea typeface="汉仪夏日体W" panose="00020600040101010101" pitchFamily="18" charset="-122"/>
                </a:rPr>
                <a:t>不仅可以创建演示文稿，还可以在互联网上召开面对面会议、远程会议或在网上给观众展示演示文稿用户可以在投影仪或者计算机上进行演示，也可以将演示文稿打印出来以便应用到更广泛的领域中</a:t>
              </a:r>
              <a:endParaRPr lang="en-US" altLang="zh-CN" sz="1400" dirty="0">
                <a:solidFill>
                  <a:schemeClr val="tx1">
                    <a:lumMod val="50000"/>
                    <a:lumOff val="50000"/>
                  </a:schemeClr>
                </a:solidFill>
                <a:latin typeface="Century Gothic" panose="020B0502020202020204" pitchFamily="34" charset="0"/>
                <a:ea typeface="汉仪夏日体W" panose="00020600040101010101" pitchFamily="18" charset="-122"/>
              </a:endParaRPr>
            </a:p>
          </p:txBody>
        </p:sp>
        <p:sp>
          <p:nvSpPr>
            <p:cNvPr id="18" name="矩形 17"/>
            <p:cNvSpPr/>
            <p:nvPr/>
          </p:nvSpPr>
          <p:spPr>
            <a:xfrm>
              <a:off x="3887837" y="4213143"/>
              <a:ext cx="2241974" cy="424732"/>
            </a:xfrm>
            <a:prstGeom prst="rect">
              <a:avLst/>
            </a:prstGeom>
          </p:spPr>
          <p:txBody>
            <a:bodyPr wrap="square">
              <a:spAutoFit/>
              <a:scene3d>
                <a:camera prst="orthographicFront"/>
                <a:lightRig rig="threePt" dir="t"/>
              </a:scene3d>
              <a:sp3d contourW="6350"/>
            </a:bodyPr>
            <a:lstStyle/>
            <a:p>
              <a:pPr algn="r">
                <a:lnSpc>
                  <a:spcPct val="120000"/>
                </a:lnSpc>
              </a:pPr>
              <a:r>
                <a:rPr lang="zh-CN" altLang="en-US" b="1" dirty="0">
                  <a:solidFill>
                    <a:schemeClr val="tx1">
                      <a:lumMod val="65000"/>
                      <a:lumOff val="35000"/>
                    </a:schemeClr>
                  </a:solidFill>
                  <a:latin typeface="Century Gothic" panose="020B0502020202020204" pitchFamily="34" charset="0"/>
                  <a:ea typeface="汉仪夏日体W" panose="00020600040101010101" pitchFamily="18" charset="-122"/>
                </a:rPr>
                <a:t>标题文字添加</a:t>
              </a:r>
            </a:p>
          </p:txBody>
        </p:sp>
      </p:grpSp>
      <p:pic>
        <p:nvPicPr>
          <p:cNvPr id="20" name="图片占位符 1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1314" r="11314"/>
          <a:stretch>
            <a:fillRect/>
          </a:stretch>
        </p:blipFill>
        <p:spPr>
          <a:xfrm>
            <a:off x="1295327" y="1717621"/>
            <a:ext cx="3789910" cy="3789909"/>
          </a:xfrm>
        </p:spPr>
      </p:pic>
      <p:pic>
        <p:nvPicPr>
          <p:cNvPr id="22" name="图片占位符 21"/>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0000" r="10000"/>
          <a:stretch>
            <a:fillRect/>
          </a:stretch>
        </p:blipFill>
        <p:spPr>
          <a:xfrm>
            <a:off x="4775636" y="1835112"/>
            <a:ext cx="1788114" cy="1788113"/>
          </a:xfrm>
        </p:spPr>
      </p:pic>
      <p:pic>
        <p:nvPicPr>
          <p:cNvPr id="24" name="图片占位符 23"/>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2500" r="12500"/>
          <a:stretch>
            <a:fillRect/>
          </a:stretch>
        </p:blipFill>
        <p:spPr>
          <a:xfrm>
            <a:off x="4466034" y="3612574"/>
            <a:ext cx="1788114" cy="1788113"/>
          </a:xfrm>
        </p:spPr>
      </p:pic>
      <p:grpSp>
        <p:nvGrpSpPr>
          <p:cNvPr id="8" name="组合 7">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9"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10" name="直接连接符 9">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325292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500"/>
                            </p:stCondLst>
                            <p:childTnLst>
                              <p:par>
                                <p:cTn id="21" presetID="2" presetClass="entr" presetSubtype="2"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椭圆 6">
            <a:extLst>
              <a:ext uri="{FF2B5EF4-FFF2-40B4-BE49-F238E27FC236}">
                <a16:creationId xmlns:a16="http://schemas.microsoft.com/office/drawing/2014/main" id="{A5A33C89-3A01-4C73-857B-C0C584BA6534}"/>
              </a:ext>
            </a:extLst>
          </p:cNvPr>
          <p:cNvSpPr/>
          <p:nvPr/>
        </p:nvSpPr>
        <p:spPr>
          <a:xfrm>
            <a:off x="1336674" y="2436958"/>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9" name="椭圆 8">
            <a:extLst>
              <a:ext uri="{FF2B5EF4-FFF2-40B4-BE49-F238E27FC236}">
                <a16:creationId xmlns:a16="http://schemas.microsoft.com/office/drawing/2014/main" id="{164EC968-59A5-42A8-9A28-818BDBF98E77}"/>
              </a:ext>
            </a:extLst>
          </p:cNvPr>
          <p:cNvSpPr/>
          <p:nvPr/>
        </p:nvSpPr>
        <p:spPr>
          <a:xfrm>
            <a:off x="1336674" y="3991087"/>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0" name="Freeform 191">
            <a:extLst>
              <a:ext uri="{FF2B5EF4-FFF2-40B4-BE49-F238E27FC236}">
                <a16:creationId xmlns:a16="http://schemas.microsoft.com/office/drawing/2014/main" id="{E35E5158-6DF8-4F22-8B3A-6B87801510A1}"/>
              </a:ext>
            </a:extLst>
          </p:cNvPr>
          <p:cNvSpPr>
            <a:spLocks noEditPoints="1"/>
          </p:cNvSpPr>
          <p:nvPr/>
        </p:nvSpPr>
        <p:spPr bwMode="auto">
          <a:xfrm>
            <a:off x="1509645" y="4166342"/>
            <a:ext cx="318387" cy="318388"/>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itchFamily="34" charset="-122"/>
              <a:ea typeface="微软雅黑" pitchFamily="34" charset="-122"/>
            </a:endParaRPr>
          </a:p>
        </p:txBody>
      </p:sp>
      <p:sp>
        <p:nvSpPr>
          <p:cNvPr id="11" name="椭圆 10">
            <a:extLst>
              <a:ext uri="{FF2B5EF4-FFF2-40B4-BE49-F238E27FC236}">
                <a16:creationId xmlns:a16="http://schemas.microsoft.com/office/drawing/2014/main" id="{29C99D7A-FBA6-4239-A45E-06445C3356AE}"/>
              </a:ext>
            </a:extLst>
          </p:cNvPr>
          <p:cNvSpPr/>
          <p:nvPr/>
        </p:nvSpPr>
        <p:spPr>
          <a:xfrm>
            <a:off x="4816815" y="3991087"/>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2" name="Freeform 128">
            <a:extLst>
              <a:ext uri="{FF2B5EF4-FFF2-40B4-BE49-F238E27FC236}">
                <a16:creationId xmlns:a16="http://schemas.microsoft.com/office/drawing/2014/main" id="{7D7D0BFA-8438-4DE5-A575-CEC27A6A7F07}"/>
              </a:ext>
            </a:extLst>
          </p:cNvPr>
          <p:cNvSpPr>
            <a:spLocks noEditPoints="1"/>
          </p:cNvSpPr>
          <p:nvPr/>
        </p:nvSpPr>
        <p:spPr bwMode="auto">
          <a:xfrm>
            <a:off x="5016701" y="4147123"/>
            <a:ext cx="264555" cy="351220"/>
          </a:xfrm>
          <a:custGeom>
            <a:avLst/>
            <a:gdLst>
              <a:gd name="T0" fmla="*/ 25 w 49"/>
              <a:gd name="T1" fmla="*/ 23 h 65"/>
              <a:gd name="T2" fmla="*/ 36 w 49"/>
              <a:gd name="T3" fmla="*/ 12 h 65"/>
              <a:gd name="T4" fmla="*/ 25 w 49"/>
              <a:gd name="T5" fmla="*/ 0 h 65"/>
              <a:gd name="T6" fmla="*/ 13 w 49"/>
              <a:gd name="T7" fmla="*/ 12 h 65"/>
              <a:gd name="T8" fmla="*/ 25 w 49"/>
              <a:gd name="T9" fmla="*/ 23 h 65"/>
              <a:gd name="T10" fmla="*/ 32 w 49"/>
              <a:gd name="T11" fmla="*/ 25 h 65"/>
              <a:gd name="T12" fmla="*/ 18 w 49"/>
              <a:gd name="T13" fmla="*/ 25 h 65"/>
              <a:gd name="T14" fmla="*/ 0 w 49"/>
              <a:gd name="T15" fmla="*/ 42 h 65"/>
              <a:gd name="T16" fmla="*/ 0 w 49"/>
              <a:gd name="T17" fmla="*/ 65 h 65"/>
              <a:gd name="T18" fmla="*/ 10 w 49"/>
              <a:gd name="T19" fmla="*/ 65 h 65"/>
              <a:gd name="T20" fmla="*/ 10 w 49"/>
              <a:gd name="T21" fmla="*/ 42 h 65"/>
              <a:gd name="T22" fmla="*/ 14 w 49"/>
              <a:gd name="T23" fmla="*/ 42 h 65"/>
              <a:gd name="T24" fmla="*/ 14 w 49"/>
              <a:gd name="T25" fmla="*/ 65 h 65"/>
              <a:gd name="T26" fmla="*/ 35 w 49"/>
              <a:gd name="T27" fmla="*/ 65 h 65"/>
              <a:gd name="T28" fmla="*/ 35 w 49"/>
              <a:gd name="T29" fmla="*/ 42 h 65"/>
              <a:gd name="T30" fmla="*/ 39 w 49"/>
              <a:gd name="T31" fmla="*/ 42 h 65"/>
              <a:gd name="T32" fmla="*/ 39 w 49"/>
              <a:gd name="T33" fmla="*/ 65 h 65"/>
              <a:gd name="T34" fmla="*/ 49 w 49"/>
              <a:gd name="T35" fmla="*/ 65 h 65"/>
              <a:gd name="T36" fmla="*/ 49 w 49"/>
              <a:gd name="T37" fmla="*/ 42 h 65"/>
              <a:gd name="T38" fmla="*/ 32 w 49"/>
              <a:gd name="T39" fmla="*/ 2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65">
                <a:moveTo>
                  <a:pt x="25" y="23"/>
                </a:moveTo>
                <a:cubicBezTo>
                  <a:pt x="31" y="23"/>
                  <a:pt x="36" y="18"/>
                  <a:pt x="36" y="12"/>
                </a:cubicBezTo>
                <a:cubicBezTo>
                  <a:pt x="36" y="5"/>
                  <a:pt x="31" y="0"/>
                  <a:pt x="25" y="0"/>
                </a:cubicBezTo>
                <a:cubicBezTo>
                  <a:pt x="19" y="0"/>
                  <a:pt x="13" y="5"/>
                  <a:pt x="13" y="12"/>
                </a:cubicBezTo>
                <a:cubicBezTo>
                  <a:pt x="13" y="18"/>
                  <a:pt x="19" y="23"/>
                  <a:pt x="25" y="23"/>
                </a:cubicBezTo>
                <a:close/>
                <a:moveTo>
                  <a:pt x="32" y="25"/>
                </a:moveTo>
                <a:cubicBezTo>
                  <a:pt x="18" y="25"/>
                  <a:pt x="18" y="25"/>
                  <a:pt x="18" y="25"/>
                </a:cubicBezTo>
                <a:cubicBezTo>
                  <a:pt x="8" y="25"/>
                  <a:pt x="0" y="33"/>
                  <a:pt x="0" y="42"/>
                </a:cubicBezTo>
                <a:cubicBezTo>
                  <a:pt x="0" y="65"/>
                  <a:pt x="0" y="65"/>
                  <a:pt x="0" y="65"/>
                </a:cubicBezTo>
                <a:cubicBezTo>
                  <a:pt x="10" y="65"/>
                  <a:pt x="10" y="65"/>
                  <a:pt x="10" y="65"/>
                </a:cubicBezTo>
                <a:cubicBezTo>
                  <a:pt x="10" y="42"/>
                  <a:pt x="10" y="42"/>
                  <a:pt x="10" y="42"/>
                </a:cubicBezTo>
                <a:cubicBezTo>
                  <a:pt x="14" y="42"/>
                  <a:pt x="14" y="42"/>
                  <a:pt x="14" y="42"/>
                </a:cubicBezTo>
                <a:cubicBezTo>
                  <a:pt x="14" y="65"/>
                  <a:pt x="14" y="65"/>
                  <a:pt x="14" y="65"/>
                </a:cubicBezTo>
                <a:cubicBezTo>
                  <a:pt x="35" y="65"/>
                  <a:pt x="35" y="65"/>
                  <a:pt x="35" y="65"/>
                </a:cubicBezTo>
                <a:cubicBezTo>
                  <a:pt x="35" y="42"/>
                  <a:pt x="35" y="42"/>
                  <a:pt x="35" y="42"/>
                </a:cubicBezTo>
                <a:cubicBezTo>
                  <a:pt x="39" y="42"/>
                  <a:pt x="39" y="42"/>
                  <a:pt x="39" y="42"/>
                </a:cubicBezTo>
                <a:cubicBezTo>
                  <a:pt x="39" y="65"/>
                  <a:pt x="39" y="65"/>
                  <a:pt x="39" y="65"/>
                </a:cubicBezTo>
                <a:cubicBezTo>
                  <a:pt x="49" y="65"/>
                  <a:pt x="49" y="65"/>
                  <a:pt x="49" y="65"/>
                </a:cubicBezTo>
                <a:cubicBezTo>
                  <a:pt x="49" y="42"/>
                  <a:pt x="49" y="42"/>
                  <a:pt x="49" y="42"/>
                </a:cubicBezTo>
                <a:cubicBezTo>
                  <a:pt x="49" y="33"/>
                  <a:pt x="42" y="25"/>
                  <a:pt x="32"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itchFamily="34" charset="-122"/>
              <a:ea typeface="微软雅黑" pitchFamily="34" charset="-122"/>
            </a:endParaRPr>
          </a:p>
        </p:txBody>
      </p:sp>
      <p:sp>
        <p:nvSpPr>
          <p:cNvPr id="13" name="椭圆 12">
            <a:extLst>
              <a:ext uri="{FF2B5EF4-FFF2-40B4-BE49-F238E27FC236}">
                <a16:creationId xmlns:a16="http://schemas.microsoft.com/office/drawing/2014/main" id="{C65C8166-808C-424F-A78E-25489FFBCAA8}"/>
              </a:ext>
            </a:extLst>
          </p:cNvPr>
          <p:cNvSpPr/>
          <p:nvPr/>
        </p:nvSpPr>
        <p:spPr>
          <a:xfrm>
            <a:off x="8247980" y="3990569"/>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4" name="任意多边形 13">
            <a:extLst>
              <a:ext uri="{FF2B5EF4-FFF2-40B4-BE49-F238E27FC236}">
                <a16:creationId xmlns:a16="http://schemas.microsoft.com/office/drawing/2014/main" id="{3A9958E3-A7B0-4203-A448-9044F1C6DF58}"/>
              </a:ext>
            </a:extLst>
          </p:cNvPr>
          <p:cNvSpPr/>
          <p:nvPr/>
        </p:nvSpPr>
        <p:spPr>
          <a:xfrm rot="18825554">
            <a:off x="8485195" y="4138285"/>
            <a:ext cx="189898" cy="367863"/>
          </a:xfrm>
          <a:custGeom>
            <a:avLst/>
            <a:gdLst>
              <a:gd name="connsiteX0" fmla="*/ 235173 w 469026"/>
              <a:gd name="connsiteY0" fmla="*/ 732025 h 908580"/>
              <a:gd name="connsiteX1" fmla="*/ 181173 w 469026"/>
              <a:gd name="connsiteY1" fmla="*/ 786025 h 908580"/>
              <a:gd name="connsiteX2" fmla="*/ 235173 w 469026"/>
              <a:gd name="connsiteY2" fmla="*/ 840025 h 908580"/>
              <a:gd name="connsiteX3" fmla="*/ 289173 w 469026"/>
              <a:gd name="connsiteY3" fmla="*/ 786025 h 908580"/>
              <a:gd name="connsiteX4" fmla="*/ 235173 w 469026"/>
              <a:gd name="connsiteY4" fmla="*/ 732025 h 908580"/>
              <a:gd name="connsiteX5" fmla="*/ 350586 w 469026"/>
              <a:gd name="connsiteY5" fmla="*/ 0 h 908580"/>
              <a:gd name="connsiteX6" fmla="*/ 400339 w 469026"/>
              <a:gd name="connsiteY6" fmla="*/ 33544 h 908580"/>
              <a:gd name="connsiteX7" fmla="*/ 469026 w 469026"/>
              <a:gd name="connsiteY7" fmla="*/ 199370 h 908580"/>
              <a:gd name="connsiteX8" fmla="*/ 400339 w 469026"/>
              <a:gd name="connsiteY8" fmla="*/ 365196 h 908580"/>
              <a:gd name="connsiteX9" fmla="*/ 350984 w 469026"/>
              <a:gd name="connsiteY9" fmla="*/ 398472 h 908580"/>
              <a:gd name="connsiteX10" fmla="*/ 350984 w 469026"/>
              <a:gd name="connsiteY10" fmla="*/ 792110 h 908580"/>
              <a:gd name="connsiteX11" fmla="*/ 234514 w 469026"/>
              <a:gd name="connsiteY11" fmla="*/ 908580 h 908580"/>
              <a:gd name="connsiteX12" fmla="*/ 234514 w 469026"/>
              <a:gd name="connsiteY12" fmla="*/ 908579 h 908580"/>
              <a:gd name="connsiteX13" fmla="*/ 118044 w 469026"/>
              <a:gd name="connsiteY13" fmla="*/ 792109 h 908580"/>
              <a:gd name="connsiteX14" fmla="*/ 118044 w 469026"/>
              <a:gd name="connsiteY14" fmla="*/ 398473 h 908580"/>
              <a:gd name="connsiteX15" fmla="*/ 68687 w 469026"/>
              <a:gd name="connsiteY15" fmla="*/ 365196 h 908580"/>
              <a:gd name="connsiteX16" fmla="*/ 0 w 469026"/>
              <a:gd name="connsiteY16" fmla="*/ 199370 h 908580"/>
              <a:gd name="connsiteX17" fmla="*/ 68687 w 469026"/>
              <a:gd name="connsiteY17" fmla="*/ 33544 h 908580"/>
              <a:gd name="connsiteX18" fmla="*/ 118438 w 469026"/>
              <a:gd name="connsiteY18" fmla="*/ 1 h 908580"/>
              <a:gd name="connsiteX19" fmla="*/ 158312 w 469026"/>
              <a:gd name="connsiteY19" fmla="*/ 199369 h 908580"/>
              <a:gd name="connsiteX20" fmla="*/ 310712 w 469026"/>
              <a:gd name="connsiteY20" fmla="*/ 199369 h 90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9026" h="908580">
                <a:moveTo>
                  <a:pt x="235173" y="732025"/>
                </a:moveTo>
                <a:cubicBezTo>
                  <a:pt x="205350" y="732025"/>
                  <a:pt x="181173" y="756202"/>
                  <a:pt x="181173" y="786025"/>
                </a:cubicBezTo>
                <a:cubicBezTo>
                  <a:pt x="181173" y="815848"/>
                  <a:pt x="205350" y="840025"/>
                  <a:pt x="235173" y="840025"/>
                </a:cubicBezTo>
                <a:cubicBezTo>
                  <a:pt x="264996" y="840025"/>
                  <a:pt x="289173" y="815848"/>
                  <a:pt x="289173" y="786025"/>
                </a:cubicBezTo>
                <a:cubicBezTo>
                  <a:pt x="289173" y="756202"/>
                  <a:pt x="264996" y="732025"/>
                  <a:pt x="235173" y="732025"/>
                </a:cubicBezTo>
                <a:close/>
                <a:moveTo>
                  <a:pt x="350586" y="0"/>
                </a:moveTo>
                <a:lnTo>
                  <a:pt x="400339" y="33544"/>
                </a:lnTo>
                <a:cubicBezTo>
                  <a:pt x="442777" y="75983"/>
                  <a:pt x="469026" y="134611"/>
                  <a:pt x="469026" y="199370"/>
                </a:cubicBezTo>
                <a:cubicBezTo>
                  <a:pt x="469026" y="264129"/>
                  <a:pt x="442777" y="322757"/>
                  <a:pt x="400339" y="365196"/>
                </a:cubicBezTo>
                <a:lnTo>
                  <a:pt x="350984" y="398472"/>
                </a:lnTo>
                <a:lnTo>
                  <a:pt x="350984" y="792110"/>
                </a:lnTo>
                <a:cubicBezTo>
                  <a:pt x="350984" y="856435"/>
                  <a:pt x="298839" y="908580"/>
                  <a:pt x="234514" y="908580"/>
                </a:cubicBezTo>
                <a:lnTo>
                  <a:pt x="234514" y="908579"/>
                </a:lnTo>
                <a:cubicBezTo>
                  <a:pt x="170189" y="908579"/>
                  <a:pt x="118044" y="856434"/>
                  <a:pt x="118044" y="792109"/>
                </a:cubicBezTo>
                <a:lnTo>
                  <a:pt x="118044" y="398473"/>
                </a:lnTo>
                <a:lnTo>
                  <a:pt x="68687" y="365196"/>
                </a:lnTo>
                <a:cubicBezTo>
                  <a:pt x="26249" y="322757"/>
                  <a:pt x="0" y="264129"/>
                  <a:pt x="0" y="199370"/>
                </a:cubicBezTo>
                <a:cubicBezTo>
                  <a:pt x="0" y="134611"/>
                  <a:pt x="26249" y="75983"/>
                  <a:pt x="68687" y="33544"/>
                </a:cubicBezTo>
                <a:lnTo>
                  <a:pt x="118438" y="1"/>
                </a:lnTo>
                <a:lnTo>
                  <a:pt x="158312" y="199369"/>
                </a:lnTo>
                <a:lnTo>
                  <a:pt x="310712" y="1993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5" name="Freeform 9">
            <a:extLst>
              <a:ext uri="{FF2B5EF4-FFF2-40B4-BE49-F238E27FC236}">
                <a16:creationId xmlns:a16="http://schemas.microsoft.com/office/drawing/2014/main" id="{1A834056-3FC3-4BE4-AF3C-E89225BE793C}"/>
              </a:ext>
            </a:extLst>
          </p:cNvPr>
          <p:cNvSpPr>
            <a:spLocks noEditPoints="1"/>
          </p:cNvSpPr>
          <p:nvPr/>
        </p:nvSpPr>
        <p:spPr bwMode="auto">
          <a:xfrm>
            <a:off x="1509635" y="2616201"/>
            <a:ext cx="318405" cy="305842"/>
          </a:xfrm>
          <a:custGeom>
            <a:avLst/>
            <a:gdLst>
              <a:gd name="T0" fmla="*/ 186 w 200"/>
              <a:gd name="T1" fmla="*/ 114 h 192"/>
              <a:gd name="T2" fmla="*/ 182 w 200"/>
              <a:gd name="T3" fmla="*/ 154 h 192"/>
              <a:gd name="T4" fmla="*/ 149 w 200"/>
              <a:gd name="T5" fmla="*/ 191 h 192"/>
              <a:gd name="T6" fmla="*/ 68 w 200"/>
              <a:gd name="T7" fmla="*/ 172 h 192"/>
              <a:gd name="T8" fmla="*/ 68 w 200"/>
              <a:gd name="T9" fmla="*/ 171 h 192"/>
              <a:gd name="T10" fmla="*/ 68 w 200"/>
              <a:gd name="T11" fmla="*/ 191 h 192"/>
              <a:gd name="T12" fmla="*/ 48 w 200"/>
              <a:gd name="T13" fmla="*/ 191 h 192"/>
              <a:gd name="T14" fmla="*/ 28 w 200"/>
              <a:gd name="T15" fmla="*/ 191 h 192"/>
              <a:gd name="T16" fmla="*/ 20 w 200"/>
              <a:gd name="T17" fmla="*/ 191 h 192"/>
              <a:gd name="T18" fmla="*/ 0 w 200"/>
              <a:gd name="T19" fmla="*/ 171 h 192"/>
              <a:gd name="T20" fmla="*/ 0 w 200"/>
              <a:gd name="T21" fmla="*/ 79 h 192"/>
              <a:gd name="T22" fmla="*/ 20 w 200"/>
              <a:gd name="T23" fmla="*/ 59 h 192"/>
              <a:gd name="T24" fmla="*/ 28 w 200"/>
              <a:gd name="T25" fmla="*/ 59 h 192"/>
              <a:gd name="T26" fmla="*/ 48 w 200"/>
              <a:gd name="T27" fmla="*/ 59 h 192"/>
              <a:gd name="T28" fmla="*/ 68 w 200"/>
              <a:gd name="T29" fmla="*/ 59 h 192"/>
              <a:gd name="T30" fmla="*/ 68 w 200"/>
              <a:gd name="T31" fmla="*/ 79 h 192"/>
              <a:gd name="T32" fmla="*/ 68 w 200"/>
              <a:gd name="T33" fmla="*/ 79 h 192"/>
              <a:gd name="T34" fmla="*/ 125 w 200"/>
              <a:gd name="T35" fmla="*/ 1 h 192"/>
              <a:gd name="T36" fmla="*/ 153 w 200"/>
              <a:gd name="T37" fmla="*/ 67 h 192"/>
              <a:gd name="T38" fmla="*/ 197 w 200"/>
              <a:gd name="T39" fmla="*/ 89 h 192"/>
              <a:gd name="T40" fmla="*/ 186 w 200"/>
              <a:gd name="T41" fmla="*/ 114 h 192"/>
              <a:gd name="T42" fmla="*/ 138 w 200"/>
              <a:gd name="T43" fmla="*/ 78 h 192"/>
              <a:gd name="T44" fmla="*/ 132 w 200"/>
              <a:gd name="T45" fmla="*/ 13 h 192"/>
              <a:gd name="T46" fmla="*/ 68 w 200"/>
              <a:gd name="T47" fmla="*/ 94 h 192"/>
              <a:gd name="T48" fmla="*/ 68 w 200"/>
              <a:gd name="T49" fmla="*/ 101 h 192"/>
              <a:gd name="T50" fmla="*/ 68 w 200"/>
              <a:gd name="T51" fmla="*/ 157 h 192"/>
              <a:gd name="T52" fmla="*/ 148 w 200"/>
              <a:gd name="T53" fmla="*/ 179 h 192"/>
              <a:gd name="T54" fmla="*/ 165 w 200"/>
              <a:gd name="T55" fmla="*/ 150 h 192"/>
              <a:gd name="T56" fmla="*/ 170 w 200"/>
              <a:gd name="T57" fmla="*/ 113 h 192"/>
              <a:gd name="T58" fmla="*/ 182 w 200"/>
              <a:gd name="T59" fmla="*/ 92 h 192"/>
              <a:gd name="T60" fmla="*/ 138 w 200"/>
              <a:gd name="T61" fmla="*/ 7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0" h="192">
                <a:moveTo>
                  <a:pt x="186" y="114"/>
                </a:moveTo>
                <a:cubicBezTo>
                  <a:pt x="200" y="118"/>
                  <a:pt x="196" y="152"/>
                  <a:pt x="182" y="154"/>
                </a:cubicBezTo>
                <a:cubicBezTo>
                  <a:pt x="185" y="163"/>
                  <a:pt x="186" y="192"/>
                  <a:pt x="149" y="191"/>
                </a:cubicBezTo>
                <a:cubicBezTo>
                  <a:pt x="105" y="191"/>
                  <a:pt x="97" y="172"/>
                  <a:pt x="68" y="172"/>
                </a:cubicBezTo>
                <a:cubicBezTo>
                  <a:pt x="68" y="171"/>
                  <a:pt x="68" y="171"/>
                  <a:pt x="68" y="171"/>
                </a:cubicBezTo>
                <a:cubicBezTo>
                  <a:pt x="68" y="191"/>
                  <a:pt x="68" y="191"/>
                  <a:pt x="68" y="191"/>
                </a:cubicBezTo>
                <a:cubicBezTo>
                  <a:pt x="48" y="191"/>
                  <a:pt x="48" y="191"/>
                  <a:pt x="48" y="191"/>
                </a:cubicBezTo>
                <a:cubicBezTo>
                  <a:pt x="28" y="191"/>
                  <a:pt x="28" y="191"/>
                  <a:pt x="28" y="191"/>
                </a:cubicBezTo>
                <a:cubicBezTo>
                  <a:pt x="20" y="191"/>
                  <a:pt x="20" y="191"/>
                  <a:pt x="20" y="191"/>
                </a:cubicBezTo>
                <a:cubicBezTo>
                  <a:pt x="9" y="191"/>
                  <a:pt x="0" y="182"/>
                  <a:pt x="0" y="171"/>
                </a:cubicBezTo>
                <a:cubicBezTo>
                  <a:pt x="0" y="79"/>
                  <a:pt x="0" y="79"/>
                  <a:pt x="0" y="79"/>
                </a:cubicBezTo>
                <a:cubicBezTo>
                  <a:pt x="0" y="68"/>
                  <a:pt x="9" y="59"/>
                  <a:pt x="20" y="59"/>
                </a:cubicBezTo>
                <a:cubicBezTo>
                  <a:pt x="28" y="59"/>
                  <a:pt x="28" y="59"/>
                  <a:pt x="28" y="59"/>
                </a:cubicBezTo>
                <a:cubicBezTo>
                  <a:pt x="48" y="59"/>
                  <a:pt x="48" y="59"/>
                  <a:pt x="48" y="59"/>
                </a:cubicBezTo>
                <a:cubicBezTo>
                  <a:pt x="68" y="59"/>
                  <a:pt x="68" y="59"/>
                  <a:pt x="68" y="59"/>
                </a:cubicBezTo>
                <a:cubicBezTo>
                  <a:pt x="68" y="79"/>
                  <a:pt x="68" y="79"/>
                  <a:pt x="68" y="79"/>
                </a:cubicBezTo>
                <a:cubicBezTo>
                  <a:pt x="68" y="79"/>
                  <a:pt x="68" y="79"/>
                  <a:pt x="68" y="79"/>
                </a:cubicBezTo>
                <a:cubicBezTo>
                  <a:pt x="115" y="60"/>
                  <a:pt x="113" y="2"/>
                  <a:pt x="125" y="1"/>
                </a:cubicBezTo>
                <a:cubicBezTo>
                  <a:pt x="196" y="0"/>
                  <a:pt x="153" y="67"/>
                  <a:pt x="153" y="67"/>
                </a:cubicBezTo>
                <a:cubicBezTo>
                  <a:pt x="153" y="67"/>
                  <a:pt x="193" y="54"/>
                  <a:pt x="197" y="89"/>
                </a:cubicBezTo>
                <a:cubicBezTo>
                  <a:pt x="196" y="99"/>
                  <a:pt x="197" y="105"/>
                  <a:pt x="186" y="114"/>
                </a:cubicBezTo>
                <a:close/>
                <a:moveTo>
                  <a:pt x="138" y="78"/>
                </a:moveTo>
                <a:cubicBezTo>
                  <a:pt x="138" y="78"/>
                  <a:pt x="171" y="12"/>
                  <a:pt x="132" y="13"/>
                </a:cubicBezTo>
                <a:cubicBezTo>
                  <a:pt x="125" y="13"/>
                  <a:pt x="128" y="74"/>
                  <a:pt x="68" y="94"/>
                </a:cubicBezTo>
                <a:cubicBezTo>
                  <a:pt x="68" y="93"/>
                  <a:pt x="68" y="96"/>
                  <a:pt x="68" y="101"/>
                </a:cubicBezTo>
                <a:cubicBezTo>
                  <a:pt x="68" y="157"/>
                  <a:pt x="68" y="157"/>
                  <a:pt x="68" y="157"/>
                </a:cubicBezTo>
                <a:cubicBezTo>
                  <a:pt x="91" y="157"/>
                  <a:pt x="118" y="179"/>
                  <a:pt x="148" y="179"/>
                </a:cubicBezTo>
                <a:cubicBezTo>
                  <a:pt x="173" y="179"/>
                  <a:pt x="170" y="158"/>
                  <a:pt x="165" y="150"/>
                </a:cubicBezTo>
                <a:cubicBezTo>
                  <a:pt x="185" y="144"/>
                  <a:pt x="180" y="116"/>
                  <a:pt x="170" y="113"/>
                </a:cubicBezTo>
                <a:cubicBezTo>
                  <a:pt x="179" y="102"/>
                  <a:pt x="181" y="99"/>
                  <a:pt x="182" y="92"/>
                </a:cubicBezTo>
                <a:cubicBezTo>
                  <a:pt x="179" y="68"/>
                  <a:pt x="138" y="78"/>
                  <a:pt x="138" y="7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itchFamily="34" charset="-122"/>
              <a:ea typeface="微软雅黑" pitchFamily="34" charset="-122"/>
            </a:endParaRPr>
          </a:p>
        </p:txBody>
      </p:sp>
      <p:sp>
        <p:nvSpPr>
          <p:cNvPr id="16" name="椭圆 15">
            <a:extLst>
              <a:ext uri="{FF2B5EF4-FFF2-40B4-BE49-F238E27FC236}">
                <a16:creationId xmlns:a16="http://schemas.microsoft.com/office/drawing/2014/main" id="{05E595D5-9FC8-4273-B67A-A69925562D13}"/>
              </a:ext>
            </a:extLst>
          </p:cNvPr>
          <p:cNvSpPr/>
          <p:nvPr/>
        </p:nvSpPr>
        <p:spPr>
          <a:xfrm>
            <a:off x="8247980" y="2436519"/>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7" name="Freeform 5">
            <a:extLst>
              <a:ext uri="{FF2B5EF4-FFF2-40B4-BE49-F238E27FC236}">
                <a16:creationId xmlns:a16="http://schemas.microsoft.com/office/drawing/2014/main" id="{B8DCCF12-82B1-4DF3-B65B-04AF0FF36EF5}"/>
              </a:ext>
            </a:extLst>
          </p:cNvPr>
          <p:cNvSpPr>
            <a:spLocks noEditPoints="1"/>
          </p:cNvSpPr>
          <p:nvPr/>
        </p:nvSpPr>
        <p:spPr bwMode="auto">
          <a:xfrm>
            <a:off x="8439484" y="2608927"/>
            <a:ext cx="281320" cy="319512"/>
          </a:xfrm>
          <a:custGeom>
            <a:avLst/>
            <a:gdLst>
              <a:gd name="T0" fmla="*/ 154 w 158"/>
              <a:gd name="T1" fmla="*/ 160 h 180"/>
              <a:gd name="T2" fmla="*/ 110 w 158"/>
              <a:gd name="T3" fmla="*/ 102 h 180"/>
              <a:gd name="T4" fmla="*/ 107 w 158"/>
              <a:gd name="T5" fmla="*/ 102 h 180"/>
              <a:gd name="T6" fmla="*/ 104 w 158"/>
              <a:gd name="T7" fmla="*/ 105 h 180"/>
              <a:gd name="T8" fmla="*/ 99 w 158"/>
              <a:gd name="T9" fmla="*/ 99 h 180"/>
              <a:gd name="T10" fmla="*/ 116 w 158"/>
              <a:gd name="T11" fmla="*/ 58 h 180"/>
              <a:gd name="T12" fmla="*/ 58 w 158"/>
              <a:gd name="T13" fmla="*/ 0 h 180"/>
              <a:gd name="T14" fmla="*/ 0 w 158"/>
              <a:gd name="T15" fmla="*/ 58 h 180"/>
              <a:gd name="T16" fmla="*/ 58 w 158"/>
              <a:gd name="T17" fmla="*/ 116 h 180"/>
              <a:gd name="T18" fmla="*/ 84 w 158"/>
              <a:gd name="T19" fmla="*/ 109 h 180"/>
              <a:gd name="T20" fmla="*/ 90 w 158"/>
              <a:gd name="T21" fmla="*/ 116 h 180"/>
              <a:gd name="T22" fmla="*/ 87 w 158"/>
              <a:gd name="T23" fmla="*/ 120 h 180"/>
              <a:gd name="T24" fmla="*/ 87 w 158"/>
              <a:gd name="T25" fmla="*/ 121 h 180"/>
              <a:gd name="T26" fmla="*/ 132 w 158"/>
              <a:gd name="T27" fmla="*/ 178 h 180"/>
              <a:gd name="T28" fmla="*/ 141 w 158"/>
              <a:gd name="T29" fmla="*/ 179 h 180"/>
              <a:gd name="T30" fmla="*/ 154 w 158"/>
              <a:gd name="T31" fmla="*/ 170 h 180"/>
              <a:gd name="T32" fmla="*/ 154 w 158"/>
              <a:gd name="T33" fmla="*/ 160 h 180"/>
              <a:gd name="T34" fmla="*/ 21 w 158"/>
              <a:gd name="T35" fmla="*/ 58 h 180"/>
              <a:gd name="T36" fmla="*/ 58 w 158"/>
              <a:gd name="T37" fmla="*/ 21 h 180"/>
              <a:gd name="T38" fmla="*/ 96 w 158"/>
              <a:gd name="T39" fmla="*/ 58 h 180"/>
              <a:gd name="T40" fmla="*/ 58 w 158"/>
              <a:gd name="T41" fmla="*/ 95 h 180"/>
              <a:gd name="T42" fmla="*/ 21 w 158"/>
              <a:gd name="T43" fmla="*/ 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8" h="180">
                <a:moveTo>
                  <a:pt x="154" y="160"/>
                </a:moveTo>
                <a:cubicBezTo>
                  <a:pt x="110" y="102"/>
                  <a:pt x="110" y="102"/>
                  <a:pt x="110" y="102"/>
                </a:cubicBezTo>
                <a:cubicBezTo>
                  <a:pt x="107" y="102"/>
                  <a:pt x="107" y="102"/>
                  <a:pt x="107" y="102"/>
                </a:cubicBezTo>
                <a:cubicBezTo>
                  <a:pt x="104" y="105"/>
                  <a:pt x="104" y="105"/>
                  <a:pt x="104" y="105"/>
                </a:cubicBezTo>
                <a:cubicBezTo>
                  <a:pt x="99" y="99"/>
                  <a:pt x="99" y="99"/>
                  <a:pt x="99" y="99"/>
                </a:cubicBezTo>
                <a:cubicBezTo>
                  <a:pt x="110" y="88"/>
                  <a:pt x="116" y="74"/>
                  <a:pt x="116" y="58"/>
                </a:cubicBezTo>
                <a:cubicBezTo>
                  <a:pt x="116" y="26"/>
                  <a:pt x="90" y="0"/>
                  <a:pt x="58" y="0"/>
                </a:cubicBezTo>
                <a:cubicBezTo>
                  <a:pt x="26" y="0"/>
                  <a:pt x="0" y="26"/>
                  <a:pt x="0" y="58"/>
                </a:cubicBezTo>
                <a:cubicBezTo>
                  <a:pt x="0" y="90"/>
                  <a:pt x="26" y="116"/>
                  <a:pt x="58" y="116"/>
                </a:cubicBezTo>
                <a:cubicBezTo>
                  <a:pt x="68" y="116"/>
                  <a:pt x="77" y="114"/>
                  <a:pt x="84" y="109"/>
                </a:cubicBezTo>
                <a:cubicBezTo>
                  <a:pt x="90" y="116"/>
                  <a:pt x="90" y="116"/>
                  <a:pt x="90" y="116"/>
                </a:cubicBezTo>
                <a:cubicBezTo>
                  <a:pt x="87" y="120"/>
                  <a:pt x="87" y="120"/>
                  <a:pt x="87" y="120"/>
                </a:cubicBezTo>
                <a:cubicBezTo>
                  <a:pt x="87" y="121"/>
                  <a:pt x="87" y="121"/>
                  <a:pt x="87" y="121"/>
                </a:cubicBezTo>
                <a:cubicBezTo>
                  <a:pt x="87" y="121"/>
                  <a:pt x="130" y="175"/>
                  <a:pt x="132" y="178"/>
                </a:cubicBezTo>
                <a:cubicBezTo>
                  <a:pt x="135" y="180"/>
                  <a:pt x="141" y="179"/>
                  <a:pt x="141" y="179"/>
                </a:cubicBezTo>
                <a:cubicBezTo>
                  <a:pt x="141" y="179"/>
                  <a:pt x="149" y="174"/>
                  <a:pt x="154" y="170"/>
                </a:cubicBezTo>
                <a:cubicBezTo>
                  <a:pt x="158" y="166"/>
                  <a:pt x="154" y="160"/>
                  <a:pt x="154" y="160"/>
                </a:cubicBezTo>
                <a:close/>
                <a:moveTo>
                  <a:pt x="21" y="58"/>
                </a:moveTo>
                <a:cubicBezTo>
                  <a:pt x="21" y="37"/>
                  <a:pt x="38" y="21"/>
                  <a:pt x="58" y="21"/>
                </a:cubicBezTo>
                <a:cubicBezTo>
                  <a:pt x="79" y="21"/>
                  <a:pt x="96" y="37"/>
                  <a:pt x="96" y="58"/>
                </a:cubicBezTo>
                <a:cubicBezTo>
                  <a:pt x="96" y="79"/>
                  <a:pt x="79" y="95"/>
                  <a:pt x="58" y="95"/>
                </a:cubicBezTo>
                <a:cubicBezTo>
                  <a:pt x="38" y="95"/>
                  <a:pt x="21" y="79"/>
                  <a:pt x="21"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itchFamily="34" charset="-122"/>
              <a:ea typeface="微软雅黑" pitchFamily="34" charset="-122"/>
            </a:endParaRPr>
          </a:p>
        </p:txBody>
      </p:sp>
      <p:sp>
        <p:nvSpPr>
          <p:cNvPr id="18" name="椭圆 17">
            <a:extLst>
              <a:ext uri="{FF2B5EF4-FFF2-40B4-BE49-F238E27FC236}">
                <a16:creationId xmlns:a16="http://schemas.microsoft.com/office/drawing/2014/main" id="{36D1E946-562D-4184-AA18-9DFC47C0B656}"/>
              </a:ext>
            </a:extLst>
          </p:cNvPr>
          <p:cNvSpPr/>
          <p:nvPr/>
        </p:nvSpPr>
        <p:spPr>
          <a:xfrm>
            <a:off x="4816815" y="2436519"/>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9" name="任意多边形 18">
            <a:extLst>
              <a:ext uri="{FF2B5EF4-FFF2-40B4-BE49-F238E27FC236}">
                <a16:creationId xmlns:a16="http://schemas.microsoft.com/office/drawing/2014/main" id="{ECCA96FD-74FC-4818-A0CA-BCF71D79E0E8}"/>
              </a:ext>
            </a:extLst>
          </p:cNvPr>
          <p:cNvSpPr/>
          <p:nvPr/>
        </p:nvSpPr>
        <p:spPr>
          <a:xfrm>
            <a:off x="5039236" y="2594315"/>
            <a:ext cx="219487" cy="348737"/>
          </a:xfrm>
          <a:custGeom>
            <a:avLst/>
            <a:gdLst>
              <a:gd name="connsiteX0" fmla="*/ 799186 w 2958914"/>
              <a:gd name="connsiteY0" fmla="*/ 3964971 h 4701359"/>
              <a:gd name="connsiteX1" fmla="*/ 2159728 w 2958914"/>
              <a:gd name="connsiteY1" fmla="*/ 3964971 h 4701359"/>
              <a:gd name="connsiteX2" fmla="*/ 1479457 w 2958914"/>
              <a:gd name="connsiteY2" fmla="*/ 4701359 h 4701359"/>
              <a:gd name="connsiteX3" fmla="*/ 799186 w 2958914"/>
              <a:gd name="connsiteY3" fmla="*/ 3964971 h 4701359"/>
              <a:gd name="connsiteX4" fmla="*/ 1679909 w 2958914"/>
              <a:gd name="connsiteY4" fmla="*/ 367966 h 4701359"/>
              <a:gd name="connsiteX5" fmla="*/ 1127168 w 2958914"/>
              <a:gd name="connsiteY5" fmla="*/ 606225 h 4701359"/>
              <a:gd name="connsiteX6" fmla="*/ 2026030 w 2958914"/>
              <a:gd name="connsiteY6" fmla="*/ 809719 h 4701359"/>
              <a:gd name="connsiteX7" fmla="*/ 2255117 w 2958914"/>
              <a:gd name="connsiteY7" fmla="*/ 1702401 h 4701359"/>
              <a:gd name="connsiteX8" fmla="*/ 2239231 w 2958914"/>
              <a:gd name="connsiteY8" fmla="*/ 590339 h 4701359"/>
              <a:gd name="connsiteX9" fmla="*/ 1679909 w 2958914"/>
              <a:gd name="connsiteY9" fmla="*/ 367966 h 4701359"/>
              <a:gd name="connsiteX10" fmla="*/ 1342417 w 2958914"/>
              <a:gd name="connsiteY10" fmla="*/ 0 h 4701359"/>
              <a:gd name="connsiteX11" fmla="*/ 1616497 w 2958914"/>
              <a:gd name="connsiteY11" fmla="*/ 0 h 4701359"/>
              <a:gd name="connsiteX12" fmla="*/ 2957745 w 2958914"/>
              <a:gd name="connsiteY12" fmla="*/ 1344552 h 4701359"/>
              <a:gd name="connsiteX13" fmla="*/ 2293200 w 2958914"/>
              <a:gd name="connsiteY13" fmla="*/ 3058599 h 4701359"/>
              <a:gd name="connsiteX14" fmla="*/ 2119355 w 2958914"/>
              <a:gd name="connsiteY14" fmla="*/ 3705264 h 4701359"/>
              <a:gd name="connsiteX15" fmla="*/ 1479514 w 2958914"/>
              <a:gd name="connsiteY15" fmla="*/ 3823879 h 4701359"/>
              <a:gd name="connsiteX16" fmla="*/ 1479457 w 2958914"/>
              <a:gd name="connsiteY16" fmla="*/ 3823882 h 4701359"/>
              <a:gd name="connsiteX17" fmla="*/ 1479400 w 2958914"/>
              <a:gd name="connsiteY17" fmla="*/ 3823879 h 4701359"/>
              <a:gd name="connsiteX18" fmla="*/ 839559 w 2958914"/>
              <a:gd name="connsiteY18" fmla="*/ 3705264 h 4701359"/>
              <a:gd name="connsiteX19" fmla="*/ 665714 w 2958914"/>
              <a:gd name="connsiteY19" fmla="*/ 3058599 h 4701359"/>
              <a:gd name="connsiteX20" fmla="*/ 1169 w 2958914"/>
              <a:gd name="connsiteY20" fmla="*/ 1344552 h 4701359"/>
              <a:gd name="connsiteX21" fmla="*/ 1342417 w 2958914"/>
              <a:gd name="connsiteY21" fmla="*/ 0 h 470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58914" h="4701359">
                <a:moveTo>
                  <a:pt x="799186" y="3964971"/>
                </a:moveTo>
                <a:cubicBezTo>
                  <a:pt x="1241302" y="4120624"/>
                  <a:pt x="1717612" y="4120624"/>
                  <a:pt x="2159728" y="3964971"/>
                </a:cubicBezTo>
                <a:cubicBezTo>
                  <a:pt x="2159728" y="4371667"/>
                  <a:pt x="1855160" y="4701359"/>
                  <a:pt x="1479457" y="4701359"/>
                </a:cubicBezTo>
                <a:cubicBezTo>
                  <a:pt x="1103754" y="4701359"/>
                  <a:pt x="799186" y="4371667"/>
                  <a:pt x="799186" y="3964971"/>
                </a:cubicBezTo>
                <a:close/>
                <a:moveTo>
                  <a:pt x="1679909" y="367966"/>
                </a:moveTo>
                <a:cubicBezTo>
                  <a:pt x="1478666" y="370841"/>
                  <a:pt x="1278519" y="450488"/>
                  <a:pt x="1127168" y="606225"/>
                </a:cubicBezTo>
                <a:cubicBezTo>
                  <a:pt x="1441241" y="500106"/>
                  <a:pt x="1788288" y="578674"/>
                  <a:pt x="2026030" y="809719"/>
                </a:cubicBezTo>
                <a:cubicBezTo>
                  <a:pt x="2263772" y="1040764"/>
                  <a:pt x="2352222" y="1385426"/>
                  <a:pt x="2255117" y="1702401"/>
                </a:cubicBezTo>
                <a:cubicBezTo>
                  <a:pt x="2557818" y="1390927"/>
                  <a:pt x="2550705" y="893040"/>
                  <a:pt x="2239231" y="590339"/>
                </a:cubicBezTo>
                <a:cubicBezTo>
                  <a:pt x="2083493" y="438989"/>
                  <a:pt x="1881153" y="365091"/>
                  <a:pt x="1679909" y="367966"/>
                </a:cubicBezTo>
                <a:close/>
                <a:moveTo>
                  <a:pt x="1342417" y="0"/>
                </a:moveTo>
                <a:lnTo>
                  <a:pt x="1616497" y="0"/>
                </a:lnTo>
                <a:cubicBezTo>
                  <a:pt x="2326110" y="58175"/>
                  <a:pt x="2929649" y="551419"/>
                  <a:pt x="2957745" y="1344552"/>
                </a:cubicBezTo>
                <a:cubicBezTo>
                  <a:pt x="2987713" y="2190560"/>
                  <a:pt x="2432926" y="2665145"/>
                  <a:pt x="2293200" y="3058599"/>
                </a:cubicBezTo>
                <a:cubicBezTo>
                  <a:pt x="2153473" y="3452053"/>
                  <a:pt x="2233933" y="3579701"/>
                  <a:pt x="2119355" y="3705264"/>
                </a:cubicBezTo>
                <a:cubicBezTo>
                  <a:pt x="2004776" y="3830826"/>
                  <a:pt x="1645399" y="3809767"/>
                  <a:pt x="1479514" y="3823879"/>
                </a:cubicBezTo>
                <a:lnTo>
                  <a:pt x="1479457" y="3823882"/>
                </a:lnTo>
                <a:lnTo>
                  <a:pt x="1479400" y="3823879"/>
                </a:lnTo>
                <a:cubicBezTo>
                  <a:pt x="1313515" y="3809767"/>
                  <a:pt x="954138" y="3830826"/>
                  <a:pt x="839559" y="3705264"/>
                </a:cubicBezTo>
                <a:cubicBezTo>
                  <a:pt x="724981" y="3579701"/>
                  <a:pt x="805441" y="3452053"/>
                  <a:pt x="665714" y="3058599"/>
                </a:cubicBezTo>
                <a:cubicBezTo>
                  <a:pt x="525988" y="2665145"/>
                  <a:pt x="-28799" y="2190560"/>
                  <a:pt x="1169" y="1344552"/>
                </a:cubicBezTo>
                <a:cubicBezTo>
                  <a:pt x="29265" y="551419"/>
                  <a:pt x="632804" y="58175"/>
                  <a:pt x="1342417" y="0"/>
                </a:cubicBezTo>
                <a:close/>
              </a:path>
            </a:pathLst>
          </a:custGeom>
          <a:solidFill>
            <a:schemeClr val="bg1"/>
          </a:solidFill>
          <a:ln w="508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lumMod val="50000"/>
                </a:schemeClr>
              </a:solidFill>
              <a:latin typeface="微软雅黑" pitchFamily="34" charset="-122"/>
              <a:ea typeface="微软雅黑" pitchFamily="34" charset="-122"/>
            </a:endParaRPr>
          </a:p>
        </p:txBody>
      </p:sp>
      <p:sp>
        <p:nvSpPr>
          <p:cNvPr id="20" name="文本框 19">
            <a:extLst>
              <a:ext uri="{FF2B5EF4-FFF2-40B4-BE49-F238E27FC236}">
                <a16:creationId xmlns:a16="http://schemas.microsoft.com/office/drawing/2014/main" id="{F75C7538-BD27-449C-A73C-7161EBC2D143}"/>
              </a:ext>
            </a:extLst>
          </p:cNvPr>
          <p:cNvSpPr txBox="1"/>
          <p:nvPr/>
        </p:nvSpPr>
        <p:spPr>
          <a:xfrm>
            <a:off x="2319697" y="2536880"/>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21" name="文本框 20">
            <a:extLst>
              <a:ext uri="{FF2B5EF4-FFF2-40B4-BE49-F238E27FC236}">
                <a16:creationId xmlns:a16="http://schemas.microsoft.com/office/drawing/2014/main" id="{1DE4620E-38B4-4BDA-909F-CF6504529312}"/>
              </a:ext>
            </a:extLst>
          </p:cNvPr>
          <p:cNvSpPr txBox="1"/>
          <p:nvPr/>
        </p:nvSpPr>
        <p:spPr>
          <a:xfrm>
            <a:off x="2058692" y="2953901"/>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
        <p:nvSpPr>
          <p:cNvPr id="22" name="文本框 21">
            <a:extLst>
              <a:ext uri="{FF2B5EF4-FFF2-40B4-BE49-F238E27FC236}">
                <a16:creationId xmlns:a16="http://schemas.microsoft.com/office/drawing/2014/main" id="{6F4F5882-572C-4555-A170-8E5DCA6D756D}"/>
              </a:ext>
            </a:extLst>
          </p:cNvPr>
          <p:cNvSpPr txBox="1"/>
          <p:nvPr/>
        </p:nvSpPr>
        <p:spPr>
          <a:xfrm>
            <a:off x="2319697" y="4091448"/>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23" name="文本框 22">
            <a:extLst>
              <a:ext uri="{FF2B5EF4-FFF2-40B4-BE49-F238E27FC236}">
                <a16:creationId xmlns:a16="http://schemas.microsoft.com/office/drawing/2014/main" id="{2CC35B82-F1E8-440B-A6BC-A315936CA9AC}"/>
              </a:ext>
            </a:extLst>
          </p:cNvPr>
          <p:cNvSpPr txBox="1"/>
          <p:nvPr/>
        </p:nvSpPr>
        <p:spPr>
          <a:xfrm>
            <a:off x="2058692" y="4508469"/>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
        <p:nvSpPr>
          <p:cNvPr id="24" name="文本框 23">
            <a:extLst>
              <a:ext uri="{FF2B5EF4-FFF2-40B4-BE49-F238E27FC236}">
                <a16:creationId xmlns:a16="http://schemas.microsoft.com/office/drawing/2014/main" id="{00286B3F-463D-417B-B497-D7774ADDFFCC}"/>
              </a:ext>
            </a:extLst>
          </p:cNvPr>
          <p:cNvSpPr txBox="1"/>
          <p:nvPr/>
        </p:nvSpPr>
        <p:spPr>
          <a:xfrm>
            <a:off x="5826535" y="2536880"/>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25" name="文本框 24">
            <a:extLst>
              <a:ext uri="{FF2B5EF4-FFF2-40B4-BE49-F238E27FC236}">
                <a16:creationId xmlns:a16="http://schemas.microsoft.com/office/drawing/2014/main" id="{78997AD6-6B73-44E9-9809-DF69D6717BF4}"/>
              </a:ext>
            </a:extLst>
          </p:cNvPr>
          <p:cNvSpPr txBox="1"/>
          <p:nvPr/>
        </p:nvSpPr>
        <p:spPr>
          <a:xfrm>
            <a:off x="5565530" y="2953901"/>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
        <p:nvSpPr>
          <p:cNvPr id="26" name="文本框 25">
            <a:extLst>
              <a:ext uri="{FF2B5EF4-FFF2-40B4-BE49-F238E27FC236}">
                <a16:creationId xmlns:a16="http://schemas.microsoft.com/office/drawing/2014/main" id="{BD285E34-320A-4697-9D36-B82D90919AAE}"/>
              </a:ext>
            </a:extLst>
          </p:cNvPr>
          <p:cNvSpPr txBox="1"/>
          <p:nvPr/>
        </p:nvSpPr>
        <p:spPr>
          <a:xfrm>
            <a:off x="5857452" y="4091448"/>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27" name="文本框 26">
            <a:extLst>
              <a:ext uri="{FF2B5EF4-FFF2-40B4-BE49-F238E27FC236}">
                <a16:creationId xmlns:a16="http://schemas.microsoft.com/office/drawing/2014/main" id="{29951D83-EA75-49D5-A4F8-AE9C8610E465}"/>
              </a:ext>
            </a:extLst>
          </p:cNvPr>
          <p:cNvSpPr txBox="1"/>
          <p:nvPr/>
        </p:nvSpPr>
        <p:spPr>
          <a:xfrm>
            <a:off x="5596447" y="4508469"/>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
        <p:nvSpPr>
          <p:cNvPr id="28" name="文本框 27">
            <a:extLst>
              <a:ext uri="{FF2B5EF4-FFF2-40B4-BE49-F238E27FC236}">
                <a16:creationId xmlns:a16="http://schemas.microsoft.com/office/drawing/2014/main" id="{C782A775-5C10-490C-A062-9D50814924F4}"/>
              </a:ext>
            </a:extLst>
          </p:cNvPr>
          <p:cNvSpPr txBox="1"/>
          <p:nvPr/>
        </p:nvSpPr>
        <p:spPr>
          <a:xfrm>
            <a:off x="9347070" y="4091566"/>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29" name="文本框 28">
            <a:extLst>
              <a:ext uri="{FF2B5EF4-FFF2-40B4-BE49-F238E27FC236}">
                <a16:creationId xmlns:a16="http://schemas.microsoft.com/office/drawing/2014/main" id="{827DA093-968F-4AE3-8D1A-66272C49931D}"/>
              </a:ext>
            </a:extLst>
          </p:cNvPr>
          <p:cNvSpPr txBox="1"/>
          <p:nvPr/>
        </p:nvSpPr>
        <p:spPr>
          <a:xfrm>
            <a:off x="9086065" y="4508587"/>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
        <p:nvSpPr>
          <p:cNvPr id="30" name="文本框 29">
            <a:extLst>
              <a:ext uri="{FF2B5EF4-FFF2-40B4-BE49-F238E27FC236}">
                <a16:creationId xmlns:a16="http://schemas.microsoft.com/office/drawing/2014/main" id="{4C1FE733-8414-4C43-B3FA-D723F7CA5260}"/>
              </a:ext>
            </a:extLst>
          </p:cNvPr>
          <p:cNvSpPr txBox="1"/>
          <p:nvPr/>
        </p:nvSpPr>
        <p:spPr>
          <a:xfrm>
            <a:off x="9347070" y="2536880"/>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31" name="文本框 30">
            <a:extLst>
              <a:ext uri="{FF2B5EF4-FFF2-40B4-BE49-F238E27FC236}">
                <a16:creationId xmlns:a16="http://schemas.microsoft.com/office/drawing/2014/main" id="{284248DB-1F22-4061-AE00-3E196208D179}"/>
              </a:ext>
            </a:extLst>
          </p:cNvPr>
          <p:cNvSpPr txBox="1"/>
          <p:nvPr/>
        </p:nvSpPr>
        <p:spPr>
          <a:xfrm>
            <a:off x="9086065" y="2953901"/>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Tree>
    <p:extLst>
      <p:ext uri="{BB962C8B-B14F-4D97-AF65-F5344CB8AC3E}">
        <p14:creationId xmlns:p14="http://schemas.microsoft.com/office/powerpoint/2010/main" val="2094225391"/>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1000"/>
                                        <p:tgtEl>
                                          <p:spTgt spid="20"/>
                                        </p:tgtEl>
                                      </p:cBhvr>
                                    </p:animEffect>
                                    <p:anim calcmode="lin" valueType="num">
                                      <p:cBhvr>
                                        <p:cTn id="74" dur="1000" fill="hold"/>
                                        <p:tgtEl>
                                          <p:spTgt spid="20"/>
                                        </p:tgtEl>
                                        <p:attrNameLst>
                                          <p:attrName>ppt_x</p:attrName>
                                        </p:attrNameLst>
                                      </p:cBhvr>
                                      <p:tavLst>
                                        <p:tav tm="0">
                                          <p:val>
                                            <p:strVal val="#ppt_x"/>
                                          </p:val>
                                        </p:tav>
                                        <p:tav tm="100000">
                                          <p:val>
                                            <p:strVal val="#ppt_x"/>
                                          </p:val>
                                        </p:tav>
                                      </p:tavLst>
                                    </p:anim>
                                    <p:anim calcmode="lin" valueType="num">
                                      <p:cBhvr>
                                        <p:cTn id="75" dur="1000" fill="hold"/>
                                        <p:tgtEl>
                                          <p:spTgt spid="2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anim calcmode="lin" valueType="num">
                                      <p:cBhvr>
                                        <p:cTn id="79" dur="1000" fill="hold"/>
                                        <p:tgtEl>
                                          <p:spTgt spid="21"/>
                                        </p:tgtEl>
                                        <p:attrNameLst>
                                          <p:attrName>ppt_x</p:attrName>
                                        </p:attrNameLst>
                                      </p:cBhvr>
                                      <p:tavLst>
                                        <p:tav tm="0">
                                          <p:val>
                                            <p:strVal val="#ppt_x"/>
                                          </p:val>
                                        </p:tav>
                                        <p:tav tm="100000">
                                          <p:val>
                                            <p:strVal val="#ppt_x"/>
                                          </p:val>
                                        </p:tav>
                                      </p:tavLst>
                                    </p:anim>
                                    <p:anim calcmode="lin" valueType="num">
                                      <p:cBhvr>
                                        <p:cTn id="80" dur="1000" fill="hold"/>
                                        <p:tgtEl>
                                          <p:spTgt spid="2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1000"/>
                                        <p:tgtEl>
                                          <p:spTgt spid="22"/>
                                        </p:tgtEl>
                                      </p:cBhvr>
                                    </p:animEffect>
                                    <p:anim calcmode="lin" valueType="num">
                                      <p:cBhvr>
                                        <p:cTn id="84" dur="1000" fill="hold"/>
                                        <p:tgtEl>
                                          <p:spTgt spid="22"/>
                                        </p:tgtEl>
                                        <p:attrNameLst>
                                          <p:attrName>ppt_x</p:attrName>
                                        </p:attrNameLst>
                                      </p:cBhvr>
                                      <p:tavLst>
                                        <p:tav tm="0">
                                          <p:val>
                                            <p:strVal val="#ppt_x"/>
                                          </p:val>
                                        </p:tav>
                                        <p:tav tm="100000">
                                          <p:val>
                                            <p:strVal val="#ppt_x"/>
                                          </p:val>
                                        </p:tav>
                                      </p:tavLst>
                                    </p:anim>
                                    <p:anim calcmode="lin" valueType="num">
                                      <p:cBhvr>
                                        <p:cTn id="85" dur="1000" fill="hold"/>
                                        <p:tgtEl>
                                          <p:spTgt spid="22"/>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fade">
                                      <p:cBhvr>
                                        <p:cTn id="93" dur="1000"/>
                                        <p:tgtEl>
                                          <p:spTgt spid="24"/>
                                        </p:tgtEl>
                                      </p:cBhvr>
                                    </p:animEffect>
                                    <p:anim calcmode="lin" valueType="num">
                                      <p:cBhvr>
                                        <p:cTn id="94" dur="1000" fill="hold"/>
                                        <p:tgtEl>
                                          <p:spTgt spid="24"/>
                                        </p:tgtEl>
                                        <p:attrNameLst>
                                          <p:attrName>ppt_x</p:attrName>
                                        </p:attrNameLst>
                                      </p:cBhvr>
                                      <p:tavLst>
                                        <p:tav tm="0">
                                          <p:val>
                                            <p:strVal val="#ppt_x"/>
                                          </p:val>
                                        </p:tav>
                                        <p:tav tm="100000">
                                          <p:val>
                                            <p:strVal val="#ppt_x"/>
                                          </p:val>
                                        </p:tav>
                                      </p:tavLst>
                                    </p:anim>
                                    <p:anim calcmode="lin" valueType="num">
                                      <p:cBhvr>
                                        <p:cTn id="95" dur="1000" fill="hold"/>
                                        <p:tgtEl>
                                          <p:spTgt spid="24"/>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fade">
                                      <p:cBhvr>
                                        <p:cTn id="98" dur="1000"/>
                                        <p:tgtEl>
                                          <p:spTgt spid="25"/>
                                        </p:tgtEl>
                                      </p:cBhvr>
                                    </p:animEffect>
                                    <p:anim calcmode="lin" valueType="num">
                                      <p:cBhvr>
                                        <p:cTn id="99" dur="1000" fill="hold"/>
                                        <p:tgtEl>
                                          <p:spTgt spid="25"/>
                                        </p:tgtEl>
                                        <p:attrNameLst>
                                          <p:attrName>ppt_x</p:attrName>
                                        </p:attrNameLst>
                                      </p:cBhvr>
                                      <p:tavLst>
                                        <p:tav tm="0">
                                          <p:val>
                                            <p:strVal val="#ppt_x"/>
                                          </p:val>
                                        </p:tav>
                                        <p:tav tm="100000">
                                          <p:val>
                                            <p:strVal val="#ppt_x"/>
                                          </p:val>
                                        </p:tav>
                                      </p:tavLst>
                                    </p:anim>
                                    <p:anim calcmode="lin" valueType="num">
                                      <p:cBhvr>
                                        <p:cTn id="100" dur="1000" fill="hold"/>
                                        <p:tgtEl>
                                          <p:spTgt spid="25"/>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fade">
                                      <p:cBhvr>
                                        <p:cTn id="103" dur="1000"/>
                                        <p:tgtEl>
                                          <p:spTgt spid="26"/>
                                        </p:tgtEl>
                                      </p:cBhvr>
                                    </p:animEffect>
                                    <p:anim calcmode="lin" valueType="num">
                                      <p:cBhvr>
                                        <p:cTn id="104" dur="1000" fill="hold"/>
                                        <p:tgtEl>
                                          <p:spTgt spid="26"/>
                                        </p:tgtEl>
                                        <p:attrNameLst>
                                          <p:attrName>ppt_x</p:attrName>
                                        </p:attrNameLst>
                                      </p:cBhvr>
                                      <p:tavLst>
                                        <p:tav tm="0">
                                          <p:val>
                                            <p:strVal val="#ppt_x"/>
                                          </p:val>
                                        </p:tav>
                                        <p:tav tm="100000">
                                          <p:val>
                                            <p:strVal val="#ppt_x"/>
                                          </p:val>
                                        </p:tav>
                                      </p:tavLst>
                                    </p:anim>
                                    <p:anim calcmode="lin" valueType="num">
                                      <p:cBhvr>
                                        <p:cTn id="105" dur="1000" fill="hold"/>
                                        <p:tgtEl>
                                          <p:spTgt spid="2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fade">
                                      <p:cBhvr>
                                        <p:cTn id="108" dur="1000"/>
                                        <p:tgtEl>
                                          <p:spTgt spid="27"/>
                                        </p:tgtEl>
                                      </p:cBhvr>
                                    </p:animEffect>
                                    <p:anim calcmode="lin" valueType="num">
                                      <p:cBhvr>
                                        <p:cTn id="109" dur="1000" fill="hold"/>
                                        <p:tgtEl>
                                          <p:spTgt spid="27"/>
                                        </p:tgtEl>
                                        <p:attrNameLst>
                                          <p:attrName>ppt_x</p:attrName>
                                        </p:attrNameLst>
                                      </p:cBhvr>
                                      <p:tavLst>
                                        <p:tav tm="0">
                                          <p:val>
                                            <p:strVal val="#ppt_x"/>
                                          </p:val>
                                        </p:tav>
                                        <p:tav tm="100000">
                                          <p:val>
                                            <p:strVal val="#ppt_x"/>
                                          </p:val>
                                        </p:tav>
                                      </p:tavLst>
                                    </p:anim>
                                    <p:anim calcmode="lin" valueType="num">
                                      <p:cBhvr>
                                        <p:cTn id="110" dur="1000" fill="hold"/>
                                        <p:tgtEl>
                                          <p:spTgt spid="2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fade">
                                      <p:cBhvr>
                                        <p:cTn id="113" dur="1000"/>
                                        <p:tgtEl>
                                          <p:spTgt spid="28"/>
                                        </p:tgtEl>
                                      </p:cBhvr>
                                    </p:animEffect>
                                    <p:anim calcmode="lin" valueType="num">
                                      <p:cBhvr>
                                        <p:cTn id="114" dur="1000" fill="hold"/>
                                        <p:tgtEl>
                                          <p:spTgt spid="28"/>
                                        </p:tgtEl>
                                        <p:attrNameLst>
                                          <p:attrName>ppt_x</p:attrName>
                                        </p:attrNameLst>
                                      </p:cBhvr>
                                      <p:tavLst>
                                        <p:tav tm="0">
                                          <p:val>
                                            <p:strVal val="#ppt_x"/>
                                          </p:val>
                                        </p:tav>
                                        <p:tav tm="100000">
                                          <p:val>
                                            <p:strVal val="#ppt_x"/>
                                          </p:val>
                                        </p:tav>
                                      </p:tavLst>
                                    </p:anim>
                                    <p:anim calcmode="lin" valueType="num">
                                      <p:cBhvr>
                                        <p:cTn id="115" dur="1000" fill="hold"/>
                                        <p:tgtEl>
                                          <p:spTgt spid="2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fade">
                                      <p:cBhvr>
                                        <p:cTn id="118" dur="1000"/>
                                        <p:tgtEl>
                                          <p:spTgt spid="29"/>
                                        </p:tgtEl>
                                      </p:cBhvr>
                                    </p:animEffect>
                                    <p:anim calcmode="lin" valueType="num">
                                      <p:cBhvr>
                                        <p:cTn id="119" dur="1000" fill="hold"/>
                                        <p:tgtEl>
                                          <p:spTgt spid="29"/>
                                        </p:tgtEl>
                                        <p:attrNameLst>
                                          <p:attrName>ppt_x</p:attrName>
                                        </p:attrNameLst>
                                      </p:cBhvr>
                                      <p:tavLst>
                                        <p:tav tm="0">
                                          <p:val>
                                            <p:strVal val="#ppt_x"/>
                                          </p:val>
                                        </p:tav>
                                        <p:tav tm="100000">
                                          <p:val>
                                            <p:strVal val="#ppt_x"/>
                                          </p:val>
                                        </p:tav>
                                      </p:tavLst>
                                    </p:anim>
                                    <p:anim calcmode="lin" valueType="num">
                                      <p:cBhvr>
                                        <p:cTn id="120" dur="1000" fill="hold"/>
                                        <p:tgtEl>
                                          <p:spTgt spid="29"/>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30"/>
                                        </p:tgtEl>
                                        <p:attrNameLst>
                                          <p:attrName>style.visibility</p:attrName>
                                        </p:attrNameLst>
                                      </p:cBhvr>
                                      <p:to>
                                        <p:strVal val="visible"/>
                                      </p:to>
                                    </p:set>
                                    <p:animEffect transition="in" filter="fade">
                                      <p:cBhvr>
                                        <p:cTn id="123" dur="1000"/>
                                        <p:tgtEl>
                                          <p:spTgt spid="30"/>
                                        </p:tgtEl>
                                      </p:cBhvr>
                                    </p:animEffect>
                                    <p:anim calcmode="lin" valueType="num">
                                      <p:cBhvr>
                                        <p:cTn id="124" dur="1000" fill="hold"/>
                                        <p:tgtEl>
                                          <p:spTgt spid="30"/>
                                        </p:tgtEl>
                                        <p:attrNameLst>
                                          <p:attrName>ppt_x</p:attrName>
                                        </p:attrNameLst>
                                      </p:cBhvr>
                                      <p:tavLst>
                                        <p:tav tm="0">
                                          <p:val>
                                            <p:strVal val="#ppt_x"/>
                                          </p:val>
                                        </p:tav>
                                        <p:tav tm="100000">
                                          <p:val>
                                            <p:strVal val="#ppt_x"/>
                                          </p:val>
                                        </p:tav>
                                      </p:tavLst>
                                    </p:anim>
                                    <p:anim calcmode="lin" valueType="num">
                                      <p:cBhvr>
                                        <p:cTn id="125" dur="1000" fill="hold"/>
                                        <p:tgtEl>
                                          <p:spTgt spid="30"/>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31"/>
                                        </p:tgtEl>
                                        <p:attrNameLst>
                                          <p:attrName>style.visibility</p:attrName>
                                        </p:attrNameLst>
                                      </p:cBhvr>
                                      <p:to>
                                        <p:strVal val="visible"/>
                                      </p:to>
                                    </p:set>
                                    <p:animEffect transition="in" filter="fade">
                                      <p:cBhvr>
                                        <p:cTn id="128" dur="1000"/>
                                        <p:tgtEl>
                                          <p:spTgt spid="31"/>
                                        </p:tgtEl>
                                      </p:cBhvr>
                                    </p:animEffect>
                                    <p:anim calcmode="lin" valueType="num">
                                      <p:cBhvr>
                                        <p:cTn id="129" dur="1000" fill="hold"/>
                                        <p:tgtEl>
                                          <p:spTgt spid="31"/>
                                        </p:tgtEl>
                                        <p:attrNameLst>
                                          <p:attrName>ppt_x</p:attrName>
                                        </p:attrNameLst>
                                      </p:cBhvr>
                                      <p:tavLst>
                                        <p:tav tm="0">
                                          <p:val>
                                            <p:strVal val="#ppt_x"/>
                                          </p:val>
                                        </p:tav>
                                        <p:tav tm="100000">
                                          <p:val>
                                            <p:strVal val="#ppt_x"/>
                                          </p:val>
                                        </p:tav>
                                      </p:tavLst>
                                    </p:anim>
                                    <p:anim calcmode="lin" valueType="num">
                                      <p:cBhvr>
                                        <p:cTn id="13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790200" y="2618097"/>
            <a:ext cx="4924419" cy="2999349"/>
          </a:xfrm>
          <a:prstGeom prst="rect">
            <a:avLst/>
          </a:prstGeom>
          <a:noFill/>
        </p:spPr>
        <p:txBody>
          <a:bodyPr wrap="square" rtlCol="0">
            <a:spAutoFit/>
          </a:bodyPr>
          <a:lstStyle/>
          <a:p>
            <a:pPr fontAlgn="auto">
              <a:lnSpc>
                <a:spcPct val="150000"/>
              </a:lnSpc>
            </a:pPr>
            <a:r>
              <a:rPr lang="zh-CN" altLang="en-US" dirty="0">
                <a:solidFill>
                  <a:schemeClr val="tx1">
                    <a:lumMod val="65000"/>
                    <a:lumOff val="35000"/>
                  </a:schemeClr>
                </a:solidFill>
                <a:latin typeface="楷体" pitchFamily="49" charset="-122"/>
                <a:ea typeface="楷体" pitchFamily="49" charset="-122"/>
                <a:sym typeface="+mn-ea"/>
              </a:rPr>
              <a:t>在晚上回家，就像从长长的夜里走向光明和温暖，家永远是等着我们憩息的巢。就像有人所说，因为喜欢回家，所以才要常离家在外。喜欢在夜里归来，踏着一地的思念，任这条路风雨起落，可在路的尽头，却有着一所房子，亮着一盏灯，和灯下牵念着我们也被我们牵念着的白头人。</a:t>
            </a:r>
          </a:p>
        </p:txBody>
      </p:sp>
      <p:pic>
        <p:nvPicPr>
          <p:cNvPr id="2" name="图片占位符 1"/>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t="22083" b="22083"/>
          <a:stretch>
            <a:fillRect/>
          </a:stretch>
        </p:blipFill>
        <p:spPr/>
      </p:pic>
      <p:pic>
        <p:nvPicPr>
          <p:cNvPr id="3" name="图片占位符 2"/>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t="8157" b="8157"/>
          <a:stretch>
            <a:fillRect/>
          </a:stretch>
        </p:blipFill>
        <p:spPr/>
      </p:pic>
      <p:pic>
        <p:nvPicPr>
          <p:cNvPr id="6" name="图片占位符 5"/>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l="34574" r="34574"/>
          <a:stretch>
            <a:fillRect/>
          </a:stretch>
        </p:blipFill>
        <p:spPr/>
      </p:pic>
      <p:grpSp>
        <p:nvGrpSpPr>
          <p:cNvPr id="7" name="组合 6">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9" name="直接连接符 8">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4758504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71849" y="469557"/>
            <a:ext cx="11541210" cy="60053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b="46309"/>
          <a:stretch/>
        </p:blipFill>
        <p:spPr>
          <a:xfrm>
            <a:off x="124781" y="4485605"/>
            <a:ext cx="3211544" cy="1989336"/>
          </a:xfrm>
          <a:prstGeom prst="rect">
            <a:avLst/>
          </a:prstGeom>
        </p:spPr>
      </p:pic>
      <p:sp>
        <p:nvSpPr>
          <p:cNvPr id="14" name="矩形 13">
            <a:extLst>
              <a:ext uri="{FF2B5EF4-FFF2-40B4-BE49-F238E27FC236}">
                <a16:creationId xmlns:a16="http://schemas.microsoft.com/office/drawing/2014/main" id="{9C90E54D-086A-4B90-B749-95CB2AA62271}"/>
              </a:ext>
            </a:extLst>
          </p:cNvPr>
          <p:cNvSpPr/>
          <p:nvPr/>
        </p:nvSpPr>
        <p:spPr>
          <a:xfrm rot="10800000" flipH="1">
            <a:off x="4944504" y="1869625"/>
            <a:ext cx="45719" cy="311909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639E"/>
              </a:solidFill>
              <a:latin typeface="Adobe 黑体 Std R" panose="020B0400000000000000" pitchFamily="34" charset="-122"/>
              <a:ea typeface="Adobe 黑体 Std R" panose="020B0400000000000000" pitchFamily="34" charset="-122"/>
            </a:endParaRPr>
          </a:p>
        </p:txBody>
      </p:sp>
      <p:sp>
        <p:nvSpPr>
          <p:cNvPr id="16" name="矩形 15">
            <a:extLst>
              <a:ext uri="{FF2B5EF4-FFF2-40B4-BE49-F238E27FC236}">
                <a16:creationId xmlns:a16="http://schemas.microsoft.com/office/drawing/2014/main" id="{9F531010-F48F-47A0-B46E-B403298D8286}"/>
              </a:ext>
            </a:extLst>
          </p:cNvPr>
          <p:cNvSpPr/>
          <p:nvPr/>
        </p:nvSpPr>
        <p:spPr>
          <a:xfrm>
            <a:off x="5269363" y="2692243"/>
            <a:ext cx="3865562" cy="738664"/>
          </a:xfrm>
          <a:prstGeom prst="rect">
            <a:avLst/>
          </a:prstGeom>
        </p:spPr>
        <p:txBody>
          <a:bodyPr lIns="0" tIns="0" rIns="0" bIns="0">
            <a:spAutoFit/>
          </a:bodyPr>
          <a:lstStyle/>
          <a:p>
            <a:pPr algn="ctr" eaLnBrk="1" hangingPunct="1">
              <a:defRPr/>
            </a:pPr>
            <a:r>
              <a:rPr lang="zh-CN" altLang="en-US" sz="4800" noProof="1">
                <a:solidFill>
                  <a:srgbClr val="769867"/>
                </a:solidFill>
                <a:latin typeface="Adobe 黑体 Std R" panose="020B0400000000000000" pitchFamily="34" charset="-122"/>
                <a:ea typeface="Adobe 黑体 Std R" panose="020B0400000000000000" pitchFamily="34" charset="-122"/>
                <a:cs typeface="+mn-ea"/>
                <a:sym typeface="Arial" panose="020B0604020202020204" pitchFamily="34" charset="0"/>
              </a:rPr>
              <a:t>加入标题描述</a:t>
            </a:r>
          </a:p>
        </p:txBody>
      </p:sp>
      <p:sp>
        <p:nvSpPr>
          <p:cNvPr id="17" name="TextBox 11">
            <a:extLst>
              <a:ext uri="{FF2B5EF4-FFF2-40B4-BE49-F238E27FC236}">
                <a16:creationId xmlns:a16="http://schemas.microsoft.com/office/drawing/2014/main" id="{556CDB89-9B45-4258-8936-2450BF31A863}"/>
              </a:ext>
            </a:extLst>
          </p:cNvPr>
          <p:cNvSpPr txBox="1"/>
          <p:nvPr/>
        </p:nvSpPr>
        <p:spPr>
          <a:xfrm>
            <a:off x="5311089" y="3450159"/>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Adobe 黑体 Std R" panose="020B0400000000000000" pitchFamily="34" charset="-122"/>
                <a:ea typeface="Adobe 黑体 Std R" panose="020B0400000000000000"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Adobe 黑体 Std R" panose="020B0400000000000000" pitchFamily="34" charset="-122"/>
              <a:ea typeface="Adobe 黑体 Std R" panose="020B0400000000000000" pitchFamily="34" charset="-122"/>
              <a:sym typeface="Arial" panose="020B0604020202020204" pitchFamily="34" charset="0"/>
            </a:endParaRPr>
          </a:p>
        </p:txBody>
      </p:sp>
      <p:sp>
        <p:nvSpPr>
          <p:cNvPr id="18" name="TextBox 11">
            <a:extLst>
              <a:ext uri="{FF2B5EF4-FFF2-40B4-BE49-F238E27FC236}">
                <a16:creationId xmlns:a16="http://schemas.microsoft.com/office/drawing/2014/main" id="{48753FE9-30E6-4403-B46D-B507C137D075}"/>
              </a:ext>
            </a:extLst>
          </p:cNvPr>
          <p:cNvSpPr txBox="1"/>
          <p:nvPr/>
        </p:nvSpPr>
        <p:spPr>
          <a:xfrm>
            <a:off x="5311089" y="376584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Adobe 黑体 Std R" panose="020B0400000000000000" pitchFamily="34" charset="-122"/>
                <a:ea typeface="Adobe 黑体 Std R" panose="020B0400000000000000"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Adobe 黑体 Std R" panose="020B0400000000000000" pitchFamily="34" charset="-122"/>
              <a:ea typeface="Adobe 黑体 Std R" panose="020B0400000000000000" pitchFamily="34" charset="-122"/>
              <a:sym typeface="Arial" panose="020B0604020202020204" pitchFamily="34" charset="0"/>
            </a:endParaRPr>
          </a:p>
        </p:txBody>
      </p:sp>
      <p:sp>
        <p:nvSpPr>
          <p:cNvPr id="19" name="椭圆 18">
            <a:extLst>
              <a:ext uri="{FF2B5EF4-FFF2-40B4-BE49-F238E27FC236}">
                <a16:creationId xmlns:a16="http://schemas.microsoft.com/office/drawing/2014/main" id="{6B7C0333-060E-4886-A52E-AE7A0634489A}"/>
              </a:ext>
            </a:extLst>
          </p:cNvPr>
          <p:cNvSpPr/>
          <p:nvPr/>
        </p:nvSpPr>
        <p:spPr>
          <a:xfrm>
            <a:off x="2880372" y="2597634"/>
            <a:ext cx="1668768" cy="1663076"/>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6600" noProof="1" smtClean="0">
                <a:latin typeface="Adobe 黑体 Std R" panose="020B0400000000000000" pitchFamily="34" charset="-122"/>
                <a:ea typeface="Adobe 黑体 Std R" panose="020B0400000000000000" pitchFamily="34" charset="-122"/>
              </a:rPr>
              <a:t>肆</a:t>
            </a:r>
            <a:endParaRPr lang="zh-CN" altLang="en-US" sz="6600" noProof="1">
              <a:latin typeface="Adobe 黑体 Std R" panose="020B0400000000000000" pitchFamily="34" charset="-122"/>
              <a:ea typeface="Adobe 黑体 Std R" panose="020B0400000000000000" pitchFamily="34" charset="-122"/>
            </a:endParaRPr>
          </a:p>
        </p:txBody>
      </p:sp>
      <p:pic>
        <p:nvPicPr>
          <p:cNvPr id="2" name="图片 1"/>
          <p:cNvPicPr>
            <a:picLocks noChangeAspect="1"/>
          </p:cNvPicPr>
          <p:nvPr/>
        </p:nvPicPr>
        <p:blipFill>
          <a:blip r:embed="rId4"/>
          <a:stretch>
            <a:fillRect/>
          </a:stretch>
        </p:blipFill>
        <p:spPr>
          <a:xfrm rot="10800000">
            <a:off x="9662876" y="482743"/>
            <a:ext cx="2310615" cy="1431025"/>
          </a:xfrm>
          <a:prstGeom prst="rect">
            <a:avLst/>
          </a:prstGeom>
        </p:spPr>
      </p:pic>
    </p:spTree>
    <p:extLst>
      <p:ext uri="{BB962C8B-B14F-4D97-AF65-F5344CB8AC3E}">
        <p14:creationId xmlns:p14="http://schemas.microsoft.com/office/powerpoint/2010/main" val="2245079302"/>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667">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50667">
                                          <p:cBhvr additive="base">
                                            <p:cTn id="7" dur="750" fill="hold"/>
                                            <p:tgtEl>
                                              <p:spTgt spid="19"/>
                                            </p:tgtEl>
                                            <p:attrNameLst>
                                              <p:attrName>ppt_x</p:attrName>
                                            </p:attrNameLst>
                                          </p:cBhvr>
                                          <p:tavLst>
                                            <p:tav tm="0">
                                              <p:val>
                                                <p:strVal val="0-#ppt_w/2"/>
                                              </p:val>
                                            </p:tav>
                                            <p:tav tm="100000">
                                              <p:val>
                                                <p:strVal val="#ppt_x"/>
                                              </p:val>
                                            </p:tav>
                                          </p:tavLst>
                                        </p:anim>
                                        <p:anim calcmode="lin" valueType="num" p14:bounceEnd="50667">
                                          <p:cBhvr additive="base">
                                            <p:cTn id="8" dur="75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par>
                              <p:cTn id="13" fill="hold">
                                <p:stCondLst>
                                  <p:cond delay="1250"/>
                                </p:stCondLst>
                                <p:childTnLst>
                                  <p:par>
                                    <p:cTn id="14" presetID="23" presetClass="entr" presetSubtype="32"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strVal val="4*#ppt_w"/>
                                              </p:val>
                                            </p:tav>
                                            <p:tav tm="100000">
                                              <p:val>
                                                <p:strVal val="#ppt_w"/>
                                              </p:val>
                                            </p:tav>
                                          </p:tavLst>
                                        </p:anim>
                                        <p:anim calcmode="lin" valueType="num">
                                          <p:cBhvr>
                                            <p:cTn id="17" dur="500" fill="hold"/>
                                            <p:tgtEl>
                                              <p:spTgt spid="16"/>
                                            </p:tgtEl>
                                            <p:attrNameLst>
                                              <p:attrName>ppt_h</p:attrName>
                                            </p:attrNameLst>
                                          </p:cBhvr>
                                          <p:tavLst>
                                            <p:tav tm="0">
                                              <p:val>
                                                <p:strVal val="4*#ppt_h"/>
                                              </p:val>
                                            </p:tav>
                                            <p:tav tm="100000">
                                              <p:val>
                                                <p:strVal val="#ppt_h"/>
                                              </p:val>
                                            </p:tav>
                                          </p:tavLst>
                                        </p:anim>
                                      </p:childTnLst>
                                    </p:cTn>
                                  </p:par>
                                </p:childTnLst>
                              </p:cTn>
                            </p:par>
                            <p:par>
                              <p:cTn id="18" fill="hold">
                                <p:stCondLst>
                                  <p:cond delay="1750"/>
                                </p:stCondLst>
                                <p:childTnLst>
                                  <p:par>
                                    <p:cTn id="19" presetID="1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p:tgtEl>
                                              <p:spTgt spid="17"/>
                                            </p:tgtEl>
                                            <p:attrNameLst>
                                              <p:attrName>ppt_x</p:attrName>
                                            </p:attrNameLst>
                                          </p:cBhvr>
                                          <p:tavLst>
                                            <p:tav tm="0">
                                              <p:val>
                                                <p:strVal val="#ppt_x-#ppt_w*1.125000"/>
                                              </p:val>
                                            </p:tav>
                                            <p:tav tm="100000">
                                              <p:val>
                                                <p:strVal val="#ppt_x"/>
                                              </p:val>
                                            </p:tav>
                                          </p:tavLst>
                                        </p:anim>
                                        <p:animEffect transition="in" filter="wipe(right)">
                                          <p:cBhvr>
                                            <p:cTn id="22" dur="500"/>
                                            <p:tgtEl>
                                              <p:spTgt spid="17"/>
                                            </p:tgtEl>
                                          </p:cBhvr>
                                        </p:animEffect>
                                      </p:childTnLst>
                                    </p:cTn>
                                  </p:par>
                                </p:childTnLst>
                              </p:cTn>
                            </p:par>
                            <p:par>
                              <p:cTn id="23" fill="hold">
                                <p:stCondLst>
                                  <p:cond delay="2250"/>
                                </p:stCondLst>
                                <p:childTnLst>
                                  <p:par>
                                    <p:cTn id="24" presetID="12" presetClass="entr" presetSubtype="8"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p:tgtEl>
                                              <p:spTgt spid="18"/>
                                            </p:tgtEl>
                                            <p:attrNameLst>
                                              <p:attrName>ppt_x</p:attrName>
                                            </p:attrNameLst>
                                          </p:cBhvr>
                                          <p:tavLst>
                                            <p:tav tm="0">
                                              <p:val>
                                                <p:strVal val="#ppt_x-#ppt_w*1.125000"/>
                                              </p:val>
                                            </p:tav>
                                            <p:tav tm="100000">
                                              <p:val>
                                                <p:strVal val="#ppt_x"/>
                                              </p:val>
                                            </p:tav>
                                          </p:tavLst>
                                        </p:anim>
                                        <p:animEffect transition="in" filter="wipe(right)">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0-#ppt_w/2"/>
                                              </p:val>
                                            </p:tav>
                                            <p:tav tm="100000">
                                              <p:val>
                                                <p:strVal val="#ppt_x"/>
                                              </p:val>
                                            </p:tav>
                                          </p:tavLst>
                                        </p:anim>
                                        <p:anim calcmode="lin" valueType="num">
                                          <p:cBhvr additive="base">
                                            <p:cTn id="8" dur="75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par>
                              <p:cTn id="13" fill="hold">
                                <p:stCondLst>
                                  <p:cond delay="1250"/>
                                </p:stCondLst>
                                <p:childTnLst>
                                  <p:par>
                                    <p:cTn id="14" presetID="23" presetClass="entr" presetSubtype="32"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strVal val="4*#ppt_w"/>
                                              </p:val>
                                            </p:tav>
                                            <p:tav tm="100000">
                                              <p:val>
                                                <p:strVal val="#ppt_w"/>
                                              </p:val>
                                            </p:tav>
                                          </p:tavLst>
                                        </p:anim>
                                        <p:anim calcmode="lin" valueType="num">
                                          <p:cBhvr>
                                            <p:cTn id="17" dur="500" fill="hold"/>
                                            <p:tgtEl>
                                              <p:spTgt spid="16"/>
                                            </p:tgtEl>
                                            <p:attrNameLst>
                                              <p:attrName>ppt_h</p:attrName>
                                            </p:attrNameLst>
                                          </p:cBhvr>
                                          <p:tavLst>
                                            <p:tav tm="0">
                                              <p:val>
                                                <p:strVal val="4*#ppt_h"/>
                                              </p:val>
                                            </p:tav>
                                            <p:tav tm="100000">
                                              <p:val>
                                                <p:strVal val="#ppt_h"/>
                                              </p:val>
                                            </p:tav>
                                          </p:tavLst>
                                        </p:anim>
                                      </p:childTnLst>
                                    </p:cTn>
                                  </p:par>
                                </p:childTnLst>
                              </p:cTn>
                            </p:par>
                            <p:par>
                              <p:cTn id="18" fill="hold">
                                <p:stCondLst>
                                  <p:cond delay="1750"/>
                                </p:stCondLst>
                                <p:childTnLst>
                                  <p:par>
                                    <p:cTn id="19" presetID="1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p:tgtEl>
                                              <p:spTgt spid="17"/>
                                            </p:tgtEl>
                                            <p:attrNameLst>
                                              <p:attrName>ppt_x</p:attrName>
                                            </p:attrNameLst>
                                          </p:cBhvr>
                                          <p:tavLst>
                                            <p:tav tm="0">
                                              <p:val>
                                                <p:strVal val="#ppt_x-#ppt_w*1.125000"/>
                                              </p:val>
                                            </p:tav>
                                            <p:tav tm="100000">
                                              <p:val>
                                                <p:strVal val="#ppt_x"/>
                                              </p:val>
                                            </p:tav>
                                          </p:tavLst>
                                        </p:anim>
                                        <p:animEffect transition="in" filter="wipe(right)">
                                          <p:cBhvr>
                                            <p:cTn id="22" dur="500"/>
                                            <p:tgtEl>
                                              <p:spTgt spid="17"/>
                                            </p:tgtEl>
                                          </p:cBhvr>
                                        </p:animEffect>
                                      </p:childTnLst>
                                    </p:cTn>
                                  </p:par>
                                </p:childTnLst>
                              </p:cTn>
                            </p:par>
                            <p:par>
                              <p:cTn id="23" fill="hold">
                                <p:stCondLst>
                                  <p:cond delay="2250"/>
                                </p:stCondLst>
                                <p:childTnLst>
                                  <p:par>
                                    <p:cTn id="24" presetID="12" presetClass="entr" presetSubtype="8"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p:tgtEl>
                                              <p:spTgt spid="18"/>
                                            </p:tgtEl>
                                            <p:attrNameLst>
                                              <p:attrName>ppt_x</p:attrName>
                                            </p:attrNameLst>
                                          </p:cBhvr>
                                          <p:tavLst>
                                            <p:tav tm="0">
                                              <p:val>
                                                <p:strVal val="#ppt_x-#ppt_w*1.125000"/>
                                              </p:val>
                                            </p:tav>
                                            <p:tav tm="100000">
                                              <p:val>
                                                <p:strVal val="#ppt_x"/>
                                              </p:val>
                                            </p:tav>
                                          </p:tavLst>
                                        </p:anim>
                                        <p:animEffect transition="in" filter="wipe(right)">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19" name="Group 5">
            <a:extLst>
              <a:ext uri="{FF2B5EF4-FFF2-40B4-BE49-F238E27FC236}">
                <a16:creationId xmlns:a16="http://schemas.microsoft.com/office/drawing/2014/main" id="{245D4353-E736-4DC7-B182-8E0A9EC1F02C}"/>
              </a:ext>
            </a:extLst>
          </p:cNvPr>
          <p:cNvGrpSpPr/>
          <p:nvPr/>
        </p:nvGrpSpPr>
        <p:grpSpPr>
          <a:xfrm>
            <a:off x="1640070" y="1906042"/>
            <a:ext cx="672596" cy="672594"/>
            <a:chOff x="1105079" y="1849004"/>
            <a:chExt cx="831273" cy="831273"/>
          </a:xfrm>
        </p:grpSpPr>
        <p:sp>
          <p:nvSpPr>
            <p:cNvPr id="20" name="Oval 3">
              <a:extLst>
                <a:ext uri="{FF2B5EF4-FFF2-40B4-BE49-F238E27FC236}">
                  <a16:creationId xmlns:a16="http://schemas.microsoft.com/office/drawing/2014/main" id="{CC42D229-55B5-4BBD-B8B6-00EA7C535F6B}"/>
                </a:ext>
              </a:extLst>
            </p:cNvPr>
            <p:cNvSpPr/>
            <p:nvPr/>
          </p:nvSpPr>
          <p:spPr>
            <a:xfrm>
              <a:off x="1105079" y="184900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5">
              <a:extLst>
                <a:ext uri="{FF2B5EF4-FFF2-40B4-BE49-F238E27FC236}">
                  <a16:creationId xmlns:a16="http://schemas.microsoft.com/office/drawing/2014/main" id="{D73BC5A6-BE09-449E-8C43-4CEFE884FCA0}"/>
                </a:ext>
              </a:extLst>
            </p:cNvPr>
            <p:cNvSpPr>
              <a:spLocks/>
            </p:cNvSpPr>
            <p:nvPr/>
          </p:nvSpPr>
          <p:spPr bwMode="auto">
            <a:xfrm>
              <a:off x="1363206" y="212305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Group 9">
            <a:extLst>
              <a:ext uri="{FF2B5EF4-FFF2-40B4-BE49-F238E27FC236}">
                <a16:creationId xmlns:a16="http://schemas.microsoft.com/office/drawing/2014/main" id="{21309AB8-F2EB-430C-B8C7-D84241FDAFED}"/>
              </a:ext>
            </a:extLst>
          </p:cNvPr>
          <p:cNvGrpSpPr/>
          <p:nvPr/>
        </p:nvGrpSpPr>
        <p:grpSpPr>
          <a:xfrm>
            <a:off x="2602709" y="1839953"/>
            <a:ext cx="3451586" cy="1022719"/>
            <a:chOff x="2926686" y="2081379"/>
            <a:chExt cx="4265882" cy="1263998"/>
          </a:xfrm>
        </p:grpSpPr>
        <p:sp>
          <p:nvSpPr>
            <p:cNvPr id="23" name="TextBox 11">
              <a:extLst>
                <a:ext uri="{FF2B5EF4-FFF2-40B4-BE49-F238E27FC236}">
                  <a16:creationId xmlns:a16="http://schemas.microsoft.com/office/drawing/2014/main" id="{750496BC-A219-4A47-BFF7-A53A74946216}"/>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Rectangle 7">
              <a:extLst>
                <a:ext uri="{FF2B5EF4-FFF2-40B4-BE49-F238E27FC236}">
                  <a16:creationId xmlns:a16="http://schemas.microsoft.com/office/drawing/2014/main" id="{6E0C75AF-D388-4A93-B2C4-A49B5A280434}"/>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25" name="Rectangle 8">
              <a:extLst>
                <a:ext uri="{FF2B5EF4-FFF2-40B4-BE49-F238E27FC236}">
                  <a16:creationId xmlns:a16="http://schemas.microsoft.com/office/drawing/2014/main" id="{DB856827-5FB1-41D4-BDB7-6D08022999A3}"/>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grpSp>
        <p:nvGrpSpPr>
          <p:cNvPr id="26" name="Group 10">
            <a:extLst>
              <a:ext uri="{FF2B5EF4-FFF2-40B4-BE49-F238E27FC236}">
                <a16:creationId xmlns:a16="http://schemas.microsoft.com/office/drawing/2014/main" id="{14350DDF-5F3D-4FD6-A2B7-F95B17193110}"/>
              </a:ext>
            </a:extLst>
          </p:cNvPr>
          <p:cNvGrpSpPr/>
          <p:nvPr/>
        </p:nvGrpSpPr>
        <p:grpSpPr>
          <a:xfrm>
            <a:off x="1640070" y="3534092"/>
            <a:ext cx="672596" cy="672594"/>
            <a:chOff x="1105079" y="3477054"/>
            <a:chExt cx="831273" cy="831273"/>
          </a:xfrm>
        </p:grpSpPr>
        <p:sp>
          <p:nvSpPr>
            <p:cNvPr id="27" name="Oval 11">
              <a:extLst>
                <a:ext uri="{FF2B5EF4-FFF2-40B4-BE49-F238E27FC236}">
                  <a16:creationId xmlns:a16="http://schemas.microsoft.com/office/drawing/2014/main" id="{E9E0EABD-1104-47CB-AA38-FC015F6CA74F}"/>
                </a:ext>
              </a:extLst>
            </p:cNvPr>
            <p:cNvSpPr/>
            <p:nvPr/>
          </p:nvSpPr>
          <p:spPr>
            <a:xfrm>
              <a:off x="1105079" y="347705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reeform 5">
              <a:extLst>
                <a:ext uri="{FF2B5EF4-FFF2-40B4-BE49-F238E27FC236}">
                  <a16:creationId xmlns:a16="http://schemas.microsoft.com/office/drawing/2014/main" id="{2A13E537-0114-40B3-AF5C-B2637B33FEE5}"/>
                </a:ext>
              </a:extLst>
            </p:cNvPr>
            <p:cNvSpPr>
              <a:spLocks/>
            </p:cNvSpPr>
            <p:nvPr/>
          </p:nvSpPr>
          <p:spPr bwMode="auto">
            <a:xfrm>
              <a:off x="1363206" y="375110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9" name="Group 13">
            <a:extLst>
              <a:ext uri="{FF2B5EF4-FFF2-40B4-BE49-F238E27FC236}">
                <a16:creationId xmlns:a16="http://schemas.microsoft.com/office/drawing/2014/main" id="{D8CDF9FB-2450-468E-941F-1B308E4CB950}"/>
              </a:ext>
            </a:extLst>
          </p:cNvPr>
          <p:cNvGrpSpPr/>
          <p:nvPr/>
        </p:nvGrpSpPr>
        <p:grpSpPr>
          <a:xfrm>
            <a:off x="1640070" y="5162142"/>
            <a:ext cx="672596" cy="672594"/>
            <a:chOff x="1105079" y="5105104"/>
            <a:chExt cx="831273" cy="831273"/>
          </a:xfrm>
        </p:grpSpPr>
        <p:sp>
          <p:nvSpPr>
            <p:cNvPr id="30" name="Oval 14">
              <a:extLst>
                <a:ext uri="{FF2B5EF4-FFF2-40B4-BE49-F238E27FC236}">
                  <a16:creationId xmlns:a16="http://schemas.microsoft.com/office/drawing/2014/main" id="{B167F89D-BF06-4A84-BFC7-E18219EA292E}"/>
                </a:ext>
              </a:extLst>
            </p:cNvPr>
            <p:cNvSpPr/>
            <p:nvPr/>
          </p:nvSpPr>
          <p:spPr>
            <a:xfrm>
              <a:off x="1105079" y="510510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5">
              <a:extLst>
                <a:ext uri="{FF2B5EF4-FFF2-40B4-BE49-F238E27FC236}">
                  <a16:creationId xmlns:a16="http://schemas.microsoft.com/office/drawing/2014/main" id="{2F06FD42-0109-4F51-8F9F-E31F6F4F40BA}"/>
                </a:ext>
              </a:extLst>
            </p:cNvPr>
            <p:cNvSpPr>
              <a:spLocks/>
            </p:cNvSpPr>
            <p:nvPr/>
          </p:nvSpPr>
          <p:spPr bwMode="auto">
            <a:xfrm>
              <a:off x="1363206" y="537915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2" name="Group 16">
            <a:extLst>
              <a:ext uri="{FF2B5EF4-FFF2-40B4-BE49-F238E27FC236}">
                <a16:creationId xmlns:a16="http://schemas.microsoft.com/office/drawing/2014/main" id="{FFEC9989-98E4-4EE7-862B-35DAEF801EEB}"/>
              </a:ext>
            </a:extLst>
          </p:cNvPr>
          <p:cNvGrpSpPr/>
          <p:nvPr/>
        </p:nvGrpSpPr>
        <p:grpSpPr>
          <a:xfrm>
            <a:off x="2602709" y="5096053"/>
            <a:ext cx="3451586" cy="1022719"/>
            <a:chOff x="2926686" y="2081379"/>
            <a:chExt cx="4265882" cy="1263998"/>
          </a:xfrm>
        </p:grpSpPr>
        <p:sp>
          <p:nvSpPr>
            <p:cNvPr id="33" name="TextBox 21">
              <a:extLst>
                <a:ext uri="{FF2B5EF4-FFF2-40B4-BE49-F238E27FC236}">
                  <a16:creationId xmlns:a16="http://schemas.microsoft.com/office/drawing/2014/main" id="{C433BC92-C565-4435-95BA-406F34232909}"/>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Rectangle 18">
              <a:extLst>
                <a:ext uri="{FF2B5EF4-FFF2-40B4-BE49-F238E27FC236}">
                  <a16:creationId xmlns:a16="http://schemas.microsoft.com/office/drawing/2014/main" id="{6DE20132-377B-4D5A-BA44-7765D6307C87}"/>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35" name="Rectangle 19">
              <a:extLst>
                <a:ext uri="{FF2B5EF4-FFF2-40B4-BE49-F238E27FC236}">
                  <a16:creationId xmlns:a16="http://schemas.microsoft.com/office/drawing/2014/main" id="{04240DEC-355B-4903-9B0C-6AC64B7D75FB}"/>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grpSp>
        <p:nvGrpSpPr>
          <p:cNvPr id="36" name="Group 20">
            <a:extLst>
              <a:ext uri="{FF2B5EF4-FFF2-40B4-BE49-F238E27FC236}">
                <a16:creationId xmlns:a16="http://schemas.microsoft.com/office/drawing/2014/main" id="{ED137FC2-D700-495E-8CF8-C8960C936640}"/>
              </a:ext>
            </a:extLst>
          </p:cNvPr>
          <p:cNvGrpSpPr/>
          <p:nvPr/>
        </p:nvGrpSpPr>
        <p:grpSpPr>
          <a:xfrm>
            <a:off x="2602709" y="3468246"/>
            <a:ext cx="3451586" cy="1022719"/>
            <a:chOff x="2926686" y="2081379"/>
            <a:chExt cx="4265882" cy="1263998"/>
          </a:xfrm>
        </p:grpSpPr>
        <p:sp>
          <p:nvSpPr>
            <p:cNvPr id="37" name="TextBox 25">
              <a:extLst>
                <a:ext uri="{FF2B5EF4-FFF2-40B4-BE49-F238E27FC236}">
                  <a16:creationId xmlns:a16="http://schemas.microsoft.com/office/drawing/2014/main" id="{A156F3E7-0BC7-4FA0-8D16-D942CABACE80}"/>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Rectangle 22">
              <a:extLst>
                <a:ext uri="{FF2B5EF4-FFF2-40B4-BE49-F238E27FC236}">
                  <a16:creationId xmlns:a16="http://schemas.microsoft.com/office/drawing/2014/main" id="{B2A118A7-CAAB-4846-A9D1-DC89D5013409}"/>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39" name="Rectangle 23">
              <a:extLst>
                <a:ext uri="{FF2B5EF4-FFF2-40B4-BE49-F238E27FC236}">
                  <a16:creationId xmlns:a16="http://schemas.microsoft.com/office/drawing/2014/main" id="{03D3FDDF-0F8E-4D0F-8350-623D0F09646A}"/>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grpSp>
        <p:nvGrpSpPr>
          <p:cNvPr id="40" name="Group 24">
            <a:extLst>
              <a:ext uri="{FF2B5EF4-FFF2-40B4-BE49-F238E27FC236}">
                <a16:creationId xmlns:a16="http://schemas.microsoft.com/office/drawing/2014/main" id="{4B456F81-808E-4FE5-A6E5-C8E3729D0A22}"/>
              </a:ext>
            </a:extLst>
          </p:cNvPr>
          <p:cNvGrpSpPr/>
          <p:nvPr/>
        </p:nvGrpSpPr>
        <p:grpSpPr>
          <a:xfrm>
            <a:off x="6296046" y="1906042"/>
            <a:ext cx="672596" cy="672594"/>
            <a:chOff x="6357956" y="1849004"/>
            <a:chExt cx="831273" cy="831273"/>
          </a:xfrm>
        </p:grpSpPr>
        <p:sp>
          <p:nvSpPr>
            <p:cNvPr id="41" name="Oval 25">
              <a:extLst>
                <a:ext uri="{FF2B5EF4-FFF2-40B4-BE49-F238E27FC236}">
                  <a16:creationId xmlns:a16="http://schemas.microsoft.com/office/drawing/2014/main" id="{799815F0-1F9F-46BA-B3A4-1E10E618359C}"/>
                </a:ext>
              </a:extLst>
            </p:cNvPr>
            <p:cNvSpPr/>
            <p:nvPr/>
          </p:nvSpPr>
          <p:spPr>
            <a:xfrm>
              <a:off x="6357956" y="184900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5">
              <a:extLst>
                <a:ext uri="{FF2B5EF4-FFF2-40B4-BE49-F238E27FC236}">
                  <a16:creationId xmlns:a16="http://schemas.microsoft.com/office/drawing/2014/main" id="{245B0B43-D35B-4A8E-B40A-847BEA970725}"/>
                </a:ext>
              </a:extLst>
            </p:cNvPr>
            <p:cNvSpPr>
              <a:spLocks/>
            </p:cNvSpPr>
            <p:nvPr/>
          </p:nvSpPr>
          <p:spPr bwMode="auto">
            <a:xfrm>
              <a:off x="6616083" y="212305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3" name="Group 27">
            <a:extLst>
              <a:ext uri="{FF2B5EF4-FFF2-40B4-BE49-F238E27FC236}">
                <a16:creationId xmlns:a16="http://schemas.microsoft.com/office/drawing/2014/main" id="{A5366A5C-1199-48E9-8F44-8F416EDE7866}"/>
              </a:ext>
            </a:extLst>
          </p:cNvPr>
          <p:cNvGrpSpPr/>
          <p:nvPr/>
        </p:nvGrpSpPr>
        <p:grpSpPr>
          <a:xfrm>
            <a:off x="7258685" y="1839953"/>
            <a:ext cx="3451586" cy="1022719"/>
            <a:chOff x="2926686" y="2081379"/>
            <a:chExt cx="4265882" cy="1263998"/>
          </a:xfrm>
        </p:grpSpPr>
        <p:sp>
          <p:nvSpPr>
            <p:cNvPr id="44" name="TextBox 32">
              <a:extLst>
                <a:ext uri="{FF2B5EF4-FFF2-40B4-BE49-F238E27FC236}">
                  <a16:creationId xmlns:a16="http://schemas.microsoft.com/office/drawing/2014/main" id="{8021A01E-1C94-4DDC-8264-4A90B8358B28}"/>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Rectangle 29">
              <a:extLst>
                <a:ext uri="{FF2B5EF4-FFF2-40B4-BE49-F238E27FC236}">
                  <a16:creationId xmlns:a16="http://schemas.microsoft.com/office/drawing/2014/main" id="{AC3C7318-056E-4BBD-93F5-56680189DC2D}"/>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46" name="Rectangle 30">
              <a:extLst>
                <a:ext uri="{FF2B5EF4-FFF2-40B4-BE49-F238E27FC236}">
                  <a16:creationId xmlns:a16="http://schemas.microsoft.com/office/drawing/2014/main" id="{A565E358-85E6-42F0-BAF8-D69E161631A8}"/>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grpSp>
        <p:nvGrpSpPr>
          <p:cNvPr id="47" name="Group 31">
            <a:extLst>
              <a:ext uri="{FF2B5EF4-FFF2-40B4-BE49-F238E27FC236}">
                <a16:creationId xmlns:a16="http://schemas.microsoft.com/office/drawing/2014/main" id="{D6CC5C66-758F-493B-AD2E-8971A2A4D02B}"/>
              </a:ext>
            </a:extLst>
          </p:cNvPr>
          <p:cNvGrpSpPr/>
          <p:nvPr/>
        </p:nvGrpSpPr>
        <p:grpSpPr>
          <a:xfrm>
            <a:off x="6296046" y="3534092"/>
            <a:ext cx="672596" cy="672594"/>
            <a:chOff x="6357956" y="3477054"/>
            <a:chExt cx="831273" cy="831273"/>
          </a:xfrm>
        </p:grpSpPr>
        <p:sp>
          <p:nvSpPr>
            <p:cNvPr id="48" name="Oval 32">
              <a:extLst>
                <a:ext uri="{FF2B5EF4-FFF2-40B4-BE49-F238E27FC236}">
                  <a16:creationId xmlns:a16="http://schemas.microsoft.com/office/drawing/2014/main" id="{3CE78D9C-FF23-449B-84A6-02BD6F2829C6}"/>
                </a:ext>
              </a:extLst>
            </p:cNvPr>
            <p:cNvSpPr/>
            <p:nvPr/>
          </p:nvSpPr>
          <p:spPr>
            <a:xfrm>
              <a:off x="6357956" y="347705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Freeform 5">
              <a:extLst>
                <a:ext uri="{FF2B5EF4-FFF2-40B4-BE49-F238E27FC236}">
                  <a16:creationId xmlns:a16="http://schemas.microsoft.com/office/drawing/2014/main" id="{D3C08BE1-5800-485B-AC43-44A6F1D90C53}"/>
                </a:ext>
              </a:extLst>
            </p:cNvPr>
            <p:cNvSpPr>
              <a:spLocks/>
            </p:cNvSpPr>
            <p:nvPr/>
          </p:nvSpPr>
          <p:spPr bwMode="auto">
            <a:xfrm>
              <a:off x="6616083" y="375110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0" name="Group 34">
            <a:extLst>
              <a:ext uri="{FF2B5EF4-FFF2-40B4-BE49-F238E27FC236}">
                <a16:creationId xmlns:a16="http://schemas.microsoft.com/office/drawing/2014/main" id="{E1BC3A52-D282-4FF2-B1E9-6E9CE34272C1}"/>
              </a:ext>
            </a:extLst>
          </p:cNvPr>
          <p:cNvGrpSpPr/>
          <p:nvPr/>
        </p:nvGrpSpPr>
        <p:grpSpPr>
          <a:xfrm>
            <a:off x="6296046" y="5162142"/>
            <a:ext cx="672596" cy="672594"/>
            <a:chOff x="6357956" y="5105104"/>
            <a:chExt cx="831273" cy="831273"/>
          </a:xfrm>
        </p:grpSpPr>
        <p:sp>
          <p:nvSpPr>
            <p:cNvPr id="51" name="Oval 35">
              <a:extLst>
                <a:ext uri="{FF2B5EF4-FFF2-40B4-BE49-F238E27FC236}">
                  <a16:creationId xmlns:a16="http://schemas.microsoft.com/office/drawing/2014/main" id="{65853EC6-4580-41C0-95D4-19FAEAE4669A}"/>
                </a:ext>
              </a:extLst>
            </p:cNvPr>
            <p:cNvSpPr/>
            <p:nvPr/>
          </p:nvSpPr>
          <p:spPr>
            <a:xfrm>
              <a:off x="6357956" y="510510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5">
              <a:extLst>
                <a:ext uri="{FF2B5EF4-FFF2-40B4-BE49-F238E27FC236}">
                  <a16:creationId xmlns:a16="http://schemas.microsoft.com/office/drawing/2014/main" id="{FD8A8DEB-4292-4F9B-8856-83CFAF94A66E}"/>
                </a:ext>
              </a:extLst>
            </p:cNvPr>
            <p:cNvSpPr>
              <a:spLocks/>
            </p:cNvSpPr>
            <p:nvPr/>
          </p:nvSpPr>
          <p:spPr bwMode="auto">
            <a:xfrm>
              <a:off x="6616083" y="537915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3" name="Group 37">
            <a:extLst>
              <a:ext uri="{FF2B5EF4-FFF2-40B4-BE49-F238E27FC236}">
                <a16:creationId xmlns:a16="http://schemas.microsoft.com/office/drawing/2014/main" id="{F129DCDE-DC62-4043-91E7-0CB015E0480B}"/>
              </a:ext>
            </a:extLst>
          </p:cNvPr>
          <p:cNvGrpSpPr/>
          <p:nvPr/>
        </p:nvGrpSpPr>
        <p:grpSpPr>
          <a:xfrm>
            <a:off x="7258685" y="5096053"/>
            <a:ext cx="3451586" cy="1022719"/>
            <a:chOff x="2926686" y="2081379"/>
            <a:chExt cx="4265882" cy="1263998"/>
          </a:xfrm>
        </p:grpSpPr>
        <p:sp>
          <p:nvSpPr>
            <p:cNvPr id="54" name="TextBox 42">
              <a:extLst>
                <a:ext uri="{FF2B5EF4-FFF2-40B4-BE49-F238E27FC236}">
                  <a16:creationId xmlns:a16="http://schemas.microsoft.com/office/drawing/2014/main" id="{93FD714D-0E2C-4303-8969-11556FABE9B6}"/>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Rectangle 39">
              <a:extLst>
                <a:ext uri="{FF2B5EF4-FFF2-40B4-BE49-F238E27FC236}">
                  <a16:creationId xmlns:a16="http://schemas.microsoft.com/office/drawing/2014/main" id="{95D596E8-9F92-464B-B3A1-E7340F57D121}"/>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56" name="Rectangle 40">
              <a:extLst>
                <a:ext uri="{FF2B5EF4-FFF2-40B4-BE49-F238E27FC236}">
                  <a16:creationId xmlns:a16="http://schemas.microsoft.com/office/drawing/2014/main" id="{79BE656B-87AE-4057-814B-063C89C9F765}"/>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grpSp>
        <p:nvGrpSpPr>
          <p:cNvPr id="57" name="Group 41">
            <a:extLst>
              <a:ext uri="{FF2B5EF4-FFF2-40B4-BE49-F238E27FC236}">
                <a16:creationId xmlns:a16="http://schemas.microsoft.com/office/drawing/2014/main" id="{44FE0D5B-96D5-4F8F-99C5-48C7E92CDA25}"/>
              </a:ext>
            </a:extLst>
          </p:cNvPr>
          <p:cNvGrpSpPr/>
          <p:nvPr/>
        </p:nvGrpSpPr>
        <p:grpSpPr>
          <a:xfrm>
            <a:off x="7258685" y="3468246"/>
            <a:ext cx="3451586" cy="1022719"/>
            <a:chOff x="2926686" y="2081379"/>
            <a:chExt cx="4265882" cy="1263998"/>
          </a:xfrm>
        </p:grpSpPr>
        <p:sp>
          <p:nvSpPr>
            <p:cNvPr id="58" name="TextBox 46">
              <a:extLst>
                <a:ext uri="{FF2B5EF4-FFF2-40B4-BE49-F238E27FC236}">
                  <a16:creationId xmlns:a16="http://schemas.microsoft.com/office/drawing/2014/main" id="{5F547FCA-013A-49A4-AA6B-B29F83E13DA6}"/>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Rectangle 43">
              <a:extLst>
                <a:ext uri="{FF2B5EF4-FFF2-40B4-BE49-F238E27FC236}">
                  <a16:creationId xmlns:a16="http://schemas.microsoft.com/office/drawing/2014/main" id="{C6486022-AF9F-4722-AC56-971A181051E1}"/>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60" name="Rectangle 44">
              <a:extLst>
                <a:ext uri="{FF2B5EF4-FFF2-40B4-BE49-F238E27FC236}">
                  <a16:creationId xmlns:a16="http://schemas.microsoft.com/office/drawing/2014/main" id="{380DBA32-A11B-464D-BA8F-80EE0EF77E5B}"/>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spTree>
    <p:extLst>
      <p:ext uri="{BB962C8B-B14F-4D97-AF65-F5344CB8AC3E}">
        <p14:creationId xmlns:p14="http://schemas.microsoft.com/office/powerpoint/2010/main" val="669492549"/>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p:tgtEl>
                                          <p:spTgt spid="22"/>
                                        </p:tgtEl>
                                        <p:attrNameLst>
                                          <p:attrName>ppt_y</p:attrName>
                                        </p:attrNameLst>
                                      </p:cBhvr>
                                      <p:tavLst>
                                        <p:tav tm="0">
                                          <p:val>
                                            <p:strVal val="#ppt_y+#ppt_h*1.125000"/>
                                          </p:val>
                                        </p:tav>
                                        <p:tav tm="100000">
                                          <p:val>
                                            <p:strVal val="#ppt_y"/>
                                          </p:val>
                                        </p:tav>
                                      </p:tavLst>
                                    </p:anim>
                                    <p:animEffect transition="in" filter="wipe(up)">
                                      <p:cBhvr>
                                        <p:cTn id="14" dur="500"/>
                                        <p:tgtEl>
                                          <p:spTgt spid="2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12" presetClass="entr" presetSubtype="4" fill="hold" nodeType="after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p:tgtEl>
                                          <p:spTgt spid="43"/>
                                        </p:tgtEl>
                                        <p:attrNameLst>
                                          <p:attrName>ppt_y</p:attrName>
                                        </p:attrNameLst>
                                      </p:cBhvr>
                                      <p:tavLst>
                                        <p:tav tm="0">
                                          <p:val>
                                            <p:strVal val="#ppt_y+#ppt_h*1.125000"/>
                                          </p:val>
                                        </p:tav>
                                        <p:tav tm="100000">
                                          <p:val>
                                            <p:strVal val="#ppt_y"/>
                                          </p:val>
                                        </p:tav>
                                      </p:tavLst>
                                    </p:anim>
                                    <p:animEffect transition="in" filter="wipe(up)">
                                      <p:cBhvr>
                                        <p:cTn id="25" dur="500"/>
                                        <p:tgtEl>
                                          <p:spTgt spid="43"/>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p:tgtEl>
                                          <p:spTgt spid="36"/>
                                        </p:tgtEl>
                                        <p:attrNameLst>
                                          <p:attrName>ppt_y</p:attrName>
                                        </p:attrNameLst>
                                      </p:cBhvr>
                                      <p:tavLst>
                                        <p:tav tm="0">
                                          <p:val>
                                            <p:strVal val="#ppt_y+#ppt_h*1.125000"/>
                                          </p:val>
                                        </p:tav>
                                        <p:tav tm="100000">
                                          <p:val>
                                            <p:strVal val="#ppt_y"/>
                                          </p:val>
                                        </p:tav>
                                      </p:tavLst>
                                    </p:anim>
                                    <p:animEffect transition="in" filter="wipe(up)">
                                      <p:cBhvr>
                                        <p:cTn id="36" dur="500"/>
                                        <p:tgtEl>
                                          <p:spTgt spid="36"/>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p:cTn id="40" dur="500" fill="hold"/>
                                        <p:tgtEl>
                                          <p:spTgt spid="47"/>
                                        </p:tgtEl>
                                        <p:attrNameLst>
                                          <p:attrName>ppt_w</p:attrName>
                                        </p:attrNameLst>
                                      </p:cBhvr>
                                      <p:tavLst>
                                        <p:tav tm="0">
                                          <p:val>
                                            <p:fltVal val="0"/>
                                          </p:val>
                                        </p:tav>
                                        <p:tav tm="100000">
                                          <p:val>
                                            <p:strVal val="#ppt_w"/>
                                          </p:val>
                                        </p:tav>
                                      </p:tavLst>
                                    </p:anim>
                                    <p:anim calcmode="lin" valueType="num">
                                      <p:cBhvr>
                                        <p:cTn id="41" dur="500" fill="hold"/>
                                        <p:tgtEl>
                                          <p:spTgt spid="47"/>
                                        </p:tgtEl>
                                        <p:attrNameLst>
                                          <p:attrName>ppt_h</p:attrName>
                                        </p:attrNameLst>
                                      </p:cBhvr>
                                      <p:tavLst>
                                        <p:tav tm="0">
                                          <p:val>
                                            <p:fltVal val="0"/>
                                          </p:val>
                                        </p:tav>
                                        <p:tav tm="100000">
                                          <p:val>
                                            <p:strVal val="#ppt_h"/>
                                          </p:val>
                                        </p:tav>
                                      </p:tavLst>
                                    </p:anim>
                                    <p:animEffect transition="in" filter="fade">
                                      <p:cBhvr>
                                        <p:cTn id="42" dur="500"/>
                                        <p:tgtEl>
                                          <p:spTgt spid="47"/>
                                        </p:tgtEl>
                                      </p:cBhvr>
                                    </p:animEffect>
                                  </p:childTnLst>
                                </p:cTn>
                              </p:par>
                            </p:childTnLst>
                          </p:cTn>
                        </p:par>
                        <p:par>
                          <p:cTn id="43" fill="hold">
                            <p:stCondLst>
                              <p:cond delay="3500"/>
                            </p:stCondLst>
                            <p:childTnLst>
                              <p:par>
                                <p:cTn id="44" presetID="12" presetClass="entr" presetSubtype="4" fill="hold"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500"/>
                                        <p:tgtEl>
                                          <p:spTgt spid="57"/>
                                        </p:tgtEl>
                                        <p:attrNameLst>
                                          <p:attrName>ppt_y</p:attrName>
                                        </p:attrNameLst>
                                      </p:cBhvr>
                                      <p:tavLst>
                                        <p:tav tm="0">
                                          <p:val>
                                            <p:strVal val="#ppt_y+#ppt_h*1.125000"/>
                                          </p:val>
                                        </p:tav>
                                        <p:tav tm="100000">
                                          <p:val>
                                            <p:strVal val="#ppt_y"/>
                                          </p:val>
                                        </p:tav>
                                      </p:tavLst>
                                    </p:anim>
                                    <p:animEffect transition="in" filter="wipe(up)">
                                      <p:cBhvr>
                                        <p:cTn id="47" dur="500"/>
                                        <p:tgtEl>
                                          <p:spTgt spid="57"/>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childTnLst>
                          </p:cTn>
                        </p:par>
                        <p:par>
                          <p:cTn id="54" fill="hold">
                            <p:stCondLst>
                              <p:cond delay="4500"/>
                            </p:stCondLst>
                            <p:childTnLst>
                              <p:par>
                                <p:cTn id="55" presetID="12" presetClass="entr" presetSubtype="4"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additive="base">
                                        <p:cTn id="57" dur="500"/>
                                        <p:tgtEl>
                                          <p:spTgt spid="32"/>
                                        </p:tgtEl>
                                        <p:attrNameLst>
                                          <p:attrName>ppt_y</p:attrName>
                                        </p:attrNameLst>
                                      </p:cBhvr>
                                      <p:tavLst>
                                        <p:tav tm="0">
                                          <p:val>
                                            <p:strVal val="#ppt_y+#ppt_h*1.125000"/>
                                          </p:val>
                                        </p:tav>
                                        <p:tav tm="100000">
                                          <p:val>
                                            <p:strVal val="#ppt_y"/>
                                          </p:val>
                                        </p:tav>
                                      </p:tavLst>
                                    </p:anim>
                                    <p:animEffect transition="in" filter="wipe(up)">
                                      <p:cBhvr>
                                        <p:cTn id="58" dur="500"/>
                                        <p:tgtEl>
                                          <p:spTgt spid="32"/>
                                        </p:tgtEl>
                                      </p:cBhvr>
                                    </p:animEffect>
                                  </p:childTnLst>
                                </p:cTn>
                              </p:par>
                            </p:childTnLst>
                          </p:cTn>
                        </p:par>
                        <p:par>
                          <p:cTn id="59" fill="hold">
                            <p:stCondLst>
                              <p:cond delay="5000"/>
                            </p:stCondLst>
                            <p:childTnLst>
                              <p:par>
                                <p:cTn id="60" presetID="53" presetClass="entr" presetSubtype="16" fill="hold" nodeType="afterEffect">
                                  <p:stCondLst>
                                    <p:cond delay="0"/>
                                  </p:stCondLst>
                                  <p:childTnLst>
                                    <p:set>
                                      <p:cBhvr>
                                        <p:cTn id="61" dur="1" fill="hold">
                                          <p:stCondLst>
                                            <p:cond delay="0"/>
                                          </p:stCondLst>
                                        </p:cTn>
                                        <p:tgtEl>
                                          <p:spTgt spid="50"/>
                                        </p:tgtEl>
                                        <p:attrNameLst>
                                          <p:attrName>style.visibility</p:attrName>
                                        </p:attrNameLst>
                                      </p:cBhvr>
                                      <p:to>
                                        <p:strVal val="visible"/>
                                      </p:to>
                                    </p:set>
                                    <p:anim calcmode="lin" valueType="num">
                                      <p:cBhvr>
                                        <p:cTn id="62" dur="500" fill="hold"/>
                                        <p:tgtEl>
                                          <p:spTgt spid="50"/>
                                        </p:tgtEl>
                                        <p:attrNameLst>
                                          <p:attrName>ppt_w</p:attrName>
                                        </p:attrNameLst>
                                      </p:cBhvr>
                                      <p:tavLst>
                                        <p:tav tm="0">
                                          <p:val>
                                            <p:fltVal val="0"/>
                                          </p:val>
                                        </p:tav>
                                        <p:tav tm="100000">
                                          <p:val>
                                            <p:strVal val="#ppt_w"/>
                                          </p:val>
                                        </p:tav>
                                      </p:tavLst>
                                    </p:anim>
                                    <p:anim calcmode="lin" valueType="num">
                                      <p:cBhvr>
                                        <p:cTn id="63" dur="500" fill="hold"/>
                                        <p:tgtEl>
                                          <p:spTgt spid="50"/>
                                        </p:tgtEl>
                                        <p:attrNameLst>
                                          <p:attrName>ppt_h</p:attrName>
                                        </p:attrNameLst>
                                      </p:cBhvr>
                                      <p:tavLst>
                                        <p:tav tm="0">
                                          <p:val>
                                            <p:fltVal val="0"/>
                                          </p:val>
                                        </p:tav>
                                        <p:tav tm="100000">
                                          <p:val>
                                            <p:strVal val="#ppt_h"/>
                                          </p:val>
                                        </p:tav>
                                      </p:tavLst>
                                    </p:anim>
                                    <p:animEffect transition="in" filter="fade">
                                      <p:cBhvr>
                                        <p:cTn id="64" dur="500"/>
                                        <p:tgtEl>
                                          <p:spTgt spid="50"/>
                                        </p:tgtEl>
                                      </p:cBhvr>
                                    </p:animEffect>
                                  </p:childTnLst>
                                </p:cTn>
                              </p:par>
                            </p:childTnLst>
                          </p:cTn>
                        </p:par>
                        <p:par>
                          <p:cTn id="65" fill="hold">
                            <p:stCondLst>
                              <p:cond delay="5500"/>
                            </p:stCondLst>
                            <p:childTnLst>
                              <p:par>
                                <p:cTn id="66" presetID="12" presetClass="entr" presetSubtype="4"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additive="base">
                                        <p:cTn id="68" dur="500"/>
                                        <p:tgtEl>
                                          <p:spTgt spid="53"/>
                                        </p:tgtEl>
                                        <p:attrNameLst>
                                          <p:attrName>ppt_y</p:attrName>
                                        </p:attrNameLst>
                                      </p:cBhvr>
                                      <p:tavLst>
                                        <p:tav tm="0">
                                          <p:val>
                                            <p:strVal val="#ppt_y+#ppt_h*1.125000"/>
                                          </p:val>
                                        </p:tav>
                                        <p:tav tm="100000">
                                          <p:val>
                                            <p:strVal val="#ppt_y"/>
                                          </p:val>
                                        </p:tav>
                                      </p:tavLst>
                                    </p:anim>
                                    <p:animEffect transition="in" filter="wipe(up)">
                                      <p:cBhvr>
                                        <p:cTn id="6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l="12500" r="12500"/>
          <a:stretch>
            <a:fillRect/>
          </a:stretch>
        </p:blipFill>
        <p:spPr/>
      </p:pic>
      <p:pic>
        <p:nvPicPr>
          <p:cNvPr id="9" name="图片占位符 8"/>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l="10938" r="10938"/>
          <a:stretch>
            <a:fillRect/>
          </a:stretch>
        </p:blipFill>
        <p:spPr/>
      </p:pic>
      <p:pic>
        <p:nvPicPr>
          <p:cNvPr id="11" name="图片占位符 10"/>
          <p:cNvPicPr>
            <a:picLocks noGrp="1" noChangeAspect="1"/>
          </p:cNvPicPr>
          <p:nvPr>
            <p:ph type="pic" sz="quarter" idx="12"/>
          </p:nvPr>
        </p:nvPicPr>
        <p:blipFill>
          <a:blip r:embed="rId9" cstate="print">
            <a:extLst>
              <a:ext uri="{28A0092B-C50C-407E-A947-70E740481C1C}">
                <a14:useLocalDpi xmlns:a14="http://schemas.microsoft.com/office/drawing/2010/main" val="0"/>
              </a:ext>
            </a:extLst>
          </a:blip>
          <a:srcRect l="10000" r="10000"/>
          <a:stretch>
            <a:fillRect/>
          </a:stretch>
        </p:blipFill>
        <p:spPr/>
      </p:pic>
      <p:sp>
        <p:nvSpPr>
          <p:cNvPr id="3077" name="MH_SubTitle_1"/>
          <p:cNvSpPr>
            <a:spLocks/>
          </p:cNvSpPr>
          <p:nvPr>
            <p:custDataLst>
              <p:tags r:id="rId2"/>
            </p:custDataLst>
          </p:nvPr>
        </p:nvSpPr>
        <p:spPr bwMode="auto">
          <a:xfrm>
            <a:off x="1909484" y="3682016"/>
            <a:ext cx="1915450" cy="494112"/>
          </a:xfrm>
          <a:custGeom>
            <a:avLst/>
            <a:gdLst>
              <a:gd name="T0" fmla="*/ 0 w 1475400"/>
              <a:gd name="T1" fmla="*/ 0 h 386328"/>
              <a:gd name="T2" fmla="*/ 1665168 w 1475400"/>
              <a:gd name="T3" fmla="*/ 0 h 386328"/>
              <a:gd name="T4" fmla="*/ 1550915 w 1475400"/>
              <a:gd name="T5" fmla="*/ 121265 h 386328"/>
              <a:gd name="T6" fmla="*/ 832585 w 1475400"/>
              <a:gd name="T7" fmla="*/ 381823 h 386328"/>
              <a:gd name="T8" fmla="*/ 114253 w 1475400"/>
              <a:gd name="T9" fmla="*/ 121265 h 386328"/>
              <a:gd name="T10" fmla="*/ 0 60000 65536"/>
              <a:gd name="T11" fmla="*/ 0 60000 65536"/>
              <a:gd name="T12" fmla="*/ 0 60000 65536"/>
              <a:gd name="T13" fmla="*/ 0 60000 65536"/>
              <a:gd name="T14" fmla="*/ 0 60000 65536"/>
              <a:gd name="T15" fmla="*/ 0 w 1475400"/>
              <a:gd name="T16" fmla="*/ 0 h 386328"/>
              <a:gd name="T17" fmla="*/ 1475400 w 1475400"/>
              <a:gd name="T18" fmla="*/ 386328 h 386328"/>
            </a:gdLst>
            <a:ahLst/>
            <a:cxnLst>
              <a:cxn ang="T10">
                <a:pos x="T0" y="T1"/>
              </a:cxn>
              <a:cxn ang="T11">
                <a:pos x="T2" y="T3"/>
              </a:cxn>
              <a:cxn ang="T12">
                <a:pos x="T4" y="T5"/>
              </a:cxn>
              <a:cxn ang="T13">
                <a:pos x="T6" y="T7"/>
              </a:cxn>
              <a:cxn ang="T14">
                <a:pos x="T8" y="T9"/>
              </a:cxn>
            </a:cxnLst>
            <a:rect l="T15" t="T16" r="T17" b="T18"/>
            <a:pathLst>
              <a:path w="1475400" h="386328">
                <a:moveTo>
                  <a:pt x="0" y="0"/>
                </a:moveTo>
                <a:lnTo>
                  <a:pt x="1475400" y="0"/>
                </a:lnTo>
                <a:lnTo>
                  <a:pt x="1374167" y="122695"/>
                </a:lnTo>
                <a:cubicBezTo>
                  <a:pt x="1211281" y="285581"/>
                  <a:pt x="986256" y="386328"/>
                  <a:pt x="737700" y="386328"/>
                </a:cubicBezTo>
                <a:cubicBezTo>
                  <a:pt x="489144" y="386328"/>
                  <a:pt x="264119" y="285581"/>
                  <a:pt x="101233" y="122695"/>
                </a:cubicBezTo>
                <a:lnTo>
                  <a:pt x="0" y="0"/>
                </a:lnTo>
                <a:close/>
              </a:path>
            </a:pathLst>
          </a:custGeom>
          <a:solidFill>
            <a:srgbClr val="FFFFFF">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7986"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defRPr/>
            </a:pPr>
            <a:endParaRPr lang="zh-CN" altLang="en-US" sz="1400" dirty="0">
              <a:solidFill>
                <a:schemeClr val="accent1"/>
              </a:solidFill>
              <a:latin typeface="汉仪夏日体W" panose="00020600040101010101" pitchFamily="18" charset="-122"/>
              <a:ea typeface="汉仪夏日体W" panose="00020600040101010101" pitchFamily="18" charset="-122"/>
            </a:endParaRPr>
          </a:p>
        </p:txBody>
      </p:sp>
      <p:sp>
        <p:nvSpPr>
          <p:cNvPr id="3078" name="MH_SubTitle_2"/>
          <p:cNvSpPr>
            <a:spLocks/>
          </p:cNvSpPr>
          <p:nvPr>
            <p:custDataLst>
              <p:tags r:id="rId3"/>
            </p:custDataLst>
          </p:nvPr>
        </p:nvSpPr>
        <p:spPr bwMode="auto">
          <a:xfrm>
            <a:off x="5138500" y="3682016"/>
            <a:ext cx="1913415" cy="494112"/>
          </a:xfrm>
          <a:custGeom>
            <a:avLst/>
            <a:gdLst>
              <a:gd name="T0" fmla="*/ 0 w 1475399"/>
              <a:gd name="T1" fmla="*/ 0 h 386328"/>
              <a:gd name="T2" fmla="*/ 1651082 w 1475399"/>
              <a:gd name="T3" fmla="*/ 0 h 386328"/>
              <a:gd name="T4" fmla="*/ 1537795 w 1475399"/>
              <a:gd name="T5" fmla="*/ 121265 h 386328"/>
              <a:gd name="T6" fmla="*/ 825541 w 1475399"/>
              <a:gd name="T7" fmla="*/ 381823 h 386328"/>
              <a:gd name="T8" fmla="*/ 113287 w 1475399"/>
              <a:gd name="T9" fmla="*/ 121265 h 386328"/>
              <a:gd name="T10" fmla="*/ 0 60000 65536"/>
              <a:gd name="T11" fmla="*/ 0 60000 65536"/>
              <a:gd name="T12" fmla="*/ 0 60000 65536"/>
              <a:gd name="T13" fmla="*/ 0 60000 65536"/>
              <a:gd name="T14" fmla="*/ 0 60000 65536"/>
              <a:gd name="T15" fmla="*/ 0 w 1475399"/>
              <a:gd name="T16" fmla="*/ 0 h 386328"/>
              <a:gd name="T17" fmla="*/ 1475399 w 1475399"/>
              <a:gd name="T18" fmla="*/ 386328 h 386328"/>
            </a:gdLst>
            <a:ahLst/>
            <a:cxnLst>
              <a:cxn ang="T10">
                <a:pos x="T0" y="T1"/>
              </a:cxn>
              <a:cxn ang="T11">
                <a:pos x="T2" y="T3"/>
              </a:cxn>
              <a:cxn ang="T12">
                <a:pos x="T4" y="T5"/>
              </a:cxn>
              <a:cxn ang="T13">
                <a:pos x="T6" y="T7"/>
              </a:cxn>
              <a:cxn ang="T14">
                <a:pos x="T8" y="T9"/>
              </a:cxn>
            </a:cxnLst>
            <a:rect l="T15" t="T16" r="T17" b="T18"/>
            <a:pathLst>
              <a:path w="1475399" h="386328">
                <a:moveTo>
                  <a:pt x="0" y="0"/>
                </a:moveTo>
                <a:lnTo>
                  <a:pt x="1475399" y="0"/>
                </a:lnTo>
                <a:lnTo>
                  <a:pt x="1374166" y="122695"/>
                </a:lnTo>
                <a:cubicBezTo>
                  <a:pt x="1211280" y="285581"/>
                  <a:pt x="986255" y="386328"/>
                  <a:pt x="737699" y="386328"/>
                </a:cubicBezTo>
                <a:cubicBezTo>
                  <a:pt x="489143" y="386328"/>
                  <a:pt x="264118" y="285581"/>
                  <a:pt x="101232" y="122695"/>
                </a:cubicBezTo>
                <a:lnTo>
                  <a:pt x="0" y="0"/>
                </a:lnTo>
                <a:close/>
              </a:path>
            </a:pathLst>
          </a:custGeom>
          <a:solidFill>
            <a:srgbClr val="FFFFFF">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7986"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defRPr/>
            </a:pPr>
            <a:endParaRPr lang="zh-CN" altLang="en-US" sz="1400" dirty="0">
              <a:solidFill>
                <a:schemeClr val="accent1"/>
              </a:solidFill>
              <a:latin typeface="汉仪夏日体W" panose="00020600040101010101" pitchFamily="18" charset="-122"/>
              <a:ea typeface="汉仪夏日体W" panose="00020600040101010101" pitchFamily="18" charset="-122"/>
            </a:endParaRPr>
          </a:p>
        </p:txBody>
      </p:sp>
      <p:sp>
        <p:nvSpPr>
          <p:cNvPr id="3079" name="MH_SubTitle_3"/>
          <p:cNvSpPr>
            <a:spLocks/>
          </p:cNvSpPr>
          <p:nvPr>
            <p:custDataLst>
              <p:tags r:id="rId4"/>
            </p:custDataLst>
          </p:nvPr>
        </p:nvSpPr>
        <p:spPr bwMode="auto">
          <a:xfrm>
            <a:off x="8365483" y="3682016"/>
            <a:ext cx="1915450" cy="494112"/>
          </a:xfrm>
          <a:custGeom>
            <a:avLst/>
            <a:gdLst>
              <a:gd name="T0" fmla="*/ 0 w 1475399"/>
              <a:gd name="T1" fmla="*/ 0 h 386328"/>
              <a:gd name="T2" fmla="*/ 1665176 w 1475399"/>
              <a:gd name="T3" fmla="*/ 0 h 386328"/>
              <a:gd name="T4" fmla="*/ 1550921 w 1475399"/>
              <a:gd name="T5" fmla="*/ 121265 h 386328"/>
              <a:gd name="T6" fmla="*/ 832587 w 1475399"/>
              <a:gd name="T7" fmla="*/ 381823 h 386328"/>
              <a:gd name="T8" fmla="*/ 114253 w 1475399"/>
              <a:gd name="T9" fmla="*/ 121265 h 386328"/>
              <a:gd name="T10" fmla="*/ 0 60000 65536"/>
              <a:gd name="T11" fmla="*/ 0 60000 65536"/>
              <a:gd name="T12" fmla="*/ 0 60000 65536"/>
              <a:gd name="T13" fmla="*/ 0 60000 65536"/>
              <a:gd name="T14" fmla="*/ 0 60000 65536"/>
              <a:gd name="T15" fmla="*/ 0 w 1475399"/>
              <a:gd name="T16" fmla="*/ 0 h 386328"/>
              <a:gd name="T17" fmla="*/ 1475399 w 1475399"/>
              <a:gd name="T18" fmla="*/ 386328 h 386328"/>
            </a:gdLst>
            <a:ahLst/>
            <a:cxnLst>
              <a:cxn ang="T10">
                <a:pos x="T0" y="T1"/>
              </a:cxn>
              <a:cxn ang="T11">
                <a:pos x="T2" y="T3"/>
              </a:cxn>
              <a:cxn ang="T12">
                <a:pos x="T4" y="T5"/>
              </a:cxn>
              <a:cxn ang="T13">
                <a:pos x="T6" y="T7"/>
              </a:cxn>
              <a:cxn ang="T14">
                <a:pos x="T8" y="T9"/>
              </a:cxn>
            </a:cxnLst>
            <a:rect l="T15" t="T16" r="T17" b="T18"/>
            <a:pathLst>
              <a:path w="1475399" h="386328">
                <a:moveTo>
                  <a:pt x="0" y="0"/>
                </a:moveTo>
                <a:lnTo>
                  <a:pt x="1475399" y="0"/>
                </a:lnTo>
                <a:lnTo>
                  <a:pt x="1374166" y="122695"/>
                </a:lnTo>
                <a:cubicBezTo>
                  <a:pt x="1211280" y="285581"/>
                  <a:pt x="986255" y="386328"/>
                  <a:pt x="737699" y="386328"/>
                </a:cubicBezTo>
                <a:cubicBezTo>
                  <a:pt x="489143" y="386328"/>
                  <a:pt x="264118" y="285581"/>
                  <a:pt x="101232" y="122695"/>
                </a:cubicBezTo>
                <a:lnTo>
                  <a:pt x="0" y="0"/>
                </a:lnTo>
                <a:close/>
              </a:path>
            </a:pathLst>
          </a:custGeom>
          <a:solidFill>
            <a:srgbClr val="FFFFFF">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7986"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defRPr/>
            </a:pPr>
            <a:endParaRPr lang="zh-CN" altLang="en-US" sz="1400" dirty="0">
              <a:solidFill>
                <a:schemeClr val="accent1"/>
              </a:solidFill>
              <a:latin typeface="汉仪夏日体W" panose="00020600040101010101" pitchFamily="18" charset="-122"/>
              <a:ea typeface="汉仪夏日体W" panose="00020600040101010101" pitchFamily="18" charset="-122"/>
            </a:endParaRPr>
          </a:p>
        </p:txBody>
      </p:sp>
      <p:sp>
        <p:nvSpPr>
          <p:cNvPr id="20" name="TextBox 19"/>
          <p:cNvSpPr txBox="1"/>
          <p:nvPr/>
        </p:nvSpPr>
        <p:spPr>
          <a:xfrm>
            <a:off x="1948187" y="3669317"/>
            <a:ext cx="1874712" cy="369284"/>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1800" dirty="0">
                <a:latin typeface="汉仪夏日体W" panose="00020600040101010101" pitchFamily="18" charset="-122"/>
                <a:ea typeface="汉仪夏日体W" panose="00020600040101010101" pitchFamily="18" charset="-122"/>
              </a:rPr>
              <a:t>文字添加</a:t>
            </a:r>
            <a:endParaRPr lang="en-US" sz="1800" dirty="0">
              <a:latin typeface="汉仪夏日体W" panose="00020600040101010101" pitchFamily="18" charset="-122"/>
              <a:ea typeface="汉仪夏日体W" panose="00020600040101010101" pitchFamily="18" charset="-122"/>
            </a:endParaRPr>
          </a:p>
        </p:txBody>
      </p:sp>
      <p:sp>
        <p:nvSpPr>
          <p:cNvPr id="21" name="文本框 20"/>
          <p:cNvSpPr txBox="1"/>
          <p:nvPr/>
        </p:nvSpPr>
        <p:spPr>
          <a:xfrm>
            <a:off x="1468668" y="4353904"/>
            <a:ext cx="2833750" cy="646247"/>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50000"/>
                  </a:schemeClr>
                </a:solidFill>
                <a:latin typeface="汉仪夏日体W" panose="00020600040101010101" pitchFamily="18" charset="-122"/>
                <a:ea typeface="汉仪夏日体W" panose="00020600040101010101" pitchFamily="18" charset="-122"/>
              </a:rPr>
              <a:t>The user can demonstrate on a projector or computer, or print the presentation and make it into a film</a:t>
            </a:r>
          </a:p>
        </p:txBody>
      </p:sp>
      <p:sp>
        <p:nvSpPr>
          <p:cNvPr id="22" name="TextBox 19"/>
          <p:cNvSpPr txBox="1"/>
          <p:nvPr/>
        </p:nvSpPr>
        <p:spPr>
          <a:xfrm>
            <a:off x="5164504" y="3669317"/>
            <a:ext cx="1874712" cy="369284"/>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1800" dirty="0">
                <a:latin typeface="汉仪夏日体W" panose="00020600040101010101" pitchFamily="18" charset="-122"/>
                <a:ea typeface="汉仪夏日体W" panose="00020600040101010101" pitchFamily="18" charset="-122"/>
              </a:rPr>
              <a:t>文字添加</a:t>
            </a:r>
            <a:endParaRPr lang="en-US" sz="1800" dirty="0">
              <a:latin typeface="汉仪夏日体W" panose="00020600040101010101" pitchFamily="18" charset="-122"/>
              <a:ea typeface="汉仪夏日体W" panose="00020600040101010101" pitchFamily="18" charset="-122"/>
            </a:endParaRPr>
          </a:p>
        </p:txBody>
      </p:sp>
      <p:sp>
        <p:nvSpPr>
          <p:cNvPr id="23" name="TextBox 19"/>
          <p:cNvSpPr txBox="1"/>
          <p:nvPr/>
        </p:nvSpPr>
        <p:spPr>
          <a:xfrm>
            <a:off x="8365481" y="3669317"/>
            <a:ext cx="1874712" cy="369284"/>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1800" dirty="0">
                <a:latin typeface="汉仪夏日体W" panose="00020600040101010101" pitchFamily="18" charset="-122"/>
                <a:ea typeface="汉仪夏日体W" panose="00020600040101010101" pitchFamily="18" charset="-122"/>
              </a:rPr>
              <a:t>文字添加</a:t>
            </a:r>
            <a:endParaRPr lang="en-US" sz="1800" dirty="0">
              <a:latin typeface="汉仪夏日体W" panose="00020600040101010101" pitchFamily="18" charset="-122"/>
              <a:ea typeface="汉仪夏日体W" panose="00020600040101010101" pitchFamily="18" charset="-122"/>
            </a:endParaRPr>
          </a:p>
        </p:txBody>
      </p:sp>
      <p:sp>
        <p:nvSpPr>
          <p:cNvPr id="24" name="文本框 23"/>
          <p:cNvSpPr txBox="1"/>
          <p:nvPr/>
        </p:nvSpPr>
        <p:spPr>
          <a:xfrm>
            <a:off x="4677314" y="4353904"/>
            <a:ext cx="2833750" cy="646247"/>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50000"/>
                  </a:schemeClr>
                </a:solidFill>
                <a:latin typeface="汉仪夏日体W" panose="00020600040101010101" pitchFamily="18" charset="-122"/>
                <a:ea typeface="汉仪夏日体W" panose="00020600040101010101" pitchFamily="18" charset="-122"/>
              </a:rPr>
              <a:t>The user can demonstrate on a projector or computer, or print the presentation and make it into a film</a:t>
            </a:r>
          </a:p>
        </p:txBody>
      </p:sp>
      <p:sp>
        <p:nvSpPr>
          <p:cNvPr id="25" name="文本框 24"/>
          <p:cNvSpPr txBox="1"/>
          <p:nvPr/>
        </p:nvSpPr>
        <p:spPr>
          <a:xfrm>
            <a:off x="7885960" y="4353904"/>
            <a:ext cx="2833750" cy="646247"/>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50000"/>
                  </a:schemeClr>
                </a:solidFill>
                <a:latin typeface="汉仪夏日体W" panose="00020600040101010101" pitchFamily="18" charset="-122"/>
                <a:ea typeface="汉仪夏日体W" panose="00020600040101010101" pitchFamily="18" charset="-122"/>
              </a:rPr>
              <a:t>The user can demonstrate on a projector or computer, or print the presentation and make it into a film</a:t>
            </a:r>
          </a:p>
        </p:txBody>
      </p:sp>
      <p:grpSp>
        <p:nvGrpSpPr>
          <p:cNvPr id="14" name="组合 13">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15"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16" name="直接连接符 15">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6450457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par>
                                <p:cTn id="17" presetID="3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 calcmode="lin" valueType="num">
                                      <p:cBhvr>
                                        <p:cTn id="21" dur="1000" fill="hold"/>
                                        <p:tgtEl>
                                          <p:spTgt spid="11"/>
                                        </p:tgtEl>
                                        <p:attrNameLst>
                                          <p:attrName>style.rotation</p:attrName>
                                        </p:attrNameLst>
                                      </p:cBhvr>
                                      <p:tavLst>
                                        <p:tav tm="0">
                                          <p:val>
                                            <p:fltVal val="90"/>
                                          </p:val>
                                        </p:tav>
                                        <p:tav tm="100000">
                                          <p:val>
                                            <p:fltVal val="0"/>
                                          </p:val>
                                        </p:tav>
                                      </p:tavLst>
                                    </p:anim>
                                    <p:animEffect transition="in" filter="fade">
                                      <p:cBhvr>
                                        <p:cTn id="22" dur="1000"/>
                                        <p:tgtEl>
                                          <p:spTgt spid="11"/>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3077"/>
                                        </p:tgtEl>
                                        <p:attrNameLst>
                                          <p:attrName>style.visibility</p:attrName>
                                        </p:attrNameLst>
                                      </p:cBhvr>
                                      <p:to>
                                        <p:strVal val="visible"/>
                                      </p:to>
                                    </p:set>
                                    <p:animEffect transition="in" filter="fade">
                                      <p:cBhvr>
                                        <p:cTn id="26" dur="500"/>
                                        <p:tgtEl>
                                          <p:spTgt spid="307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078"/>
                                        </p:tgtEl>
                                        <p:attrNameLst>
                                          <p:attrName>style.visibility</p:attrName>
                                        </p:attrNameLst>
                                      </p:cBhvr>
                                      <p:to>
                                        <p:strVal val="visible"/>
                                      </p:to>
                                    </p:set>
                                    <p:animEffect transition="in" filter="fade">
                                      <p:cBhvr>
                                        <p:cTn id="29" dur="500"/>
                                        <p:tgtEl>
                                          <p:spTgt spid="307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079"/>
                                        </p:tgtEl>
                                        <p:attrNameLst>
                                          <p:attrName>style.visibility</p:attrName>
                                        </p:attrNameLst>
                                      </p:cBhvr>
                                      <p:to>
                                        <p:strVal val="visible"/>
                                      </p:to>
                                    </p:set>
                                    <p:animEffect transition="in" filter="fade">
                                      <p:cBhvr>
                                        <p:cTn id="32" dur="500"/>
                                        <p:tgtEl>
                                          <p:spTgt spid="307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1500"/>
                            </p:stCondLst>
                            <p:childTnLst>
                              <p:par>
                                <p:cTn id="43" presetID="14" presetClass="entr" presetSubtype="1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randombar(horizontal)">
                                      <p:cBhvr>
                                        <p:cTn id="45" dur="500"/>
                                        <p:tgtEl>
                                          <p:spTgt spid="21"/>
                                        </p:tgtEl>
                                      </p:cBhvr>
                                    </p:animEffect>
                                  </p:childTnLst>
                                </p:cTn>
                              </p:par>
                            </p:childTnLst>
                          </p:cTn>
                        </p:par>
                        <p:par>
                          <p:cTn id="46" fill="hold">
                            <p:stCondLst>
                              <p:cond delay="2000"/>
                            </p:stCondLst>
                            <p:childTnLst>
                              <p:par>
                                <p:cTn id="47" presetID="14" presetClass="entr" presetSubtype="1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randombar(horizontal)">
                                      <p:cBhvr>
                                        <p:cTn id="49" dur="500"/>
                                        <p:tgtEl>
                                          <p:spTgt spid="24"/>
                                        </p:tgtEl>
                                      </p:cBhvr>
                                    </p:animEffect>
                                  </p:childTnLst>
                                </p:cTn>
                              </p:par>
                            </p:childTnLst>
                          </p:cTn>
                        </p:par>
                        <p:par>
                          <p:cTn id="50" fill="hold">
                            <p:stCondLst>
                              <p:cond delay="2500"/>
                            </p:stCondLst>
                            <p:childTnLst>
                              <p:par>
                                <p:cTn id="51" presetID="14" presetClass="entr" presetSubtype="1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randombar(horizontal)">
                                      <p:cBhvr>
                                        <p:cTn id="53" dur="500"/>
                                        <p:tgtEl>
                                          <p:spTgt spid="25"/>
                                        </p:tgtEl>
                                      </p:cBhvr>
                                    </p:animEffect>
                                  </p:childTnLst>
                                </p:cTn>
                              </p:par>
                              <p:par>
                                <p:cTn id="54" presetID="42" presetClass="entr" presetSubtype="0" fill="hold"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anim calcmode="lin" valueType="num">
                                      <p:cBhvr>
                                        <p:cTn id="57" dur="500" fill="hold"/>
                                        <p:tgtEl>
                                          <p:spTgt spid="14"/>
                                        </p:tgtEl>
                                        <p:attrNameLst>
                                          <p:attrName>ppt_x</p:attrName>
                                        </p:attrNameLst>
                                      </p:cBhvr>
                                      <p:tavLst>
                                        <p:tav tm="0">
                                          <p:val>
                                            <p:strVal val="#ppt_x"/>
                                          </p:val>
                                        </p:tav>
                                        <p:tav tm="100000">
                                          <p:val>
                                            <p:strVal val="#ppt_x"/>
                                          </p:val>
                                        </p:tav>
                                      </p:tavLst>
                                    </p:anim>
                                    <p:anim calcmode="lin" valueType="num">
                                      <p:cBhvr>
                                        <p:cTn id="58"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animBg="1"/>
      <p:bldP spid="3078" grpId="0" animBg="1"/>
      <p:bldP spid="3079" grpId="0" animBg="1"/>
      <p:bldP spid="20" grpId="0"/>
      <p:bldP spid="21" grpId="0"/>
      <p:bldP spid="22" grpId="0"/>
      <p:bldP spid="23" grpId="0"/>
      <p:bldP spid="24"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TextBox 3">
            <a:extLst>
              <a:ext uri="{FF2B5EF4-FFF2-40B4-BE49-F238E27FC236}">
                <a16:creationId xmlns:a16="http://schemas.microsoft.com/office/drawing/2014/main" id="{3A57A32F-7E1F-4E71-BC10-74E3A55A5A96}"/>
              </a:ext>
            </a:extLst>
          </p:cNvPr>
          <p:cNvSpPr txBox="1"/>
          <p:nvPr/>
        </p:nvSpPr>
        <p:spPr>
          <a:xfrm>
            <a:off x="991133" y="4350687"/>
            <a:ext cx="2518068" cy="954095"/>
          </a:xfrm>
          <a:prstGeom prst="rect">
            <a:avLst/>
          </a:prstGeom>
          <a:noFill/>
        </p:spPr>
        <p:txBody>
          <a:bodyPr wrap="square" lIns="121908" tIns="60954" rIns="121908" bIns="60954"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TextBox 4">
            <a:extLst>
              <a:ext uri="{FF2B5EF4-FFF2-40B4-BE49-F238E27FC236}">
                <a16:creationId xmlns:a16="http://schemas.microsoft.com/office/drawing/2014/main" id="{14BBF763-BA3A-4408-ACF0-F593104D5EF7}"/>
              </a:ext>
            </a:extLst>
          </p:cNvPr>
          <p:cNvSpPr txBox="1"/>
          <p:nvPr/>
        </p:nvSpPr>
        <p:spPr>
          <a:xfrm>
            <a:off x="3583053" y="4350687"/>
            <a:ext cx="2518068" cy="954095"/>
          </a:xfrm>
          <a:prstGeom prst="rect">
            <a:avLst/>
          </a:prstGeom>
          <a:noFill/>
        </p:spPr>
        <p:txBody>
          <a:bodyPr wrap="square" lIns="121908" tIns="60954" rIns="121908" bIns="60954"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TextBox 5">
            <a:extLst>
              <a:ext uri="{FF2B5EF4-FFF2-40B4-BE49-F238E27FC236}">
                <a16:creationId xmlns:a16="http://schemas.microsoft.com/office/drawing/2014/main" id="{6C6B3567-284E-4109-8FD6-A0DA1F37B5F8}"/>
              </a:ext>
            </a:extLst>
          </p:cNvPr>
          <p:cNvSpPr txBox="1"/>
          <p:nvPr/>
        </p:nvSpPr>
        <p:spPr>
          <a:xfrm>
            <a:off x="6174972" y="4350687"/>
            <a:ext cx="2518068" cy="954095"/>
          </a:xfrm>
          <a:prstGeom prst="rect">
            <a:avLst/>
          </a:prstGeom>
          <a:noFill/>
        </p:spPr>
        <p:txBody>
          <a:bodyPr wrap="square" lIns="121908" tIns="60954" rIns="121908" bIns="60954"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TextBox 6">
            <a:extLst>
              <a:ext uri="{FF2B5EF4-FFF2-40B4-BE49-F238E27FC236}">
                <a16:creationId xmlns:a16="http://schemas.microsoft.com/office/drawing/2014/main" id="{E9F57AA1-0C6D-458A-A5A4-AAB1B055CD31}"/>
              </a:ext>
            </a:extLst>
          </p:cNvPr>
          <p:cNvSpPr txBox="1"/>
          <p:nvPr/>
        </p:nvSpPr>
        <p:spPr>
          <a:xfrm>
            <a:off x="8766891" y="4350687"/>
            <a:ext cx="2518068" cy="954095"/>
          </a:xfrm>
          <a:prstGeom prst="rect">
            <a:avLst/>
          </a:prstGeom>
          <a:noFill/>
        </p:spPr>
        <p:txBody>
          <a:bodyPr wrap="square" lIns="121908" tIns="60954" rIns="121908" bIns="60954"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2" name="Group 68">
            <a:extLst>
              <a:ext uri="{FF2B5EF4-FFF2-40B4-BE49-F238E27FC236}">
                <a16:creationId xmlns:a16="http://schemas.microsoft.com/office/drawing/2014/main" id="{445F5868-9CF8-4995-8B79-23FBDC15AA31}"/>
              </a:ext>
            </a:extLst>
          </p:cNvPr>
          <p:cNvGrpSpPr/>
          <p:nvPr/>
        </p:nvGrpSpPr>
        <p:grpSpPr>
          <a:xfrm>
            <a:off x="875246" y="3179324"/>
            <a:ext cx="2544174" cy="858639"/>
            <a:chOff x="664884" y="1725809"/>
            <a:chExt cx="1908379" cy="643979"/>
          </a:xfrm>
          <a:solidFill>
            <a:srgbClr val="769867"/>
          </a:solidFill>
        </p:grpSpPr>
        <p:sp>
          <p:nvSpPr>
            <p:cNvPr id="13" name="Flowchart: Data 26">
              <a:extLst>
                <a:ext uri="{FF2B5EF4-FFF2-40B4-BE49-F238E27FC236}">
                  <a16:creationId xmlns:a16="http://schemas.microsoft.com/office/drawing/2014/main" id="{C713EAF2-5670-45A6-AC0A-302D07981956}"/>
                </a:ext>
              </a:extLst>
            </p:cNvPr>
            <p:cNvSpPr/>
            <p:nvPr/>
          </p:nvSpPr>
          <p:spPr>
            <a:xfrm rot="16200000" flipH="1" flipV="1">
              <a:off x="2146236" y="1938862"/>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14" name="Flowchart: Data 27">
              <a:extLst>
                <a:ext uri="{FF2B5EF4-FFF2-40B4-BE49-F238E27FC236}">
                  <a16:creationId xmlns:a16="http://schemas.microsoft.com/office/drawing/2014/main" id="{9B0467EC-EC8E-4FAB-B479-56DD160E3021}"/>
                </a:ext>
              </a:extLst>
            </p:cNvPr>
            <p:cNvSpPr/>
            <p:nvPr/>
          </p:nvSpPr>
          <p:spPr>
            <a:xfrm rot="5400000" flipV="1">
              <a:off x="451832" y="1938861"/>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17" name="29">
              <a:extLst>
                <a:ext uri="{FF2B5EF4-FFF2-40B4-BE49-F238E27FC236}">
                  <a16:creationId xmlns:a16="http://schemas.microsoft.com/office/drawing/2014/main" id="{BB949066-B6E5-4D1A-BE52-DA0EBB9DF6AB}"/>
                </a:ext>
              </a:extLst>
            </p:cNvPr>
            <p:cNvSpPr/>
            <p:nvPr/>
          </p:nvSpPr>
          <p:spPr>
            <a:xfrm>
              <a:off x="664885" y="1856564"/>
              <a:ext cx="1907435" cy="51322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微软雅黑" panose="020B0503020204020204" pitchFamily="34" charset="-122"/>
                  <a:ea typeface="微软雅黑" panose="020B0503020204020204" pitchFamily="34" charset="-122"/>
                </a:rPr>
                <a:t>添加副标题</a:t>
              </a:r>
              <a:endParaRPr lang="en-US" sz="1900" b="1" dirty="0">
                <a:solidFill>
                  <a:schemeClr val="bg1"/>
                </a:solidFill>
                <a:latin typeface="微软雅黑" panose="020B0503020204020204" pitchFamily="34" charset="-122"/>
                <a:ea typeface="微软雅黑" panose="020B0503020204020204" pitchFamily="34" charset="-122"/>
              </a:endParaRPr>
            </a:p>
          </p:txBody>
        </p:sp>
      </p:grpSp>
      <p:grpSp>
        <p:nvGrpSpPr>
          <p:cNvPr id="20" name="Group 46">
            <a:extLst>
              <a:ext uri="{FF2B5EF4-FFF2-40B4-BE49-F238E27FC236}">
                <a16:creationId xmlns:a16="http://schemas.microsoft.com/office/drawing/2014/main" id="{27E2FFEE-39A6-4153-A801-6D41137E2003}"/>
              </a:ext>
            </a:extLst>
          </p:cNvPr>
          <p:cNvGrpSpPr/>
          <p:nvPr/>
        </p:nvGrpSpPr>
        <p:grpSpPr>
          <a:xfrm>
            <a:off x="3478231" y="3179323"/>
            <a:ext cx="2544174" cy="858639"/>
            <a:chOff x="2630115" y="3947676"/>
            <a:chExt cx="1908379" cy="643979"/>
          </a:xfrm>
          <a:solidFill>
            <a:srgbClr val="769867"/>
          </a:solidFill>
        </p:grpSpPr>
        <p:sp>
          <p:nvSpPr>
            <p:cNvPr id="21" name="Flowchart: Data 32">
              <a:extLst>
                <a:ext uri="{FF2B5EF4-FFF2-40B4-BE49-F238E27FC236}">
                  <a16:creationId xmlns:a16="http://schemas.microsoft.com/office/drawing/2014/main" id="{26741F5C-9CA1-4798-A143-F6F4207F54B7}"/>
                </a:ext>
              </a:extLst>
            </p:cNvPr>
            <p:cNvSpPr/>
            <p:nvPr/>
          </p:nvSpPr>
          <p:spPr>
            <a:xfrm rot="16200000" flipH="1" flipV="1">
              <a:off x="4111467" y="4160729"/>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22" name="Flowchart: Data 33">
              <a:extLst>
                <a:ext uri="{FF2B5EF4-FFF2-40B4-BE49-F238E27FC236}">
                  <a16:creationId xmlns:a16="http://schemas.microsoft.com/office/drawing/2014/main" id="{3BB91A2F-8854-42B4-8DE2-C4C7700FD7DF}"/>
                </a:ext>
              </a:extLst>
            </p:cNvPr>
            <p:cNvSpPr/>
            <p:nvPr/>
          </p:nvSpPr>
          <p:spPr>
            <a:xfrm rot="5400000" flipV="1">
              <a:off x="2417063" y="4160728"/>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23" name="34">
              <a:extLst>
                <a:ext uri="{FF2B5EF4-FFF2-40B4-BE49-F238E27FC236}">
                  <a16:creationId xmlns:a16="http://schemas.microsoft.com/office/drawing/2014/main" id="{A5915630-83C6-42BC-B968-D4008D4AD5C5}"/>
                </a:ext>
              </a:extLst>
            </p:cNvPr>
            <p:cNvSpPr/>
            <p:nvPr/>
          </p:nvSpPr>
          <p:spPr>
            <a:xfrm>
              <a:off x="2630116" y="4078431"/>
              <a:ext cx="1907435" cy="51322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微软雅黑" panose="020B0503020204020204" pitchFamily="34" charset="-122"/>
                  <a:ea typeface="微软雅黑" panose="020B0503020204020204" pitchFamily="34" charset="-122"/>
                </a:rPr>
                <a:t>添加副标题</a:t>
              </a:r>
              <a:endParaRPr lang="en-US" sz="1900" b="1" dirty="0">
                <a:solidFill>
                  <a:schemeClr val="bg1"/>
                </a:solidFill>
                <a:latin typeface="微软雅黑" panose="020B0503020204020204" pitchFamily="34" charset="-122"/>
                <a:ea typeface="微软雅黑" panose="020B0503020204020204" pitchFamily="34" charset="-122"/>
              </a:endParaRPr>
            </a:p>
          </p:txBody>
        </p:sp>
      </p:grpSp>
      <p:grpSp>
        <p:nvGrpSpPr>
          <p:cNvPr id="26" name="Group 45">
            <a:extLst>
              <a:ext uri="{FF2B5EF4-FFF2-40B4-BE49-F238E27FC236}">
                <a16:creationId xmlns:a16="http://schemas.microsoft.com/office/drawing/2014/main" id="{D072FBCB-D550-4165-99DF-A1F8DAABC292}"/>
              </a:ext>
            </a:extLst>
          </p:cNvPr>
          <p:cNvGrpSpPr/>
          <p:nvPr/>
        </p:nvGrpSpPr>
        <p:grpSpPr>
          <a:xfrm>
            <a:off x="8773031" y="3179323"/>
            <a:ext cx="2544174" cy="858639"/>
            <a:chOff x="4605506" y="1989038"/>
            <a:chExt cx="1908379" cy="643979"/>
          </a:xfrm>
          <a:solidFill>
            <a:srgbClr val="769867"/>
          </a:solidFill>
        </p:grpSpPr>
        <p:sp>
          <p:nvSpPr>
            <p:cNvPr id="27" name="Flowchart: Data 37">
              <a:extLst>
                <a:ext uri="{FF2B5EF4-FFF2-40B4-BE49-F238E27FC236}">
                  <a16:creationId xmlns:a16="http://schemas.microsoft.com/office/drawing/2014/main" id="{34A42F01-006D-4451-92B3-1ACFC2636E14}"/>
                </a:ext>
              </a:extLst>
            </p:cNvPr>
            <p:cNvSpPr/>
            <p:nvPr/>
          </p:nvSpPr>
          <p:spPr>
            <a:xfrm rot="16200000" flipH="1" flipV="1">
              <a:off x="6086858" y="2202091"/>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28" name="Flowchart: Data 38">
              <a:extLst>
                <a:ext uri="{FF2B5EF4-FFF2-40B4-BE49-F238E27FC236}">
                  <a16:creationId xmlns:a16="http://schemas.microsoft.com/office/drawing/2014/main" id="{F84C0F6C-4A9F-4103-ADF1-425ED3154EB3}"/>
                </a:ext>
              </a:extLst>
            </p:cNvPr>
            <p:cNvSpPr/>
            <p:nvPr/>
          </p:nvSpPr>
          <p:spPr>
            <a:xfrm rot="5400000" flipV="1">
              <a:off x="4392454" y="2202090"/>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29" name="39">
              <a:extLst>
                <a:ext uri="{FF2B5EF4-FFF2-40B4-BE49-F238E27FC236}">
                  <a16:creationId xmlns:a16="http://schemas.microsoft.com/office/drawing/2014/main" id="{3155AB91-1ACE-4625-9A45-29C4490464AB}"/>
                </a:ext>
              </a:extLst>
            </p:cNvPr>
            <p:cNvSpPr/>
            <p:nvPr/>
          </p:nvSpPr>
          <p:spPr>
            <a:xfrm>
              <a:off x="4605507" y="2119793"/>
              <a:ext cx="1907435" cy="51322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微软雅黑" panose="020B0503020204020204" pitchFamily="34" charset="-122"/>
                  <a:ea typeface="微软雅黑" panose="020B0503020204020204" pitchFamily="34" charset="-122"/>
                </a:rPr>
                <a:t>添加副标题</a:t>
              </a:r>
              <a:endParaRPr lang="en-US" sz="1900" b="1" dirty="0">
                <a:solidFill>
                  <a:schemeClr val="bg1"/>
                </a:solidFill>
                <a:latin typeface="微软雅黑" panose="020B0503020204020204" pitchFamily="34" charset="-122"/>
                <a:ea typeface="微软雅黑" panose="020B0503020204020204" pitchFamily="34" charset="-122"/>
              </a:endParaRPr>
            </a:p>
          </p:txBody>
        </p:sp>
      </p:grpSp>
      <p:grpSp>
        <p:nvGrpSpPr>
          <p:cNvPr id="32" name="Group 47">
            <a:extLst>
              <a:ext uri="{FF2B5EF4-FFF2-40B4-BE49-F238E27FC236}">
                <a16:creationId xmlns:a16="http://schemas.microsoft.com/office/drawing/2014/main" id="{44920D53-EEF4-4C1A-A9B6-9C8D1B5D4866}"/>
              </a:ext>
            </a:extLst>
          </p:cNvPr>
          <p:cNvGrpSpPr/>
          <p:nvPr/>
        </p:nvGrpSpPr>
        <p:grpSpPr>
          <a:xfrm>
            <a:off x="6125632" y="3179322"/>
            <a:ext cx="2544174" cy="858639"/>
            <a:chOff x="6580897" y="3947676"/>
            <a:chExt cx="1908379" cy="643979"/>
          </a:xfrm>
          <a:solidFill>
            <a:srgbClr val="769867"/>
          </a:solidFill>
        </p:grpSpPr>
        <p:sp>
          <p:nvSpPr>
            <p:cNvPr id="33" name="Flowchart: Data 42">
              <a:extLst>
                <a:ext uri="{FF2B5EF4-FFF2-40B4-BE49-F238E27FC236}">
                  <a16:creationId xmlns:a16="http://schemas.microsoft.com/office/drawing/2014/main" id="{E3AA5776-AE36-4DFC-92D3-C7DFD0FF1A77}"/>
                </a:ext>
              </a:extLst>
            </p:cNvPr>
            <p:cNvSpPr/>
            <p:nvPr/>
          </p:nvSpPr>
          <p:spPr>
            <a:xfrm rot="16200000" flipH="1" flipV="1">
              <a:off x="8062249" y="4160729"/>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34" name="Flowchart: Data 43">
              <a:extLst>
                <a:ext uri="{FF2B5EF4-FFF2-40B4-BE49-F238E27FC236}">
                  <a16:creationId xmlns:a16="http://schemas.microsoft.com/office/drawing/2014/main" id="{A35DAB1D-A218-4AC9-8812-721E3DB16BEA}"/>
                </a:ext>
              </a:extLst>
            </p:cNvPr>
            <p:cNvSpPr/>
            <p:nvPr/>
          </p:nvSpPr>
          <p:spPr>
            <a:xfrm rot="5400000" flipV="1">
              <a:off x="6367845" y="4160728"/>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35" name="44">
              <a:extLst>
                <a:ext uri="{FF2B5EF4-FFF2-40B4-BE49-F238E27FC236}">
                  <a16:creationId xmlns:a16="http://schemas.microsoft.com/office/drawing/2014/main" id="{EFFD4769-E0B8-4B2A-B3A2-F0DEDA156058}"/>
                </a:ext>
              </a:extLst>
            </p:cNvPr>
            <p:cNvSpPr/>
            <p:nvPr/>
          </p:nvSpPr>
          <p:spPr>
            <a:xfrm>
              <a:off x="6580898" y="4078431"/>
              <a:ext cx="1907435" cy="51322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微软雅黑" panose="020B0503020204020204" pitchFamily="34" charset="-122"/>
                  <a:ea typeface="微软雅黑" panose="020B0503020204020204" pitchFamily="34" charset="-122"/>
                </a:rPr>
                <a:t>添加副标题</a:t>
              </a:r>
              <a:endParaRPr lang="en-US" sz="1900" b="1" dirty="0">
                <a:solidFill>
                  <a:schemeClr val="bg1"/>
                </a:solidFill>
                <a:latin typeface="微软雅黑" panose="020B0503020204020204" pitchFamily="34" charset="-122"/>
                <a:ea typeface="微软雅黑" panose="020B0503020204020204" pitchFamily="34" charset="-122"/>
              </a:endParaRPr>
            </a:p>
          </p:txBody>
        </p:sp>
      </p:grpSp>
      <p:sp>
        <p:nvSpPr>
          <p:cNvPr id="38" name="143">
            <a:extLst>
              <a:ext uri="{FF2B5EF4-FFF2-40B4-BE49-F238E27FC236}">
                <a16:creationId xmlns:a16="http://schemas.microsoft.com/office/drawing/2014/main" id="{BCD917CB-FBB0-4DFF-ACD2-4C3BF1634011}"/>
              </a:ext>
            </a:extLst>
          </p:cNvPr>
          <p:cNvSpPr>
            <a:spLocks noEditPoints="1"/>
          </p:cNvSpPr>
          <p:nvPr/>
        </p:nvSpPr>
        <p:spPr bwMode="auto">
          <a:xfrm>
            <a:off x="1932461" y="2605787"/>
            <a:ext cx="615385" cy="56687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rgbClr val="769867"/>
          </a:solidFill>
          <a:ln>
            <a:noFill/>
          </a:ln>
          <a:extLst/>
        </p:spPr>
        <p:txBody>
          <a:bodyPr vert="horz" wrap="square" lIns="121908" tIns="60954" rIns="121908" bIns="60954"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9" name="92">
            <a:extLst>
              <a:ext uri="{FF2B5EF4-FFF2-40B4-BE49-F238E27FC236}">
                <a16:creationId xmlns:a16="http://schemas.microsoft.com/office/drawing/2014/main" id="{750BD719-6269-43BC-8EF5-C61E147B146F}"/>
              </a:ext>
            </a:extLst>
          </p:cNvPr>
          <p:cNvSpPr>
            <a:spLocks noEditPoints="1"/>
          </p:cNvSpPr>
          <p:nvPr/>
        </p:nvSpPr>
        <p:spPr bwMode="auto">
          <a:xfrm>
            <a:off x="7059940" y="2540748"/>
            <a:ext cx="580299" cy="591172"/>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rgbClr val="769867"/>
          </a:solidFill>
          <a:ln>
            <a:noFill/>
          </a:ln>
          <a:extLst/>
        </p:spPr>
        <p:txBody>
          <a:bodyPr vert="horz" wrap="square" lIns="121908" tIns="60954" rIns="121908" bIns="60954"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nvGrpSpPr>
          <p:cNvPr id="40" name="41">
            <a:extLst>
              <a:ext uri="{FF2B5EF4-FFF2-40B4-BE49-F238E27FC236}">
                <a16:creationId xmlns:a16="http://schemas.microsoft.com/office/drawing/2014/main" id="{BF405F3F-0748-4FBF-82C1-D4AC972A086E}"/>
              </a:ext>
            </a:extLst>
          </p:cNvPr>
          <p:cNvGrpSpPr/>
          <p:nvPr/>
        </p:nvGrpSpPr>
        <p:grpSpPr>
          <a:xfrm>
            <a:off x="4507369" y="2610496"/>
            <a:ext cx="545212" cy="510191"/>
            <a:chOff x="6661150" y="233363"/>
            <a:chExt cx="320675" cy="300038"/>
          </a:xfrm>
          <a:solidFill>
            <a:srgbClr val="769867"/>
          </a:solidFill>
        </p:grpSpPr>
        <p:sp>
          <p:nvSpPr>
            <p:cNvPr id="41" name="153">
              <a:extLst>
                <a:ext uri="{FF2B5EF4-FFF2-40B4-BE49-F238E27FC236}">
                  <a16:creationId xmlns:a16="http://schemas.microsoft.com/office/drawing/2014/main" id="{954A2864-4256-41C2-8DE6-7EE93118B8A3}"/>
                </a:ext>
              </a:extLst>
            </p:cNvPr>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42" name="154">
              <a:extLst>
                <a:ext uri="{FF2B5EF4-FFF2-40B4-BE49-F238E27FC236}">
                  <a16:creationId xmlns:a16="http://schemas.microsoft.com/office/drawing/2014/main" id="{95046005-3A3C-48B0-B7BF-33322C94E5F9}"/>
                </a:ext>
              </a:extLst>
            </p:cNvPr>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43" name="155">
              <a:extLst>
                <a:ext uri="{FF2B5EF4-FFF2-40B4-BE49-F238E27FC236}">
                  <a16:creationId xmlns:a16="http://schemas.microsoft.com/office/drawing/2014/main" id="{311F6B3A-0D00-43A7-8F71-F394E1C70069}"/>
                </a:ext>
              </a:extLst>
            </p:cNvPr>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44" name="156">
              <a:extLst>
                <a:ext uri="{FF2B5EF4-FFF2-40B4-BE49-F238E27FC236}">
                  <a16:creationId xmlns:a16="http://schemas.microsoft.com/office/drawing/2014/main" id="{091FA9CB-9993-4CBD-9F1E-F983A10EA7E2}"/>
                </a:ext>
              </a:extLst>
            </p:cNvPr>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45" name="140">
            <a:extLst>
              <a:ext uri="{FF2B5EF4-FFF2-40B4-BE49-F238E27FC236}">
                <a16:creationId xmlns:a16="http://schemas.microsoft.com/office/drawing/2014/main" id="{508BA4F9-645B-4ECC-8F01-40BB5239324C}"/>
              </a:ext>
            </a:extLst>
          </p:cNvPr>
          <p:cNvSpPr>
            <a:spLocks noEditPoints="1"/>
          </p:cNvSpPr>
          <p:nvPr/>
        </p:nvSpPr>
        <p:spPr bwMode="auto">
          <a:xfrm>
            <a:off x="9794290" y="2540748"/>
            <a:ext cx="605083" cy="6051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rgbClr val="769867"/>
          </a:solidFill>
          <a:ln>
            <a:noFill/>
          </a:ln>
          <a:extLst/>
        </p:spPr>
        <p:txBody>
          <a:bodyPr vert="horz" wrap="square" lIns="121908" tIns="60954" rIns="121908" bIns="60954"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22708518"/>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accel="50000" decel="50000"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ppt_x"/>
                                          </p:val>
                                        </p:tav>
                                        <p:tav tm="100000">
                                          <p:val>
                                            <p:strVal val="#ppt_x"/>
                                          </p:val>
                                        </p:tav>
                                      </p:tavLst>
                                    </p:anim>
                                    <p:anim calcmode="lin" valueType="num">
                                      <p:cBhvr additive="base">
                                        <p:cTn id="14" dur="500" fill="hold"/>
                                        <p:tgtEl>
                                          <p:spTgt spid="3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accel="50000" decel="5000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lide(fromBottom)">
                                      <p:cBhvr>
                                        <p:cTn id="23" dur="500"/>
                                        <p:tgtEl>
                                          <p:spTgt spid="7"/>
                                        </p:tgtEl>
                                      </p:cBhvr>
                                    </p:animEffect>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2"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lide(fromBottom)">
                                      <p:cBhvr>
                                        <p:cTn id="37" dur="500"/>
                                        <p:tgtEl>
                                          <p:spTgt spid="9"/>
                                        </p:tgtEl>
                                      </p:cBhvr>
                                    </p:animEffect>
                                  </p:childTnLst>
                                </p:cTn>
                              </p:par>
                            </p:childTnLst>
                          </p:cTn>
                        </p:par>
                        <p:par>
                          <p:cTn id="38" fill="hold">
                            <p:stCondLst>
                              <p:cond delay="3500"/>
                            </p:stCondLst>
                            <p:childTnLst>
                              <p:par>
                                <p:cTn id="39" presetID="2" presetClass="entr" presetSubtype="4" accel="50000" decel="50000" fill="hold" grpId="0"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ppt_x"/>
                                          </p:val>
                                        </p:tav>
                                        <p:tav tm="100000">
                                          <p:val>
                                            <p:strVal val="#ppt_x"/>
                                          </p:val>
                                        </p:tav>
                                      </p:tavLst>
                                    </p:anim>
                                    <p:anim calcmode="lin" valueType="num">
                                      <p:cBhvr additive="base">
                                        <p:cTn id="47" dur="500" fill="hold"/>
                                        <p:tgtEl>
                                          <p:spTgt spid="32"/>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12" presetClass="entr" presetSubtype="4"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slide(fromBottom)">
                                      <p:cBhvr>
                                        <p:cTn id="51" dur="500"/>
                                        <p:tgtEl>
                                          <p:spTgt spid="10"/>
                                        </p:tgtEl>
                                      </p:cBhvr>
                                    </p:animEffect>
                                  </p:childTnLst>
                                </p:cTn>
                              </p:par>
                            </p:childTnLst>
                          </p:cTn>
                        </p:par>
                        <p:par>
                          <p:cTn id="52" fill="hold">
                            <p:stCondLst>
                              <p:cond delay="5000"/>
                            </p:stCondLst>
                            <p:childTnLst>
                              <p:par>
                                <p:cTn id="53" presetID="2" presetClass="entr" presetSubtype="4" accel="50000" decel="50000"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fill="hold"/>
                                        <p:tgtEl>
                                          <p:spTgt spid="45"/>
                                        </p:tgtEl>
                                        <p:attrNameLst>
                                          <p:attrName>ppt_x</p:attrName>
                                        </p:attrNameLst>
                                      </p:cBhvr>
                                      <p:tavLst>
                                        <p:tav tm="0">
                                          <p:val>
                                            <p:strVal val="#ppt_x"/>
                                          </p:val>
                                        </p:tav>
                                        <p:tav tm="100000">
                                          <p:val>
                                            <p:strVal val="#ppt_x"/>
                                          </p:val>
                                        </p:tav>
                                      </p:tavLst>
                                    </p:anim>
                                    <p:anim calcmode="lin" valueType="num">
                                      <p:cBhvr additive="base">
                                        <p:cTn id="56" dur="500" fill="hold"/>
                                        <p:tgtEl>
                                          <p:spTgt spid="45"/>
                                        </p:tgtEl>
                                        <p:attrNameLst>
                                          <p:attrName>ppt_y</p:attrName>
                                        </p:attrNameLst>
                                      </p:cBhvr>
                                      <p:tavLst>
                                        <p:tav tm="0">
                                          <p:val>
                                            <p:strVal val="1+#ppt_h/2"/>
                                          </p:val>
                                        </p:tav>
                                        <p:tav tm="100000">
                                          <p:val>
                                            <p:strVal val="#ppt_y"/>
                                          </p:val>
                                        </p:tav>
                                      </p:tavLst>
                                    </p:anim>
                                  </p:childTnLst>
                                </p:cTn>
                              </p:par>
                            </p:childTnLst>
                          </p:cTn>
                        </p:par>
                        <p:par>
                          <p:cTn id="57" fill="hold">
                            <p:stCondLst>
                              <p:cond delay="5500"/>
                            </p:stCondLst>
                            <p:childTnLst>
                              <p:par>
                                <p:cTn id="58" presetID="2" presetClass="entr" presetSubtype="4" fill="hold" nodeType="after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ppt_x"/>
                                          </p:val>
                                        </p:tav>
                                        <p:tav tm="100000">
                                          <p:val>
                                            <p:strVal val="#ppt_x"/>
                                          </p:val>
                                        </p:tav>
                                      </p:tavLst>
                                    </p:anim>
                                    <p:anim calcmode="lin" valueType="num">
                                      <p:cBhvr additive="base">
                                        <p:cTn id="61" dur="500" fill="hold"/>
                                        <p:tgtEl>
                                          <p:spTgt spid="26"/>
                                        </p:tgtEl>
                                        <p:attrNameLst>
                                          <p:attrName>ppt_y</p:attrName>
                                        </p:attrNameLst>
                                      </p:cBhvr>
                                      <p:tavLst>
                                        <p:tav tm="0">
                                          <p:val>
                                            <p:strVal val="1+#ppt_h/2"/>
                                          </p:val>
                                        </p:tav>
                                        <p:tav tm="100000">
                                          <p:val>
                                            <p:strVal val="#ppt_y"/>
                                          </p:val>
                                        </p:tav>
                                      </p:tavLst>
                                    </p:anim>
                                  </p:childTnLst>
                                </p:cTn>
                              </p:par>
                            </p:childTnLst>
                          </p:cTn>
                        </p:par>
                        <p:par>
                          <p:cTn id="62" fill="hold">
                            <p:stCondLst>
                              <p:cond delay="6000"/>
                            </p:stCondLst>
                            <p:childTnLst>
                              <p:par>
                                <p:cTn id="63" presetID="12" presetClass="entr" presetSubtype="4"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slide(fromBottom)">
                                      <p:cBhvr>
                                        <p:cTn id="6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38" grpId="0" animBg="1"/>
      <p:bldP spid="39" grpId="0" animBg="1"/>
      <p:bldP spid="4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6ABF8488-9C4E-4F91-8DBE-C42D3AF67AAC}"/>
              </a:ext>
            </a:extLst>
          </p:cNvPr>
          <p:cNvGrpSpPr/>
          <p:nvPr/>
        </p:nvGrpSpPr>
        <p:grpSpPr>
          <a:xfrm>
            <a:off x="1389960" y="2014592"/>
            <a:ext cx="9214850" cy="3937794"/>
            <a:chOff x="692741" y="1872580"/>
            <a:chExt cx="10765405" cy="4600397"/>
          </a:xfrm>
        </p:grpSpPr>
        <p:sp>
          <p:nvSpPr>
            <p:cNvPr id="10" name="椭圆 9">
              <a:extLst>
                <a:ext uri="{FF2B5EF4-FFF2-40B4-BE49-F238E27FC236}">
                  <a16:creationId xmlns:a16="http://schemas.microsoft.com/office/drawing/2014/main" id="{3049D668-9740-4B7C-AAFB-7CCAB4CECEBA}"/>
                </a:ext>
              </a:extLst>
            </p:cNvPr>
            <p:cNvSpPr/>
            <p:nvPr/>
          </p:nvSpPr>
          <p:spPr>
            <a:xfrm>
              <a:off x="4724824" y="2148386"/>
              <a:ext cx="2701237" cy="2701515"/>
            </a:xfrm>
            <a:prstGeom prst="ellipse">
              <a:avLst/>
            </a:prstGeom>
            <a:solidFill>
              <a:srgbClr val="769867"/>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3" name="椭圆 12">
              <a:extLst>
                <a:ext uri="{FF2B5EF4-FFF2-40B4-BE49-F238E27FC236}">
                  <a16:creationId xmlns:a16="http://schemas.microsoft.com/office/drawing/2014/main" id="{40344E7E-D3FF-4629-A4A1-77C08BBFC064}"/>
                </a:ext>
              </a:extLst>
            </p:cNvPr>
            <p:cNvSpPr/>
            <p:nvPr/>
          </p:nvSpPr>
          <p:spPr>
            <a:xfrm>
              <a:off x="8481132" y="2148385"/>
              <a:ext cx="2701237" cy="2701515"/>
            </a:xfrm>
            <a:prstGeom prst="ellipse">
              <a:avLst/>
            </a:prstGeom>
            <a:solidFill>
              <a:srgbClr val="769867"/>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6" name="椭圆 15">
              <a:extLst>
                <a:ext uri="{FF2B5EF4-FFF2-40B4-BE49-F238E27FC236}">
                  <a16:creationId xmlns:a16="http://schemas.microsoft.com/office/drawing/2014/main" id="{2CFBEA19-1780-4E6C-A901-32F08710053A}"/>
                </a:ext>
              </a:extLst>
            </p:cNvPr>
            <p:cNvSpPr/>
            <p:nvPr/>
          </p:nvSpPr>
          <p:spPr>
            <a:xfrm>
              <a:off x="968519" y="2148385"/>
              <a:ext cx="2701235" cy="2701515"/>
            </a:xfrm>
            <a:prstGeom prst="ellipse">
              <a:avLst/>
            </a:prstGeom>
            <a:solidFill>
              <a:srgbClr val="769867"/>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7" name="矩形 30">
              <a:extLst>
                <a:ext uri="{FF2B5EF4-FFF2-40B4-BE49-F238E27FC236}">
                  <a16:creationId xmlns:a16="http://schemas.microsoft.com/office/drawing/2014/main" id="{EC1A85B5-C9EC-4A85-9050-3E2860C42E86}"/>
                </a:ext>
              </a:extLst>
            </p:cNvPr>
            <p:cNvSpPr>
              <a:spLocks noChangeArrowheads="1"/>
            </p:cNvSpPr>
            <p:nvPr/>
          </p:nvSpPr>
          <p:spPr bwMode="auto">
            <a:xfrm>
              <a:off x="2282322" y="5944392"/>
              <a:ext cx="8443734" cy="528585"/>
            </a:xfrm>
            <a:prstGeom prst="rect">
              <a:avLst/>
            </a:prstGeom>
            <a:noFill/>
            <a:ln w="9525">
              <a:noFill/>
              <a:miter lim="800000"/>
              <a:headEnd/>
              <a:tailEnd/>
            </a:ln>
          </p:spPr>
          <p:txBody>
            <a:bodyPr wrap="square" lIns="51837" tIns="25918" rIns="51837" bIns="25918">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8" name="丁字箭头 32">
              <a:extLst>
                <a:ext uri="{FF2B5EF4-FFF2-40B4-BE49-F238E27FC236}">
                  <a16:creationId xmlns:a16="http://schemas.microsoft.com/office/drawing/2014/main" id="{C99C1238-E91D-479E-AF4E-EB916652453F}"/>
                </a:ext>
              </a:extLst>
            </p:cNvPr>
            <p:cNvSpPr/>
            <p:nvPr/>
          </p:nvSpPr>
          <p:spPr>
            <a:xfrm flipV="1">
              <a:off x="2042836" y="5529529"/>
              <a:ext cx="8433953" cy="306958"/>
            </a:xfrm>
            <a:prstGeom prst="leftRightUpArrow">
              <a:avLst/>
            </a:prstGeom>
            <a:noFill/>
            <a:ln w="12700" cap="flat" cmpd="sng" algn="ctr">
              <a:solidFill>
                <a:sysClr val="window" lastClr="FFFFFF">
                  <a:lumMod val="65000"/>
                </a:sysClr>
              </a:solidFill>
              <a:prstDash val="solid"/>
            </a:ln>
            <a:effectLst/>
          </p:spPr>
          <p:txBody>
            <a:bodyPr lIns="46056" tIns="23029" rIns="46056" bIns="2302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9" name="椭圆 18">
              <a:extLst>
                <a:ext uri="{FF2B5EF4-FFF2-40B4-BE49-F238E27FC236}">
                  <a16:creationId xmlns:a16="http://schemas.microsoft.com/office/drawing/2014/main" id="{29E2976A-35F4-487D-86CB-F2BF0F2994EA}"/>
                </a:ext>
              </a:extLst>
            </p:cNvPr>
            <p:cNvSpPr/>
            <p:nvPr/>
          </p:nvSpPr>
          <p:spPr>
            <a:xfrm>
              <a:off x="692741" y="1872580"/>
              <a:ext cx="3252791" cy="3253127"/>
            </a:xfrm>
            <a:prstGeom prst="ellipse">
              <a:avLst/>
            </a:prstGeom>
            <a:noFill/>
            <a:ln w="25400" cap="flat" cmpd="sng" algn="ctr">
              <a:solidFill>
                <a:srgbClr val="769867"/>
              </a:solidFill>
              <a:prstDash val="sysDot"/>
            </a:ln>
            <a:effectLst/>
          </p:spPr>
          <p:txBody>
            <a:bodyPr lIns="147462" tIns="73730" rIns="147462" bIns="7373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latin typeface="Calibri"/>
                <a:ea typeface="微软雅黑"/>
                <a:cs typeface="+mn-cs"/>
              </a:endParaRPr>
            </a:p>
          </p:txBody>
        </p:sp>
        <p:sp>
          <p:nvSpPr>
            <p:cNvPr id="20" name="矩形 19">
              <a:extLst>
                <a:ext uri="{FF2B5EF4-FFF2-40B4-BE49-F238E27FC236}">
                  <a16:creationId xmlns:a16="http://schemas.microsoft.com/office/drawing/2014/main" id="{E1588B30-9A20-4C9A-BA51-29150F4DD94C}"/>
                </a:ext>
              </a:extLst>
            </p:cNvPr>
            <p:cNvSpPr/>
            <p:nvPr/>
          </p:nvSpPr>
          <p:spPr>
            <a:xfrm>
              <a:off x="1053420" y="2759132"/>
              <a:ext cx="2531427" cy="1249655"/>
            </a:xfrm>
            <a:prstGeom prst="rect">
              <a:avLst/>
            </a:prstGeom>
          </p:spPr>
          <p:txBody>
            <a:bodyPr wrap="square" lIns="147462" tIns="73730" rIns="147462" bIns="7373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应用领域</a:t>
              </a:r>
              <a:endPar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1936"/>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此处添加详细的说明文字做简要说明</a:t>
              </a:r>
              <a:endParaRPr kumimoji="0" lang="en-US" altLang="zh-CN"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1" name="椭圆 20">
              <a:extLst>
                <a:ext uri="{FF2B5EF4-FFF2-40B4-BE49-F238E27FC236}">
                  <a16:creationId xmlns:a16="http://schemas.microsoft.com/office/drawing/2014/main" id="{7EB44BC3-8B9A-453B-B20B-A740E82AA80A}"/>
                </a:ext>
              </a:extLst>
            </p:cNvPr>
            <p:cNvSpPr/>
            <p:nvPr/>
          </p:nvSpPr>
          <p:spPr>
            <a:xfrm>
              <a:off x="4449047" y="1872580"/>
              <a:ext cx="3252791" cy="3253127"/>
            </a:xfrm>
            <a:prstGeom prst="ellipse">
              <a:avLst/>
            </a:prstGeom>
            <a:noFill/>
            <a:ln w="25400" cap="flat" cmpd="sng" algn="ctr">
              <a:solidFill>
                <a:srgbClr val="769867"/>
              </a:solidFill>
              <a:prstDash val="sysDot"/>
            </a:ln>
            <a:effectLst/>
          </p:spPr>
          <p:txBody>
            <a:bodyPr lIns="147462" tIns="73730" rIns="147462" bIns="7373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latin typeface="Calibri"/>
                <a:ea typeface="微软雅黑"/>
                <a:cs typeface="+mn-cs"/>
              </a:endParaRPr>
            </a:p>
          </p:txBody>
        </p:sp>
        <p:sp>
          <p:nvSpPr>
            <p:cNvPr id="22" name="矩形 21">
              <a:extLst>
                <a:ext uri="{FF2B5EF4-FFF2-40B4-BE49-F238E27FC236}">
                  <a16:creationId xmlns:a16="http://schemas.microsoft.com/office/drawing/2014/main" id="{2B88A298-AD8A-419D-BD55-887D4FB71A9C}"/>
                </a:ext>
              </a:extLst>
            </p:cNvPr>
            <p:cNvSpPr/>
            <p:nvPr/>
          </p:nvSpPr>
          <p:spPr>
            <a:xfrm>
              <a:off x="4809726" y="2759132"/>
              <a:ext cx="2531427" cy="1249655"/>
            </a:xfrm>
            <a:prstGeom prst="rect">
              <a:avLst/>
            </a:prstGeom>
          </p:spPr>
          <p:txBody>
            <a:bodyPr wrap="square" lIns="147462" tIns="73730" rIns="147462" bIns="7373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商务领域</a:t>
              </a:r>
              <a:endPar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1936"/>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此处添加详细的说明文字做简要说明</a:t>
              </a:r>
              <a:endParaRPr kumimoji="0" lang="en-US" altLang="zh-CN"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3" name="椭圆 22">
              <a:extLst>
                <a:ext uri="{FF2B5EF4-FFF2-40B4-BE49-F238E27FC236}">
                  <a16:creationId xmlns:a16="http://schemas.microsoft.com/office/drawing/2014/main" id="{D4A1557A-367A-480F-899C-D171E6A48535}"/>
                </a:ext>
              </a:extLst>
            </p:cNvPr>
            <p:cNvSpPr/>
            <p:nvPr/>
          </p:nvSpPr>
          <p:spPr>
            <a:xfrm>
              <a:off x="8205355" y="1872580"/>
              <a:ext cx="3252791" cy="3253127"/>
            </a:xfrm>
            <a:prstGeom prst="ellipse">
              <a:avLst/>
            </a:prstGeom>
            <a:noFill/>
            <a:ln w="25400" cap="flat" cmpd="sng" algn="ctr">
              <a:solidFill>
                <a:srgbClr val="769867"/>
              </a:solidFill>
              <a:prstDash val="sysDot"/>
            </a:ln>
            <a:effectLst/>
          </p:spPr>
          <p:txBody>
            <a:bodyPr lIns="147462" tIns="73730" rIns="147462" bIns="7373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latin typeface="Calibri"/>
                <a:ea typeface="微软雅黑"/>
                <a:cs typeface="+mn-cs"/>
              </a:endParaRPr>
            </a:p>
          </p:txBody>
        </p:sp>
        <p:sp>
          <p:nvSpPr>
            <p:cNvPr id="24" name="矩形 23">
              <a:extLst>
                <a:ext uri="{FF2B5EF4-FFF2-40B4-BE49-F238E27FC236}">
                  <a16:creationId xmlns:a16="http://schemas.microsoft.com/office/drawing/2014/main" id="{66DCA2C8-1FA8-45F3-81BC-5792392A93F2}"/>
                </a:ext>
              </a:extLst>
            </p:cNvPr>
            <p:cNvSpPr/>
            <p:nvPr/>
          </p:nvSpPr>
          <p:spPr>
            <a:xfrm>
              <a:off x="8566033" y="2759132"/>
              <a:ext cx="2531427" cy="1249655"/>
            </a:xfrm>
            <a:prstGeom prst="rect">
              <a:avLst/>
            </a:prstGeom>
          </p:spPr>
          <p:txBody>
            <a:bodyPr wrap="square" lIns="147462" tIns="73730" rIns="147462" bIns="7373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服务领域</a:t>
              </a:r>
              <a:endPar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1936"/>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此处添加详细的说明文字做简要说明</a:t>
              </a:r>
              <a:endParaRPr kumimoji="0" lang="en-US" altLang="zh-CN"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4151806976"/>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250" fill="hold"/>
                                        <p:tgtEl>
                                          <p:spTgt spid="2"/>
                                        </p:tgtEl>
                                        <p:attrNameLst>
                                          <p:attrName>ppt_x</p:attrName>
                                        </p:attrNameLst>
                                      </p:cBhvr>
                                      <p:tavLst>
                                        <p:tav tm="0">
                                          <p:val>
                                            <p:strVal val="#ppt_x"/>
                                          </p:val>
                                        </p:tav>
                                        <p:tav tm="100000">
                                          <p:val>
                                            <p:strVal val="#ppt_x"/>
                                          </p:val>
                                        </p:tav>
                                      </p:tavLst>
                                    </p:anim>
                                    <p:anim calcmode="lin" valueType="num">
                                      <p:cBhvr additive="base">
                                        <p:cTn id="14" dur="125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36849" y="1723454"/>
            <a:ext cx="2855001" cy="2198052"/>
            <a:chOff x="1537049" y="1531938"/>
            <a:chExt cx="2855373" cy="2198338"/>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279513">
              <a:off x="1537049" y="1531938"/>
              <a:ext cx="2855373" cy="2198338"/>
            </a:xfrm>
            <a:prstGeom prst="rect">
              <a:avLst/>
            </a:prstGeom>
          </p:spPr>
        </p:pic>
        <p:sp>
          <p:nvSpPr>
            <p:cNvPr id="13" name="文本框 12"/>
            <p:cNvSpPr txBox="1"/>
            <p:nvPr/>
          </p:nvSpPr>
          <p:spPr>
            <a:xfrm>
              <a:off x="2256849" y="2215608"/>
              <a:ext cx="1415772" cy="830997"/>
            </a:xfrm>
            <a:prstGeom prst="rect">
              <a:avLst/>
            </a:prstGeom>
            <a:noFill/>
          </p:spPr>
          <p:txBody>
            <a:bodyPr wrap="none" rtlCol="0">
              <a:spAutoFit/>
              <a:scene3d>
                <a:camera prst="orthographicFront"/>
                <a:lightRig rig="threePt" dir="t"/>
              </a:scene3d>
              <a:sp3d contourW="12700"/>
            </a:bodyPr>
            <a:lstStyle/>
            <a:p>
              <a:pPr defTabSz="914309">
                <a:defRPr/>
              </a:pP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这里输入</a:t>
              </a:r>
              <a:endParaRPr lang="en-US" altLang="zh-CN" sz="2400" dirty="0">
                <a:solidFill>
                  <a:schemeClr val="tx1">
                    <a:lumMod val="75000"/>
                    <a:lumOff val="25000"/>
                  </a:schemeClr>
                </a:solidFill>
                <a:latin typeface="汉仪夏日体W" panose="00020600040101010101" pitchFamily="18" charset="-122"/>
                <a:ea typeface="汉仪夏日体W" panose="00020600040101010101" pitchFamily="18" charset="-122"/>
              </a:endParaRPr>
            </a:p>
            <a:p>
              <a:pPr defTabSz="914309">
                <a:defRPr/>
              </a:pP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标题内容</a:t>
              </a:r>
            </a:p>
          </p:txBody>
        </p:sp>
      </p:grpSp>
      <p:grpSp>
        <p:nvGrpSpPr>
          <p:cNvPr id="19" name="组合 18"/>
          <p:cNvGrpSpPr/>
          <p:nvPr/>
        </p:nvGrpSpPr>
        <p:grpSpPr>
          <a:xfrm>
            <a:off x="4748589" y="1723454"/>
            <a:ext cx="2855002" cy="2198052"/>
            <a:chOff x="4749208" y="1531938"/>
            <a:chExt cx="2855374" cy="2198338"/>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279513">
              <a:off x="4749208" y="1531938"/>
              <a:ext cx="2855374" cy="2198338"/>
            </a:xfrm>
            <a:prstGeom prst="rect">
              <a:avLst/>
            </a:prstGeom>
          </p:spPr>
        </p:pic>
        <p:sp>
          <p:nvSpPr>
            <p:cNvPr id="14" name="文本框 13"/>
            <p:cNvSpPr txBox="1"/>
            <p:nvPr/>
          </p:nvSpPr>
          <p:spPr>
            <a:xfrm>
              <a:off x="5388114" y="2215608"/>
              <a:ext cx="1415772" cy="830997"/>
            </a:xfrm>
            <a:prstGeom prst="rect">
              <a:avLst/>
            </a:prstGeom>
            <a:noFill/>
          </p:spPr>
          <p:txBody>
            <a:bodyPr wrap="none" rtlCol="0">
              <a:spAutoFit/>
              <a:scene3d>
                <a:camera prst="orthographicFront"/>
                <a:lightRig rig="threePt" dir="t"/>
              </a:scene3d>
              <a:sp3d contourW="12700"/>
            </a:bodyPr>
            <a:lstStyle/>
            <a:p>
              <a:pPr defTabSz="914309">
                <a:defRPr/>
              </a:pP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这里输入</a:t>
              </a:r>
              <a:endParaRPr lang="en-US" altLang="zh-CN" sz="2400" dirty="0">
                <a:solidFill>
                  <a:schemeClr val="tx1">
                    <a:lumMod val="75000"/>
                    <a:lumOff val="25000"/>
                  </a:schemeClr>
                </a:solidFill>
                <a:latin typeface="汉仪夏日体W" panose="00020600040101010101" pitchFamily="18" charset="-122"/>
                <a:ea typeface="汉仪夏日体W" panose="00020600040101010101" pitchFamily="18" charset="-122"/>
              </a:endParaRPr>
            </a:p>
            <a:p>
              <a:pPr defTabSz="914309">
                <a:defRPr/>
              </a:pP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标题内容</a:t>
              </a:r>
            </a:p>
          </p:txBody>
        </p:sp>
      </p:grpSp>
      <p:grpSp>
        <p:nvGrpSpPr>
          <p:cNvPr id="20" name="组合 19"/>
          <p:cNvGrpSpPr/>
          <p:nvPr/>
        </p:nvGrpSpPr>
        <p:grpSpPr>
          <a:xfrm>
            <a:off x="7960330" y="1723454"/>
            <a:ext cx="2855002" cy="2198052"/>
            <a:chOff x="7961367" y="1531938"/>
            <a:chExt cx="2855374" cy="2198338"/>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279513">
              <a:off x="7961367" y="1531938"/>
              <a:ext cx="2855374" cy="2198338"/>
            </a:xfrm>
            <a:prstGeom prst="rect">
              <a:avLst/>
            </a:prstGeom>
          </p:spPr>
        </p:pic>
        <p:sp>
          <p:nvSpPr>
            <p:cNvPr id="15" name="文本框 14"/>
            <p:cNvSpPr txBox="1"/>
            <p:nvPr/>
          </p:nvSpPr>
          <p:spPr>
            <a:xfrm>
              <a:off x="8579569" y="2215608"/>
              <a:ext cx="1415772" cy="830997"/>
            </a:xfrm>
            <a:prstGeom prst="rect">
              <a:avLst/>
            </a:prstGeom>
            <a:noFill/>
          </p:spPr>
          <p:txBody>
            <a:bodyPr wrap="none" rtlCol="0">
              <a:spAutoFit/>
              <a:scene3d>
                <a:camera prst="orthographicFront"/>
                <a:lightRig rig="threePt" dir="t"/>
              </a:scene3d>
              <a:sp3d contourW="12700"/>
            </a:bodyPr>
            <a:lstStyle/>
            <a:p>
              <a:pPr defTabSz="914309">
                <a:defRPr/>
              </a:pP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这里输入</a:t>
              </a:r>
              <a:endParaRPr lang="en-US" altLang="zh-CN" sz="2400" dirty="0">
                <a:solidFill>
                  <a:schemeClr val="tx1">
                    <a:lumMod val="75000"/>
                    <a:lumOff val="25000"/>
                  </a:schemeClr>
                </a:solidFill>
                <a:latin typeface="汉仪夏日体W" panose="00020600040101010101" pitchFamily="18" charset="-122"/>
                <a:ea typeface="汉仪夏日体W" panose="00020600040101010101" pitchFamily="18" charset="-122"/>
              </a:endParaRPr>
            </a:p>
            <a:p>
              <a:pPr defTabSz="914309">
                <a:defRPr/>
              </a:pP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标题内容</a:t>
              </a:r>
            </a:p>
          </p:txBody>
        </p:sp>
      </p:grpSp>
      <p:sp>
        <p:nvSpPr>
          <p:cNvPr id="16" name="矩形 15"/>
          <p:cNvSpPr/>
          <p:nvPr/>
        </p:nvSpPr>
        <p:spPr>
          <a:xfrm>
            <a:off x="1482044" y="4241937"/>
            <a:ext cx="2817541" cy="12740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用户可以在投影仪或者计算机上进行演示也可以将演示文稿打印出来制作成胶片以便应用到更广泛的领域中</a:t>
            </a:r>
          </a:p>
        </p:txBody>
      </p:sp>
      <p:sp>
        <p:nvSpPr>
          <p:cNvPr id="17" name="矩形 16"/>
          <p:cNvSpPr/>
          <p:nvPr/>
        </p:nvSpPr>
        <p:spPr>
          <a:xfrm>
            <a:off x="4730552" y="4241937"/>
            <a:ext cx="2817541" cy="12740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用户可以在投影仪或者计算机上进行演示也可以将演示文稿打印出来制作成胶片以便应用到更广泛的领域中</a:t>
            </a:r>
          </a:p>
        </p:txBody>
      </p:sp>
      <p:sp>
        <p:nvSpPr>
          <p:cNvPr id="18" name="矩形 17"/>
          <p:cNvSpPr/>
          <p:nvPr/>
        </p:nvSpPr>
        <p:spPr>
          <a:xfrm>
            <a:off x="7979061" y="4241937"/>
            <a:ext cx="2817541" cy="12740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用户可以在投影仪或者计算机上进行演示也可以将演示文稿打印出来制作成胶片以便应用到更广泛的领域中</a:t>
            </a:r>
          </a:p>
        </p:txBody>
      </p:sp>
      <p:grpSp>
        <p:nvGrpSpPr>
          <p:cNvPr id="21" name="组合 20">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22"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23" name="直接连接符 22">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115035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par>
                                <p:cTn id="15" presetID="25" presetClass="entr" presetSubtype="0" fill="hold" nodeType="withEffect">
                                  <p:stCondLst>
                                    <p:cond delay="25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20" dur="1000" fill="hold"/>
                                        <p:tgtEl>
                                          <p:spTgt spid="19"/>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9"/>
                                        </p:tgtEl>
                                      </p:cBhvr>
                                    </p:animEffect>
                                  </p:childTnLst>
                                </p:cTn>
                              </p:par>
                              <p:par>
                                <p:cTn id="25" presetID="25" presetClass="entr" presetSubtype="0" fill="hold" nodeType="withEffect">
                                  <p:stCondLst>
                                    <p:cond delay="50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30" dur="1000" fill="hold"/>
                                        <p:tgtEl>
                                          <p:spTgt spid="20"/>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20"/>
                                        </p:tgtEl>
                                      </p:cBhvr>
                                    </p:animEffect>
                                  </p:childTnLst>
                                </p:cTn>
                              </p:par>
                            </p:childTnLst>
                          </p:cTn>
                        </p:par>
                        <p:par>
                          <p:cTn id="35" fill="hold">
                            <p:stCondLst>
                              <p:cond delay="1500"/>
                            </p:stCondLst>
                            <p:childTnLst>
                              <p:par>
                                <p:cTn id="36" presetID="42"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5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50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anim calcmode="lin" valueType="num">
                                      <p:cBhvr>
                                        <p:cTn id="54" dur="500" fill="hold"/>
                                        <p:tgtEl>
                                          <p:spTgt spid="21"/>
                                        </p:tgtEl>
                                        <p:attrNameLst>
                                          <p:attrName>ppt_x</p:attrName>
                                        </p:attrNameLst>
                                      </p:cBhvr>
                                      <p:tavLst>
                                        <p:tav tm="0">
                                          <p:val>
                                            <p:strVal val="#ppt_x"/>
                                          </p:val>
                                        </p:tav>
                                        <p:tav tm="100000">
                                          <p:val>
                                            <p:strVal val="#ppt_x"/>
                                          </p:val>
                                        </p:tav>
                                      </p:tavLst>
                                    </p:anim>
                                    <p:anim calcmode="lin" valueType="num">
                                      <p:cBhvr>
                                        <p:cTn id="55"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9" y="0"/>
            <a:ext cx="12194822" cy="6859588"/>
          </a:xfrm>
          <a:prstGeom prst="rect">
            <a:avLst/>
          </a:prstGeom>
        </p:spPr>
      </p:pic>
      <p:grpSp>
        <p:nvGrpSpPr>
          <p:cNvPr id="10" name="组合 9"/>
          <p:cNvGrpSpPr/>
          <p:nvPr/>
        </p:nvGrpSpPr>
        <p:grpSpPr>
          <a:xfrm>
            <a:off x="6734119" y="1357124"/>
            <a:ext cx="3079609" cy="4553133"/>
            <a:chOff x="8171386" y="1045028"/>
            <a:chExt cx="3079609" cy="4553133"/>
          </a:xfrm>
        </p:grpSpPr>
        <p:sp>
          <p:nvSpPr>
            <p:cNvPr id="11" name="矩形 259"/>
            <p:cNvSpPr>
              <a:spLocks noChangeArrowheads="1"/>
            </p:cNvSpPr>
            <p:nvPr/>
          </p:nvSpPr>
          <p:spPr bwMode="auto">
            <a:xfrm>
              <a:off x="8863718" y="1608822"/>
              <a:ext cx="978572"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7200" b="1" spc="600" dirty="0">
                  <a:latin typeface="方正小标宋_GBK" panose="03000509000000000000" pitchFamily="65" charset="-122"/>
                  <a:ea typeface="方正小标宋_GBK" panose="03000509000000000000" pitchFamily="65" charset="-122"/>
                  <a:cs typeface="Arial" panose="020B0604020202020204" pitchFamily="34" charset="0"/>
                </a:rPr>
                <a:t>感谢</a:t>
              </a:r>
            </a:p>
          </p:txBody>
        </p:sp>
        <p:sp>
          <p:nvSpPr>
            <p:cNvPr id="12" name="矩形 259"/>
            <p:cNvSpPr>
              <a:spLocks noChangeArrowheads="1"/>
            </p:cNvSpPr>
            <p:nvPr/>
          </p:nvSpPr>
          <p:spPr bwMode="auto">
            <a:xfrm>
              <a:off x="9842290" y="2648612"/>
              <a:ext cx="978572"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7200" b="1" spc="600" dirty="0" smtClean="0">
                  <a:solidFill>
                    <a:srgbClr val="C00000"/>
                  </a:solidFill>
                  <a:latin typeface="方正小标宋_GBK" panose="03000509000000000000" pitchFamily="65" charset="-122"/>
                  <a:ea typeface="方正小标宋_GBK" panose="03000509000000000000" pitchFamily="65" charset="-122"/>
                  <a:cs typeface="Arial" panose="020B0604020202020204" pitchFamily="34" charset="0"/>
                </a:rPr>
                <a:t>收看</a:t>
              </a:r>
              <a:endParaRPr lang="zh-CN" altLang="en-US" sz="7200" b="1" spc="600" dirty="0">
                <a:solidFill>
                  <a:srgbClr val="C00000"/>
                </a:solidFill>
                <a:latin typeface="方正小标宋_GBK" panose="03000509000000000000" pitchFamily="65" charset="-122"/>
                <a:ea typeface="方正小标宋_GBK" panose="03000509000000000000" pitchFamily="65" charset="-122"/>
                <a:cs typeface="Arial" panose="020B0604020202020204" pitchFamily="34" charset="0"/>
              </a:endParaRPr>
            </a:p>
          </p:txBody>
        </p:sp>
        <p:sp>
          <p:nvSpPr>
            <p:cNvPr id="13" name="圆角矩形 12"/>
            <p:cNvSpPr/>
            <p:nvPr/>
          </p:nvSpPr>
          <p:spPr>
            <a:xfrm>
              <a:off x="10110653" y="1045028"/>
              <a:ext cx="352696" cy="1577458"/>
            </a:xfrm>
            <a:prstGeom prst="roundRect">
              <a:avLst/>
            </a:prstGeom>
            <a:solidFill>
              <a:srgbClr val="1BA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59"/>
            <p:cNvSpPr>
              <a:spLocks noChangeArrowheads="1"/>
            </p:cNvSpPr>
            <p:nvPr/>
          </p:nvSpPr>
          <p:spPr bwMode="auto">
            <a:xfrm flipH="1">
              <a:off x="10160223" y="1083961"/>
              <a:ext cx="276999" cy="1632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spc="600" dirty="0" smtClean="0">
                  <a:solidFill>
                    <a:schemeClr val="bg1"/>
                  </a:solidFill>
                  <a:latin typeface="华文中宋" panose="02010600040101010101" pitchFamily="2" charset="-122"/>
                  <a:ea typeface="华文中宋" panose="02010600040101010101" pitchFamily="2" charset="-122"/>
                  <a:cs typeface="Arial" panose="020B0604020202020204" pitchFamily="34" charset="0"/>
                </a:rPr>
                <a:t>极简模板</a:t>
              </a:r>
              <a:endParaRPr lang="zh-CN" altLang="en-US" sz="1800" spc="600" dirty="0">
                <a:solidFill>
                  <a:schemeClr val="bg1"/>
                </a:solidFill>
                <a:latin typeface="华文中宋" panose="02010600040101010101" pitchFamily="2" charset="-122"/>
                <a:ea typeface="华文中宋" panose="02010600040101010101" pitchFamily="2" charset="-122"/>
                <a:cs typeface="Arial" panose="020B0604020202020204" pitchFamily="34" charset="0"/>
              </a:endParaRPr>
            </a:p>
          </p:txBody>
        </p:sp>
        <p:sp>
          <p:nvSpPr>
            <p:cNvPr id="15" name="矩形 14"/>
            <p:cNvSpPr/>
            <p:nvPr/>
          </p:nvSpPr>
          <p:spPr>
            <a:xfrm flipH="1">
              <a:off x="8511563" y="3633237"/>
              <a:ext cx="1444530" cy="1964924"/>
            </a:xfrm>
            <a:prstGeom prst="rect">
              <a:avLst/>
            </a:prstGeom>
          </p:spPr>
          <p:txBody>
            <a:bodyPr vert="eaVert" wrap="square" lIns="128540" tIns="64270" rIns="128540" bIns="64270">
              <a:spAutoFit/>
            </a:bodyPr>
            <a:lstStyle/>
            <a:p>
              <a:r>
                <a:rPr lang="en-US" altLang="zh-CN" sz="700" dirty="0"/>
                <a:t>Click to add the relevant title text, click to add the relevant title text, click to add the relevant title text, click to add the relevant title text, click to add the relevant title text, click to add the relevant title text, click to add the relevant title text, click to add the </a:t>
              </a:r>
              <a:r>
                <a:rPr lang="en-US" altLang="zh-CN" sz="700" dirty="0" err="1" smtClean="0"/>
                <a:t>rele</a:t>
              </a:r>
              <a:endParaRPr lang="en-US" altLang="zh-CN" sz="700" dirty="0" smtClean="0"/>
            </a:p>
            <a:p>
              <a:r>
                <a:rPr lang="en-US" altLang="zh-CN" sz="700" dirty="0" err="1" smtClean="0"/>
                <a:t>vant</a:t>
              </a:r>
              <a:r>
                <a:rPr lang="en-US" altLang="zh-CN" sz="700" dirty="0" smtClean="0"/>
                <a:t> </a:t>
              </a:r>
              <a:r>
                <a:rPr lang="en-US" altLang="zh-CN" sz="700" dirty="0"/>
                <a:t>title text, click to add the relevant title text, click to add the relevant title text, Click to add </a:t>
              </a:r>
              <a:r>
                <a:rPr lang="en-US" altLang="zh-CN" sz="700" dirty="0" err="1" smtClean="0"/>
                <a:t>th</a:t>
              </a:r>
              <a:endParaRPr lang="en-US" altLang="zh-CN" sz="700" dirty="0" smtClean="0"/>
            </a:p>
            <a:p>
              <a:r>
                <a:rPr lang="en-US" altLang="zh-CN" sz="700" dirty="0" smtClean="0"/>
                <a:t>e </a:t>
              </a:r>
              <a:r>
                <a:rPr lang="en-US" altLang="zh-CN" sz="700" dirty="0"/>
                <a:t>relevant title </a:t>
              </a:r>
              <a:r>
                <a:rPr lang="en-US" altLang="zh-CN" sz="700" dirty="0" smtClean="0"/>
                <a:t>text</a:t>
              </a:r>
              <a:r>
                <a:rPr lang="en-US" altLang="zh-CN" sz="700" dirty="0"/>
                <a:t>, click to add the relevant title text, click to add the relevant </a:t>
              </a:r>
              <a:endParaRPr lang="en-US" altLang="zh-CN" sz="700" dirty="0" smtClean="0"/>
            </a:p>
            <a:p>
              <a:r>
                <a:rPr lang="en-US" altLang="zh-CN" sz="700" dirty="0" smtClean="0"/>
                <a:t>title </a:t>
              </a:r>
              <a:r>
                <a:rPr lang="en-US" altLang="zh-CN" sz="700" dirty="0"/>
                <a:t>text, click to add </a:t>
              </a:r>
              <a:r>
                <a:rPr lang="en-US" altLang="zh-CN" sz="700" dirty="0" smtClean="0"/>
                <a:t>t</a:t>
              </a:r>
              <a:endParaRPr lang="en-GB" altLang="zh-CN" sz="7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cxnSp>
          <p:nvCxnSpPr>
            <p:cNvPr id="16" name="直接连接符 15"/>
            <p:cNvCxnSpPr/>
            <p:nvPr/>
          </p:nvCxnSpPr>
          <p:spPr>
            <a:xfrm flipV="1">
              <a:off x="10463349" y="1243463"/>
              <a:ext cx="787646" cy="5513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8171386" y="2496292"/>
              <a:ext cx="1143477" cy="718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18730608"/>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71849" y="469557"/>
            <a:ext cx="11541210" cy="60053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b="46309"/>
          <a:stretch/>
        </p:blipFill>
        <p:spPr>
          <a:xfrm>
            <a:off x="124781" y="4485605"/>
            <a:ext cx="3211544" cy="1989336"/>
          </a:xfrm>
          <a:prstGeom prst="rect">
            <a:avLst/>
          </a:prstGeom>
        </p:spPr>
      </p:pic>
      <p:sp>
        <p:nvSpPr>
          <p:cNvPr id="14" name="矩形 13">
            <a:extLst>
              <a:ext uri="{FF2B5EF4-FFF2-40B4-BE49-F238E27FC236}">
                <a16:creationId xmlns:a16="http://schemas.microsoft.com/office/drawing/2014/main" id="{9C90E54D-086A-4B90-B749-95CB2AA62271}"/>
              </a:ext>
            </a:extLst>
          </p:cNvPr>
          <p:cNvSpPr/>
          <p:nvPr/>
        </p:nvSpPr>
        <p:spPr>
          <a:xfrm rot="10800000" flipH="1">
            <a:off x="4944504" y="1869625"/>
            <a:ext cx="45719" cy="311909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9639E"/>
              </a:solidFill>
              <a:latin typeface="Adobe 黑体 Std R" panose="020B0400000000000000" pitchFamily="34" charset="-122"/>
              <a:ea typeface="Adobe 黑体 Std R" panose="020B0400000000000000" pitchFamily="34" charset="-122"/>
            </a:endParaRPr>
          </a:p>
        </p:txBody>
      </p:sp>
      <p:sp>
        <p:nvSpPr>
          <p:cNvPr id="16" name="矩形 15">
            <a:extLst>
              <a:ext uri="{FF2B5EF4-FFF2-40B4-BE49-F238E27FC236}">
                <a16:creationId xmlns:a16="http://schemas.microsoft.com/office/drawing/2014/main" id="{9F531010-F48F-47A0-B46E-B403298D8286}"/>
              </a:ext>
            </a:extLst>
          </p:cNvPr>
          <p:cNvSpPr/>
          <p:nvPr/>
        </p:nvSpPr>
        <p:spPr>
          <a:xfrm>
            <a:off x="5269363" y="2692243"/>
            <a:ext cx="3865562" cy="738664"/>
          </a:xfrm>
          <a:prstGeom prst="rect">
            <a:avLst/>
          </a:prstGeom>
        </p:spPr>
        <p:txBody>
          <a:bodyPr lIns="0" tIns="0" rIns="0" bIns="0">
            <a:spAutoFit/>
          </a:bodyPr>
          <a:lstStyle/>
          <a:p>
            <a:pPr algn="ctr" eaLnBrk="1" hangingPunct="1">
              <a:defRPr/>
            </a:pPr>
            <a:r>
              <a:rPr lang="zh-CN" altLang="en-US" sz="4800" noProof="1">
                <a:solidFill>
                  <a:srgbClr val="769867"/>
                </a:solidFill>
                <a:latin typeface="Adobe 黑体 Std R" panose="020B0400000000000000" pitchFamily="34" charset="-122"/>
                <a:ea typeface="Adobe 黑体 Std R" panose="020B0400000000000000" pitchFamily="34" charset="-122"/>
                <a:cs typeface="+mn-ea"/>
                <a:sym typeface="Arial" panose="020B0604020202020204" pitchFamily="34" charset="0"/>
              </a:rPr>
              <a:t>加入标题描述</a:t>
            </a:r>
          </a:p>
        </p:txBody>
      </p:sp>
      <p:sp>
        <p:nvSpPr>
          <p:cNvPr id="17" name="TextBox 11">
            <a:extLst>
              <a:ext uri="{FF2B5EF4-FFF2-40B4-BE49-F238E27FC236}">
                <a16:creationId xmlns:a16="http://schemas.microsoft.com/office/drawing/2014/main" id="{556CDB89-9B45-4258-8936-2450BF31A863}"/>
              </a:ext>
            </a:extLst>
          </p:cNvPr>
          <p:cNvSpPr txBox="1"/>
          <p:nvPr/>
        </p:nvSpPr>
        <p:spPr>
          <a:xfrm>
            <a:off x="5311089" y="3450159"/>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Adobe 黑体 Std R" panose="020B0400000000000000" pitchFamily="34" charset="-122"/>
                <a:ea typeface="Adobe 黑体 Std R" panose="020B0400000000000000"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Adobe 黑体 Std R" panose="020B0400000000000000" pitchFamily="34" charset="-122"/>
              <a:ea typeface="Adobe 黑体 Std R" panose="020B0400000000000000" pitchFamily="34" charset="-122"/>
              <a:sym typeface="Arial" panose="020B0604020202020204" pitchFamily="34" charset="0"/>
            </a:endParaRPr>
          </a:p>
        </p:txBody>
      </p:sp>
      <p:sp>
        <p:nvSpPr>
          <p:cNvPr id="18" name="TextBox 11">
            <a:extLst>
              <a:ext uri="{FF2B5EF4-FFF2-40B4-BE49-F238E27FC236}">
                <a16:creationId xmlns:a16="http://schemas.microsoft.com/office/drawing/2014/main" id="{48753FE9-30E6-4403-B46D-B507C137D075}"/>
              </a:ext>
            </a:extLst>
          </p:cNvPr>
          <p:cNvSpPr txBox="1"/>
          <p:nvPr/>
        </p:nvSpPr>
        <p:spPr>
          <a:xfrm>
            <a:off x="5311089" y="376584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Adobe 黑体 Std R" panose="020B0400000000000000" pitchFamily="34" charset="-122"/>
                <a:ea typeface="Adobe 黑体 Std R" panose="020B0400000000000000"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Adobe 黑体 Std R" panose="020B0400000000000000" pitchFamily="34" charset="-122"/>
              <a:ea typeface="Adobe 黑体 Std R" panose="020B0400000000000000" pitchFamily="34" charset="-122"/>
              <a:sym typeface="Arial" panose="020B0604020202020204" pitchFamily="34" charset="0"/>
            </a:endParaRPr>
          </a:p>
        </p:txBody>
      </p:sp>
      <p:sp>
        <p:nvSpPr>
          <p:cNvPr id="19" name="椭圆 18">
            <a:extLst>
              <a:ext uri="{FF2B5EF4-FFF2-40B4-BE49-F238E27FC236}">
                <a16:creationId xmlns:a16="http://schemas.microsoft.com/office/drawing/2014/main" id="{6B7C0333-060E-4886-A52E-AE7A0634489A}"/>
              </a:ext>
            </a:extLst>
          </p:cNvPr>
          <p:cNvSpPr/>
          <p:nvPr/>
        </p:nvSpPr>
        <p:spPr>
          <a:xfrm>
            <a:off x="2880372" y="2597634"/>
            <a:ext cx="1668768" cy="1663076"/>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6600" noProof="1">
                <a:latin typeface="Adobe 黑体 Std R" panose="020B0400000000000000" pitchFamily="34" charset="-122"/>
                <a:ea typeface="Adobe 黑体 Std R" panose="020B0400000000000000" pitchFamily="34" charset="-122"/>
              </a:rPr>
              <a:t>壹</a:t>
            </a:r>
          </a:p>
        </p:txBody>
      </p:sp>
      <p:pic>
        <p:nvPicPr>
          <p:cNvPr id="2" name="图片 1"/>
          <p:cNvPicPr>
            <a:picLocks noChangeAspect="1"/>
          </p:cNvPicPr>
          <p:nvPr/>
        </p:nvPicPr>
        <p:blipFill>
          <a:blip r:embed="rId4"/>
          <a:stretch>
            <a:fillRect/>
          </a:stretch>
        </p:blipFill>
        <p:spPr>
          <a:xfrm rot="10800000">
            <a:off x="9662876" y="482743"/>
            <a:ext cx="2310615" cy="1431025"/>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667">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50667">
                                          <p:cBhvr additive="base">
                                            <p:cTn id="7" dur="750" fill="hold"/>
                                            <p:tgtEl>
                                              <p:spTgt spid="19"/>
                                            </p:tgtEl>
                                            <p:attrNameLst>
                                              <p:attrName>ppt_x</p:attrName>
                                            </p:attrNameLst>
                                          </p:cBhvr>
                                          <p:tavLst>
                                            <p:tav tm="0">
                                              <p:val>
                                                <p:strVal val="0-#ppt_w/2"/>
                                              </p:val>
                                            </p:tav>
                                            <p:tav tm="100000">
                                              <p:val>
                                                <p:strVal val="#ppt_x"/>
                                              </p:val>
                                            </p:tav>
                                          </p:tavLst>
                                        </p:anim>
                                        <p:anim calcmode="lin" valueType="num" p14:bounceEnd="50667">
                                          <p:cBhvr additive="base">
                                            <p:cTn id="8" dur="75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par>
                              <p:cTn id="13" fill="hold">
                                <p:stCondLst>
                                  <p:cond delay="1250"/>
                                </p:stCondLst>
                                <p:childTnLst>
                                  <p:par>
                                    <p:cTn id="14" presetID="23" presetClass="entr" presetSubtype="32"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strVal val="4*#ppt_w"/>
                                              </p:val>
                                            </p:tav>
                                            <p:tav tm="100000">
                                              <p:val>
                                                <p:strVal val="#ppt_w"/>
                                              </p:val>
                                            </p:tav>
                                          </p:tavLst>
                                        </p:anim>
                                        <p:anim calcmode="lin" valueType="num">
                                          <p:cBhvr>
                                            <p:cTn id="17" dur="500" fill="hold"/>
                                            <p:tgtEl>
                                              <p:spTgt spid="16"/>
                                            </p:tgtEl>
                                            <p:attrNameLst>
                                              <p:attrName>ppt_h</p:attrName>
                                            </p:attrNameLst>
                                          </p:cBhvr>
                                          <p:tavLst>
                                            <p:tav tm="0">
                                              <p:val>
                                                <p:strVal val="4*#ppt_h"/>
                                              </p:val>
                                            </p:tav>
                                            <p:tav tm="100000">
                                              <p:val>
                                                <p:strVal val="#ppt_h"/>
                                              </p:val>
                                            </p:tav>
                                          </p:tavLst>
                                        </p:anim>
                                      </p:childTnLst>
                                    </p:cTn>
                                  </p:par>
                                </p:childTnLst>
                              </p:cTn>
                            </p:par>
                            <p:par>
                              <p:cTn id="18" fill="hold">
                                <p:stCondLst>
                                  <p:cond delay="1750"/>
                                </p:stCondLst>
                                <p:childTnLst>
                                  <p:par>
                                    <p:cTn id="19" presetID="1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p:tgtEl>
                                              <p:spTgt spid="17"/>
                                            </p:tgtEl>
                                            <p:attrNameLst>
                                              <p:attrName>ppt_x</p:attrName>
                                            </p:attrNameLst>
                                          </p:cBhvr>
                                          <p:tavLst>
                                            <p:tav tm="0">
                                              <p:val>
                                                <p:strVal val="#ppt_x-#ppt_w*1.125000"/>
                                              </p:val>
                                            </p:tav>
                                            <p:tav tm="100000">
                                              <p:val>
                                                <p:strVal val="#ppt_x"/>
                                              </p:val>
                                            </p:tav>
                                          </p:tavLst>
                                        </p:anim>
                                        <p:animEffect transition="in" filter="wipe(right)">
                                          <p:cBhvr>
                                            <p:cTn id="22" dur="500"/>
                                            <p:tgtEl>
                                              <p:spTgt spid="17"/>
                                            </p:tgtEl>
                                          </p:cBhvr>
                                        </p:animEffect>
                                      </p:childTnLst>
                                    </p:cTn>
                                  </p:par>
                                </p:childTnLst>
                              </p:cTn>
                            </p:par>
                            <p:par>
                              <p:cTn id="23" fill="hold">
                                <p:stCondLst>
                                  <p:cond delay="2250"/>
                                </p:stCondLst>
                                <p:childTnLst>
                                  <p:par>
                                    <p:cTn id="24" presetID="12" presetClass="entr" presetSubtype="8"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p:tgtEl>
                                              <p:spTgt spid="18"/>
                                            </p:tgtEl>
                                            <p:attrNameLst>
                                              <p:attrName>ppt_x</p:attrName>
                                            </p:attrNameLst>
                                          </p:cBhvr>
                                          <p:tavLst>
                                            <p:tav tm="0">
                                              <p:val>
                                                <p:strVal val="#ppt_x-#ppt_w*1.125000"/>
                                              </p:val>
                                            </p:tav>
                                            <p:tav tm="100000">
                                              <p:val>
                                                <p:strVal val="#ppt_x"/>
                                              </p:val>
                                            </p:tav>
                                          </p:tavLst>
                                        </p:anim>
                                        <p:animEffect transition="in" filter="wipe(right)">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0-#ppt_w/2"/>
                                              </p:val>
                                            </p:tav>
                                            <p:tav tm="100000">
                                              <p:val>
                                                <p:strVal val="#ppt_x"/>
                                              </p:val>
                                            </p:tav>
                                          </p:tavLst>
                                        </p:anim>
                                        <p:anim calcmode="lin" valueType="num">
                                          <p:cBhvr additive="base">
                                            <p:cTn id="8" dur="75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par>
                              <p:cTn id="13" fill="hold">
                                <p:stCondLst>
                                  <p:cond delay="1250"/>
                                </p:stCondLst>
                                <p:childTnLst>
                                  <p:par>
                                    <p:cTn id="14" presetID="23" presetClass="entr" presetSubtype="32"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strVal val="4*#ppt_w"/>
                                              </p:val>
                                            </p:tav>
                                            <p:tav tm="100000">
                                              <p:val>
                                                <p:strVal val="#ppt_w"/>
                                              </p:val>
                                            </p:tav>
                                          </p:tavLst>
                                        </p:anim>
                                        <p:anim calcmode="lin" valueType="num">
                                          <p:cBhvr>
                                            <p:cTn id="17" dur="500" fill="hold"/>
                                            <p:tgtEl>
                                              <p:spTgt spid="16"/>
                                            </p:tgtEl>
                                            <p:attrNameLst>
                                              <p:attrName>ppt_h</p:attrName>
                                            </p:attrNameLst>
                                          </p:cBhvr>
                                          <p:tavLst>
                                            <p:tav tm="0">
                                              <p:val>
                                                <p:strVal val="4*#ppt_h"/>
                                              </p:val>
                                            </p:tav>
                                            <p:tav tm="100000">
                                              <p:val>
                                                <p:strVal val="#ppt_h"/>
                                              </p:val>
                                            </p:tav>
                                          </p:tavLst>
                                        </p:anim>
                                      </p:childTnLst>
                                    </p:cTn>
                                  </p:par>
                                </p:childTnLst>
                              </p:cTn>
                            </p:par>
                            <p:par>
                              <p:cTn id="18" fill="hold">
                                <p:stCondLst>
                                  <p:cond delay="1750"/>
                                </p:stCondLst>
                                <p:childTnLst>
                                  <p:par>
                                    <p:cTn id="19" presetID="1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p:tgtEl>
                                              <p:spTgt spid="17"/>
                                            </p:tgtEl>
                                            <p:attrNameLst>
                                              <p:attrName>ppt_x</p:attrName>
                                            </p:attrNameLst>
                                          </p:cBhvr>
                                          <p:tavLst>
                                            <p:tav tm="0">
                                              <p:val>
                                                <p:strVal val="#ppt_x-#ppt_w*1.125000"/>
                                              </p:val>
                                            </p:tav>
                                            <p:tav tm="100000">
                                              <p:val>
                                                <p:strVal val="#ppt_x"/>
                                              </p:val>
                                            </p:tav>
                                          </p:tavLst>
                                        </p:anim>
                                        <p:animEffect transition="in" filter="wipe(right)">
                                          <p:cBhvr>
                                            <p:cTn id="22" dur="500"/>
                                            <p:tgtEl>
                                              <p:spTgt spid="17"/>
                                            </p:tgtEl>
                                          </p:cBhvr>
                                        </p:animEffect>
                                      </p:childTnLst>
                                    </p:cTn>
                                  </p:par>
                                </p:childTnLst>
                              </p:cTn>
                            </p:par>
                            <p:par>
                              <p:cTn id="23" fill="hold">
                                <p:stCondLst>
                                  <p:cond delay="2250"/>
                                </p:stCondLst>
                                <p:childTnLst>
                                  <p:par>
                                    <p:cTn id="24" presetID="12" presetClass="entr" presetSubtype="8"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p:tgtEl>
                                              <p:spTgt spid="18"/>
                                            </p:tgtEl>
                                            <p:attrNameLst>
                                              <p:attrName>ppt_x</p:attrName>
                                            </p:attrNameLst>
                                          </p:cBhvr>
                                          <p:tavLst>
                                            <p:tav tm="0">
                                              <p:val>
                                                <p:strVal val="#ppt_x-#ppt_w*1.125000"/>
                                              </p:val>
                                            </p:tav>
                                            <p:tav tm="100000">
                                              <p:val>
                                                <p:strVal val="#ppt_x"/>
                                              </p:val>
                                            </p:tav>
                                          </p:tavLst>
                                        </p:anim>
                                        <p:animEffect transition="in" filter="wipe(right)">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Oval 15">
            <a:extLst>
              <a:ext uri="{FF2B5EF4-FFF2-40B4-BE49-F238E27FC236}">
                <a16:creationId xmlns:a16="http://schemas.microsoft.com/office/drawing/2014/main" id="{331E618D-84B0-46EA-9AD4-55CF9E85085F}"/>
              </a:ext>
            </a:extLst>
          </p:cNvPr>
          <p:cNvSpPr>
            <a:spLocks noChangeArrowheads="1"/>
          </p:cNvSpPr>
          <p:nvPr/>
        </p:nvSpPr>
        <p:spPr bwMode="auto">
          <a:xfrm>
            <a:off x="7686866" y="2040709"/>
            <a:ext cx="466832" cy="466976"/>
          </a:xfrm>
          <a:prstGeom prst="ellipse">
            <a:avLst/>
          </a:prstGeom>
          <a:solidFill>
            <a:srgbClr val="769867"/>
          </a:solidFill>
          <a:ln>
            <a:noFill/>
          </a:ln>
        </p:spPr>
        <p:txBody>
          <a:bodyPr/>
          <a:lstStyle/>
          <a:p>
            <a:endParaRPr lang="zh-CN" altLang="en-US" sz="3600">
              <a:solidFill>
                <a:schemeClr val="bg1">
                  <a:lumMod val="50000"/>
                </a:schemeClr>
              </a:solidFill>
            </a:endParaRPr>
          </a:p>
        </p:txBody>
      </p:sp>
      <p:sp>
        <p:nvSpPr>
          <p:cNvPr id="9" name="Oval 16">
            <a:extLst>
              <a:ext uri="{FF2B5EF4-FFF2-40B4-BE49-F238E27FC236}">
                <a16:creationId xmlns:a16="http://schemas.microsoft.com/office/drawing/2014/main" id="{F0E665E1-5ADD-41CE-BFA6-180F0EAC9810}"/>
              </a:ext>
            </a:extLst>
          </p:cNvPr>
          <p:cNvSpPr>
            <a:spLocks noChangeArrowheads="1"/>
          </p:cNvSpPr>
          <p:nvPr/>
        </p:nvSpPr>
        <p:spPr bwMode="auto">
          <a:xfrm>
            <a:off x="7686866" y="3079961"/>
            <a:ext cx="466832" cy="466976"/>
          </a:xfrm>
          <a:prstGeom prst="ellipse">
            <a:avLst/>
          </a:prstGeom>
          <a:solidFill>
            <a:srgbClr val="769867"/>
          </a:solidFill>
          <a:ln>
            <a:noFill/>
          </a:ln>
        </p:spPr>
        <p:txBody>
          <a:bodyPr/>
          <a:lstStyle/>
          <a:p>
            <a:endParaRPr lang="zh-CN" altLang="en-US" sz="3600">
              <a:solidFill>
                <a:schemeClr val="bg1">
                  <a:lumMod val="50000"/>
                </a:schemeClr>
              </a:solidFill>
            </a:endParaRPr>
          </a:p>
        </p:txBody>
      </p:sp>
      <p:sp>
        <p:nvSpPr>
          <p:cNvPr id="10" name="Oval 17">
            <a:extLst>
              <a:ext uri="{FF2B5EF4-FFF2-40B4-BE49-F238E27FC236}">
                <a16:creationId xmlns:a16="http://schemas.microsoft.com/office/drawing/2014/main" id="{68CEF932-CBD4-4C3E-B676-882FD575F05B}"/>
              </a:ext>
            </a:extLst>
          </p:cNvPr>
          <p:cNvSpPr>
            <a:spLocks noChangeArrowheads="1"/>
          </p:cNvSpPr>
          <p:nvPr/>
        </p:nvSpPr>
        <p:spPr bwMode="auto">
          <a:xfrm>
            <a:off x="7686866" y="4123789"/>
            <a:ext cx="466832" cy="462398"/>
          </a:xfrm>
          <a:prstGeom prst="ellipse">
            <a:avLst/>
          </a:prstGeom>
          <a:solidFill>
            <a:srgbClr val="769867"/>
          </a:solidFill>
          <a:ln>
            <a:noFill/>
          </a:ln>
        </p:spPr>
        <p:txBody>
          <a:bodyPr/>
          <a:lstStyle/>
          <a:p>
            <a:endParaRPr lang="zh-CN" altLang="en-US" sz="3600">
              <a:solidFill>
                <a:schemeClr val="bg1">
                  <a:lumMod val="50000"/>
                </a:schemeClr>
              </a:solidFill>
            </a:endParaRPr>
          </a:p>
        </p:txBody>
      </p:sp>
      <p:sp>
        <p:nvSpPr>
          <p:cNvPr id="11" name="Oval 18">
            <a:extLst>
              <a:ext uri="{FF2B5EF4-FFF2-40B4-BE49-F238E27FC236}">
                <a16:creationId xmlns:a16="http://schemas.microsoft.com/office/drawing/2014/main" id="{7F39CF8E-105C-44B2-A634-235829B95598}"/>
              </a:ext>
            </a:extLst>
          </p:cNvPr>
          <p:cNvSpPr>
            <a:spLocks noChangeArrowheads="1"/>
          </p:cNvSpPr>
          <p:nvPr/>
        </p:nvSpPr>
        <p:spPr bwMode="auto">
          <a:xfrm>
            <a:off x="7686866" y="5151593"/>
            <a:ext cx="466832" cy="466976"/>
          </a:xfrm>
          <a:prstGeom prst="ellipse">
            <a:avLst/>
          </a:prstGeom>
          <a:solidFill>
            <a:srgbClr val="769867"/>
          </a:solidFill>
          <a:ln>
            <a:noFill/>
          </a:ln>
        </p:spPr>
        <p:txBody>
          <a:bodyPr/>
          <a:lstStyle/>
          <a:p>
            <a:endParaRPr lang="zh-CN" altLang="en-US" sz="3600">
              <a:solidFill>
                <a:schemeClr val="bg1">
                  <a:lumMod val="50000"/>
                </a:schemeClr>
              </a:solidFill>
            </a:endParaRPr>
          </a:p>
        </p:txBody>
      </p:sp>
      <p:grpSp>
        <p:nvGrpSpPr>
          <p:cNvPr id="12" name="Group 19">
            <a:extLst>
              <a:ext uri="{FF2B5EF4-FFF2-40B4-BE49-F238E27FC236}">
                <a16:creationId xmlns:a16="http://schemas.microsoft.com/office/drawing/2014/main" id="{60B48E68-5673-4F9E-8187-C7D94C55A683}"/>
              </a:ext>
            </a:extLst>
          </p:cNvPr>
          <p:cNvGrpSpPr/>
          <p:nvPr/>
        </p:nvGrpSpPr>
        <p:grpSpPr bwMode="auto">
          <a:xfrm>
            <a:off x="4684458" y="1985771"/>
            <a:ext cx="2498923" cy="3644243"/>
            <a:chOff x="0" y="0"/>
            <a:chExt cx="1335" cy="1947"/>
          </a:xfrm>
        </p:grpSpPr>
        <p:sp>
          <p:nvSpPr>
            <p:cNvPr id="13" name="Freeform 20">
              <a:extLst>
                <a:ext uri="{FF2B5EF4-FFF2-40B4-BE49-F238E27FC236}">
                  <a16:creationId xmlns:a16="http://schemas.microsoft.com/office/drawing/2014/main" id="{8966BC73-B623-4A9E-89E3-A1BE899944EC}"/>
                </a:ext>
              </a:extLst>
            </p:cNvPr>
            <p:cNvSpPr>
              <a:spLocks noEditPoints="1"/>
            </p:cNvSpPr>
            <p:nvPr/>
          </p:nvSpPr>
          <p:spPr bwMode="auto">
            <a:xfrm>
              <a:off x="0" y="0"/>
              <a:ext cx="1335" cy="1609"/>
            </a:xfrm>
            <a:custGeom>
              <a:avLst/>
              <a:gdLst>
                <a:gd name="T0" fmla="*/ 282 w 565"/>
                <a:gd name="T1" fmla="*/ 0 h 681"/>
                <a:gd name="T2" fmla="*/ 0 w 565"/>
                <a:gd name="T3" fmla="*/ 283 h 681"/>
                <a:gd name="T4" fmla="*/ 72 w 565"/>
                <a:gd name="T5" fmla="*/ 472 h 681"/>
                <a:gd name="T6" fmla="*/ 72 w 565"/>
                <a:gd name="T7" fmla="*/ 472 h 681"/>
                <a:gd name="T8" fmla="*/ 73 w 565"/>
                <a:gd name="T9" fmla="*/ 473 h 681"/>
                <a:gd name="T10" fmla="*/ 85 w 565"/>
                <a:gd name="T11" fmla="*/ 486 h 681"/>
                <a:gd name="T12" fmla="*/ 151 w 565"/>
                <a:gd name="T13" fmla="*/ 568 h 681"/>
                <a:gd name="T14" fmla="*/ 232 w 565"/>
                <a:gd name="T15" fmla="*/ 681 h 681"/>
                <a:gd name="T16" fmla="*/ 275 w 565"/>
                <a:gd name="T17" fmla="*/ 681 h 681"/>
                <a:gd name="T18" fmla="*/ 289 w 565"/>
                <a:gd name="T19" fmla="*/ 681 h 681"/>
                <a:gd name="T20" fmla="*/ 332 w 565"/>
                <a:gd name="T21" fmla="*/ 681 h 681"/>
                <a:gd name="T22" fmla="*/ 414 w 565"/>
                <a:gd name="T23" fmla="*/ 568 h 681"/>
                <a:gd name="T24" fmla="*/ 477 w 565"/>
                <a:gd name="T25" fmla="*/ 488 h 681"/>
                <a:gd name="T26" fmla="*/ 565 w 565"/>
                <a:gd name="T27" fmla="*/ 283 h 681"/>
                <a:gd name="T28" fmla="*/ 282 w 565"/>
                <a:gd name="T29" fmla="*/ 0 h 681"/>
                <a:gd name="T30" fmla="*/ 388 w 565"/>
                <a:gd name="T31" fmla="*/ 410 h 681"/>
                <a:gd name="T32" fmla="*/ 354 w 565"/>
                <a:gd name="T33" fmla="*/ 455 h 681"/>
                <a:gd name="T34" fmla="*/ 309 w 565"/>
                <a:gd name="T35" fmla="*/ 520 h 681"/>
                <a:gd name="T36" fmla="*/ 286 w 565"/>
                <a:gd name="T37" fmla="*/ 520 h 681"/>
                <a:gd name="T38" fmla="*/ 279 w 565"/>
                <a:gd name="T39" fmla="*/ 520 h 681"/>
                <a:gd name="T40" fmla="*/ 255 w 565"/>
                <a:gd name="T41" fmla="*/ 520 h 681"/>
                <a:gd name="T42" fmla="*/ 211 w 565"/>
                <a:gd name="T43" fmla="*/ 455 h 681"/>
                <a:gd name="T44" fmla="*/ 176 w 565"/>
                <a:gd name="T45" fmla="*/ 408 h 681"/>
                <a:gd name="T46" fmla="*/ 169 w 565"/>
                <a:gd name="T47" fmla="*/ 401 h 681"/>
                <a:gd name="T48" fmla="*/ 168 w 565"/>
                <a:gd name="T49" fmla="*/ 400 h 681"/>
                <a:gd name="T50" fmla="*/ 168 w 565"/>
                <a:gd name="T51" fmla="*/ 400 h 681"/>
                <a:gd name="T52" fmla="*/ 129 w 565"/>
                <a:gd name="T53" fmla="*/ 292 h 681"/>
                <a:gd name="T54" fmla="*/ 282 w 565"/>
                <a:gd name="T55" fmla="*/ 129 h 681"/>
                <a:gd name="T56" fmla="*/ 436 w 565"/>
                <a:gd name="T57" fmla="*/ 292 h 681"/>
                <a:gd name="T58" fmla="*/ 388 w 565"/>
                <a:gd name="T59" fmla="*/ 41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5" h="681">
                  <a:moveTo>
                    <a:pt x="282" y="0"/>
                  </a:moveTo>
                  <a:cubicBezTo>
                    <a:pt x="126" y="0"/>
                    <a:pt x="0" y="127"/>
                    <a:pt x="0" y="283"/>
                  </a:cubicBezTo>
                  <a:cubicBezTo>
                    <a:pt x="0" y="356"/>
                    <a:pt x="27" y="422"/>
                    <a:pt x="72" y="472"/>
                  </a:cubicBezTo>
                  <a:cubicBezTo>
                    <a:pt x="72" y="472"/>
                    <a:pt x="72" y="472"/>
                    <a:pt x="72" y="472"/>
                  </a:cubicBezTo>
                  <a:cubicBezTo>
                    <a:pt x="72" y="472"/>
                    <a:pt x="72" y="473"/>
                    <a:pt x="73" y="473"/>
                  </a:cubicBezTo>
                  <a:cubicBezTo>
                    <a:pt x="77" y="478"/>
                    <a:pt x="81" y="482"/>
                    <a:pt x="85" y="486"/>
                  </a:cubicBezTo>
                  <a:cubicBezTo>
                    <a:pt x="102" y="504"/>
                    <a:pt x="131" y="536"/>
                    <a:pt x="151" y="568"/>
                  </a:cubicBezTo>
                  <a:cubicBezTo>
                    <a:pt x="180" y="615"/>
                    <a:pt x="165" y="681"/>
                    <a:pt x="232" y="681"/>
                  </a:cubicBezTo>
                  <a:cubicBezTo>
                    <a:pt x="275" y="681"/>
                    <a:pt x="275" y="681"/>
                    <a:pt x="275" y="681"/>
                  </a:cubicBezTo>
                  <a:cubicBezTo>
                    <a:pt x="289" y="681"/>
                    <a:pt x="289" y="681"/>
                    <a:pt x="289" y="681"/>
                  </a:cubicBezTo>
                  <a:cubicBezTo>
                    <a:pt x="332" y="681"/>
                    <a:pt x="332" y="681"/>
                    <a:pt x="332" y="681"/>
                  </a:cubicBezTo>
                  <a:cubicBezTo>
                    <a:pt x="399" y="681"/>
                    <a:pt x="385" y="615"/>
                    <a:pt x="414" y="568"/>
                  </a:cubicBezTo>
                  <a:cubicBezTo>
                    <a:pt x="433" y="538"/>
                    <a:pt x="460" y="507"/>
                    <a:pt x="477" y="488"/>
                  </a:cubicBezTo>
                  <a:cubicBezTo>
                    <a:pt x="531" y="437"/>
                    <a:pt x="565" y="364"/>
                    <a:pt x="565" y="283"/>
                  </a:cubicBezTo>
                  <a:cubicBezTo>
                    <a:pt x="565" y="127"/>
                    <a:pt x="439" y="0"/>
                    <a:pt x="282" y="0"/>
                  </a:cubicBezTo>
                  <a:close/>
                  <a:moveTo>
                    <a:pt x="388" y="410"/>
                  </a:moveTo>
                  <a:cubicBezTo>
                    <a:pt x="379" y="420"/>
                    <a:pt x="364" y="438"/>
                    <a:pt x="354" y="455"/>
                  </a:cubicBezTo>
                  <a:cubicBezTo>
                    <a:pt x="338" y="482"/>
                    <a:pt x="346" y="520"/>
                    <a:pt x="309" y="520"/>
                  </a:cubicBezTo>
                  <a:cubicBezTo>
                    <a:pt x="286" y="520"/>
                    <a:pt x="286" y="520"/>
                    <a:pt x="286" y="520"/>
                  </a:cubicBezTo>
                  <a:cubicBezTo>
                    <a:pt x="279" y="520"/>
                    <a:pt x="279" y="520"/>
                    <a:pt x="279" y="520"/>
                  </a:cubicBezTo>
                  <a:cubicBezTo>
                    <a:pt x="255" y="520"/>
                    <a:pt x="255" y="520"/>
                    <a:pt x="255" y="520"/>
                  </a:cubicBezTo>
                  <a:cubicBezTo>
                    <a:pt x="219" y="520"/>
                    <a:pt x="227" y="482"/>
                    <a:pt x="211" y="455"/>
                  </a:cubicBezTo>
                  <a:cubicBezTo>
                    <a:pt x="201" y="437"/>
                    <a:pt x="185" y="419"/>
                    <a:pt x="176" y="408"/>
                  </a:cubicBezTo>
                  <a:cubicBezTo>
                    <a:pt x="173" y="406"/>
                    <a:pt x="171" y="403"/>
                    <a:pt x="169" y="401"/>
                  </a:cubicBezTo>
                  <a:cubicBezTo>
                    <a:pt x="169" y="401"/>
                    <a:pt x="168" y="400"/>
                    <a:pt x="168" y="400"/>
                  </a:cubicBezTo>
                  <a:cubicBezTo>
                    <a:pt x="168" y="400"/>
                    <a:pt x="168" y="400"/>
                    <a:pt x="168" y="400"/>
                  </a:cubicBezTo>
                  <a:cubicBezTo>
                    <a:pt x="144" y="371"/>
                    <a:pt x="129" y="333"/>
                    <a:pt x="129" y="292"/>
                  </a:cubicBezTo>
                  <a:cubicBezTo>
                    <a:pt x="129" y="202"/>
                    <a:pt x="198" y="129"/>
                    <a:pt x="282" y="129"/>
                  </a:cubicBezTo>
                  <a:cubicBezTo>
                    <a:pt x="367" y="129"/>
                    <a:pt x="436" y="202"/>
                    <a:pt x="436" y="292"/>
                  </a:cubicBezTo>
                  <a:cubicBezTo>
                    <a:pt x="436" y="338"/>
                    <a:pt x="417" y="380"/>
                    <a:pt x="388" y="410"/>
                  </a:cubicBezTo>
                  <a:close/>
                </a:path>
              </a:pathLst>
            </a:custGeom>
            <a:solidFill>
              <a:srgbClr val="7698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4" name="Freeform 21">
              <a:extLst>
                <a:ext uri="{FF2B5EF4-FFF2-40B4-BE49-F238E27FC236}">
                  <a16:creationId xmlns:a16="http://schemas.microsoft.com/office/drawing/2014/main" id="{B2E732E9-A017-49E2-B27D-E25486DDC4ED}"/>
                </a:ext>
              </a:extLst>
            </p:cNvPr>
            <p:cNvSpPr/>
            <p:nvPr/>
          </p:nvSpPr>
          <p:spPr bwMode="auto">
            <a:xfrm>
              <a:off x="442" y="1621"/>
              <a:ext cx="449" cy="108"/>
            </a:xfrm>
            <a:custGeom>
              <a:avLst/>
              <a:gdLst>
                <a:gd name="T0" fmla="*/ 168 w 190"/>
                <a:gd name="T1" fmla="*/ 0 h 46"/>
                <a:gd name="T2" fmla="*/ 20 w 190"/>
                <a:gd name="T3" fmla="*/ 0 h 46"/>
                <a:gd name="T4" fmla="*/ 0 w 190"/>
                <a:gd name="T5" fmla="*/ 23 h 46"/>
                <a:gd name="T6" fmla="*/ 0 w 190"/>
                <a:gd name="T7" fmla="*/ 24 h 46"/>
                <a:gd name="T8" fmla="*/ 20 w 190"/>
                <a:gd name="T9" fmla="*/ 46 h 46"/>
                <a:gd name="T10" fmla="*/ 168 w 190"/>
                <a:gd name="T11" fmla="*/ 46 h 46"/>
                <a:gd name="T12" fmla="*/ 190 w 190"/>
                <a:gd name="T13" fmla="*/ 24 h 46"/>
                <a:gd name="T14" fmla="*/ 190 w 190"/>
                <a:gd name="T15" fmla="*/ 23 h 46"/>
                <a:gd name="T16" fmla="*/ 168 w 190"/>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46">
                  <a:moveTo>
                    <a:pt x="168" y="0"/>
                  </a:moveTo>
                  <a:cubicBezTo>
                    <a:pt x="20" y="0"/>
                    <a:pt x="20" y="0"/>
                    <a:pt x="20" y="0"/>
                  </a:cubicBezTo>
                  <a:cubicBezTo>
                    <a:pt x="9" y="0"/>
                    <a:pt x="0" y="12"/>
                    <a:pt x="0" y="23"/>
                  </a:cubicBezTo>
                  <a:cubicBezTo>
                    <a:pt x="0" y="24"/>
                    <a:pt x="0" y="24"/>
                    <a:pt x="0" y="24"/>
                  </a:cubicBezTo>
                  <a:cubicBezTo>
                    <a:pt x="0" y="35"/>
                    <a:pt x="9" y="46"/>
                    <a:pt x="20" y="46"/>
                  </a:cubicBezTo>
                  <a:cubicBezTo>
                    <a:pt x="168" y="46"/>
                    <a:pt x="168" y="46"/>
                    <a:pt x="168" y="46"/>
                  </a:cubicBezTo>
                  <a:cubicBezTo>
                    <a:pt x="180" y="46"/>
                    <a:pt x="190" y="35"/>
                    <a:pt x="190" y="24"/>
                  </a:cubicBezTo>
                  <a:cubicBezTo>
                    <a:pt x="190" y="23"/>
                    <a:pt x="190" y="23"/>
                    <a:pt x="190" y="23"/>
                  </a:cubicBezTo>
                  <a:cubicBezTo>
                    <a:pt x="190" y="12"/>
                    <a:pt x="180" y="0"/>
                    <a:pt x="168"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5" name="Freeform 22">
              <a:extLst>
                <a:ext uri="{FF2B5EF4-FFF2-40B4-BE49-F238E27FC236}">
                  <a16:creationId xmlns:a16="http://schemas.microsoft.com/office/drawing/2014/main" id="{B6A9B752-2A8E-4816-B35D-E39D1F0E00C3}"/>
                </a:ext>
              </a:extLst>
            </p:cNvPr>
            <p:cNvSpPr/>
            <p:nvPr/>
          </p:nvSpPr>
          <p:spPr bwMode="auto">
            <a:xfrm>
              <a:off x="442" y="1748"/>
              <a:ext cx="449" cy="199"/>
            </a:xfrm>
            <a:custGeom>
              <a:avLst/>
              <a:gdLst>
                <a:gd name="T0" fmla="*/ 168 w 190"/>
                <a:gd name="T1" fmla="*/ 0 h 84"/>
                <a:gd name="T2" fmla="*/ 20 w 190"/>
                <a:gd name="T3" fmla="*/ 0 h 84"/>
                <a:gd name="T4" fmla="*/ 0 w 190"/>
                <a:gd name="T5" fmla="*/ 22 h 84"/>
                <a:gd name="T6" fmla="*/ 0 w 190"/>
                <a:gd name="T7" fmla="*/ 22 h 84"/>
                <a:gd name="T8" fmla="*/ 20 w 190"/>
                <a:gd name="T9" fmla="*/ 41 h 84"/>
                <a:gd name="T10" fmla="*/ 48 w 190"/>
                <a:gd name="T11" fmla="*/ 41 h 84"/>
                <a:gd name="T12" fmla="*/ 48 w 190"/>
                <a:gd name="T13" fmla="*/ 46 h 84"/>
                <a:gd name="T14" fmla="*/ 95 w 190"/>
                <a:gd name="T15" fmla="*/ 84 h 84"/>
                <a:gd name="T16" fmla="*/ 141 w 190"/>
                <a:gd name="T17" fmla="*/ 46 h 84"/>
                <a:gd name="T18" fmla="*/ 141 w 190"/>
                <a:gd name="T19" fmla="*/ 41 h 84"/>
                <a:gd name="T20" fmla="*/ 168 w 190"/>
                <a:gd name="T21" fmla="*/ 41 h 84"/>
                <a:gd name="T22" fmla="*/ 190 w 190"/>
                <a:gd name="T23" fmla="*/ 22 h 84"/>
                <a:gd name="T24" fmla="*/ 190 w 190"/>
                <a:gd name="T25" fmla="*/ 22 h 84"/>
                <a:gd name="T26" fmla="*/ 168 w 190"/>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84">
                  <a:moveTo>
                    <a:pt x="168" y="0"/>
                  </a:moveTo>
                  <a:cubicBezTo>
                    <a:pt x="20" y="0"/>
                    <a:pt x="20" y="0"/>
                    <a:pt x="20" y="0"/>
                  </a:cubicBezTo>
                  <a:cubicBezTo>
                    <a:pt x="9" y="0"/>
                    <a:pt x="0" y="11"/>
                    <a:pt x="0" y="22"/>
                  </a:cubicBezTo>
                  <a:cubicBezTo>
                    <a:pt x="0" y="22"/>
                    <a:pt x="0" y="22"/>
                    <a:pt x="0" y="22"/>
                  </a:cubicBezTo>
                  <a:cubicBezTo>
                    <a:pt x="0" y="33"/>
                    <a:pt x="9" y="41"/>
                    <a:pt x="20" y="41"/>
                  </a:cubicBezTo>
                  <a:cubicBezTo>
                    <a:pt x="48" y="41"/>
                    <a:pt x="48" y="41"/>
                    <a:pt x="48" y="41"/>
                  </a:cubicBezTo>
                  <a:cubicBezTo>
                    <a:pt x="48" y="43"/>
                    <a:pt x="48" y="44"/>
                    <a:pt x="48" y="46"/>
                  </a:cubicBezTo>
                  <a:cubicBezTo>
                    <a:pt x="48" y="67"/>
                    <a:pt x="69" y="84"/>
                    <a:pt x="95" y="84"/>
                  </a:cubicBezTo>
                  <a:cubicBezTo>
                    <a:pt x="120" y="84"/>
                    <a:pt x="141" y="67"/>
                    <a:pt x="141" y="46"/>
                  </a:cubicBezTo>
                  <a:cubicBezTo>
                    <a:pt x="141" y="44"/>
                    <a:pt x="141" y="43"/>
                    <a:pt x="141" y="41"/>
                  </a:cubicBezTo>
                  <a:cubicBezTo>
                    <a:pt x="168" y="41"/>
                    <a:pt x="168" y="41"/>
                    <a:pt x="168" y="41"/>
                  </a:cubicBezTo>
                  <a:cubicBezTo>
                    <a:pt x="180" y="41"/>
                    <a:pt x="190" y="33"/>
                    <a:pt x="190" y="22"/>
                  </a:cubicBezTo>
                  <a:cubicBezTo>
                    <a:pt x="190" y="22"/>
                    <a:pt x="190" y="22"/>
                    <a:pt x="190" y="22"/>
                  </a:cubicBezTo>
                  <a:cubicBezTo>
                    <a:pt x="190" y="11"/>
                    <a:pt x="180" y="0"/>
                    <a:pt x="168"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6" name="Freeform 23">
              <a:extLst>
                <a:ext uri="{FF2B5EF4-FFF2-40B4-BE49-F238E27FC236}">
                  <a16:creationId xmlns:a16="http://schemas.microsoft.com/office/drawing/2014/main" id="{0AA048D3-30DE-4FD4-8998-3A47ECE08CCA}"/>
                </a:ext>
              </a:extLst>
            </p:cNvPr>
            <p:cNvSpPr>
              <a:spLocks noEditPoints="1"/>
            </p:cNvSpPr>
            <p:nvPr/>
          </p:nvSpPr>
          <p:spPr bwMode="auto">
            <a:xfrm>
              <a:off x="560" y="605"/>
              <a:ext cx="215" cy="276"/>
            </a:xfrm>
            <a:custGeom>
              <a:avLst/>
              <a:gdLst>
                <a:gd name="T0" fmla="*/ 88 w 91"/>
                <a:gd name="T1" fmla="*/ 0 h 117"/>
                <a:gd name="T2" fmla="*/ 3 w 91"/>
                <a:gd name="T3" fmla="*/ 0 h 117"/>
                <a:gd name="T4" fmla="*/ 0 w 91"/>
                <a:gd name="T5" fmla="*/ 3 h 117"/>
                <a:gd name="T6" fmla="*/ 0 w 91"/>
                <a:gd name="T7" fmla="*/ 114 h 117"/>
                <a:gd name="T8" fmla="*/ 3 w 91"/>
                <a:gd name="T9" fmla="*/ 116 h 117"/>
                <a:gd name="T10" fmla="*/ 43 w 91"/>
                <a:gd name="T11" fmla="*/ 92 h 117"/>
                <a:gd name="T12" fmla="*/ 48 w 91"/>
                <a:gd name="T13" fmla="*/ 92 h 117"/>
                <a:gd name="T14" fmla="*/ 88 w 91"/>
                <a:gd name="T15" fmla="*/ 116 h 117"/>
                <a:gd name="T16" fmla="*/ 91 w 91"/>
                <a:gd name="T17" fmla="*/ 114 h 117"/>
                <a:gd name="T18" fmla="*/ 91 w 91"/>
                <a:gd name="T19" fmla="*/ 3 h 117"/>
                <a:gd name="T20" fmla="*/ 88 w 91"/>
                <a:gd name="T21" fmla="*/ 0 h 117"/>
                <a:gd name="T22" fmla="*/ 65 w 91"/>
                <a:gd name="T23" fmla="*/ 49 h 117"/>
                <a:gd name="T24" fmla="*/ 62 w 91"/>
                <a:gd name="T25" fmla="*/ 53 h 117"/>
                <a:gd name="T26" fmla="*/ 50 w 91"/>
                <a:gd name="T27" fmla="*/ 53 h 117"/>
                <a:gd name="T28" fmla="*/ 50 w 91"/>
                <a:gd name="T29" fmla="*/ 64 h 117"/>
                <a:gd name="T30" fmla="*/ 47 w 91"/>
                <a:gd name="T31" fmla="*/ 67 h 117"/>
                <a:gd name="T32" fmla="*/ 44 w 91"/>
                <a:gd name="T33" fmla="*/ 67 h 117"/>
                <a:gd name="T34" fmla="*/ 41 w 91"/>
                <a:gd name="T35" fmla="*/ 64 h 117"/>
                <a:gd name="T36" fmla="*/ 41 w 91"/>
                <a:gd name="T37" fmla="*/ 53 h 117"/>
                <a:gd name="T38" fmla="*/ 29 w 91"/>
                <a:gd name="T39" fmla="*/ 53 h 117"/>
                <a:gd name="T40" fmla="*/ 26 w 91"/>
                <a:gd name="T41" fmla="*/ 49 h 117"/>
                <a:gd name="T42" fmla="*/ 26 w 91"/>
                <a:gd name="T43" fmla="*/ 46 h 117"/>
                <a:gd name="T44" fmla="*/ 29 w 91"/>
                <a:gd name="T45" fmla="*/ 43 h 117"/>
                <a:gd name="T46" fmla="*/ 41 w 91"/>
                <a:gd name="T47" fmla="*/ 43 h 117"/>
                <a:gd name="T48" fmla="*/ 41 w 91"/>
                <a:gd name="T49" fmla="*/ 31 h 117"/>
                <a:gd name="T50" fmla="*/ 44 w 91"/>
                <a:gd name="T51" fmla="*/ 28 h 117"/>
                <a:gd name="T52" fmla="*/ 47 w 91"/>
                <a:gd name="T53" fmla="*/ 28 h 117"/>
                <a:gd name="T54" fmla="*/ 50 w 91"/>
                <a:gd name="T55" fmla="*/ 31 h 117"/>
                <a:gd name="T56" fmla="*/ 50 w 91"/>
                <a:gd name="T57" fmla="*/ 43 h 117"/>
                <a:gd name="T58" fmla="*/ 62 w 91"/>
                <a:gd name="T59" fmla="*/ 43 h 117"/>
                <a:gd name="T60" fmla="*/ 65 w 91"/>
                <a:gd name="T61" fmla="*/ 46 h 117"/>
                <a:gd name="T62" fmla="*/ 65 w 91"/>
                <a:gd name="T63" fmla="*/ 4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 h="117">
                  <a:moveTo>
                    <a:pt x="88" y="0"/>
                  </a:moveTo>
                  <a:cubicBezTo>
                    <a:pt x="3" y="0"/>
                    <a:pt x="3" y="0"/>
                    <a:pt x="3" y="0"/>
                  </a:cubicBezTo>
                  <a:cubicBezTo>
                    <a:pt x="1" y="0"/>
                    <a:pt x="0" y="1"/>
                    <a:pt x="0" y="3"/>
                  </a:cubicBezTo>
                  <a:cubicBezTo>
                    <a:pt x="0" y="114"/>
                    <a:pt x="0" y="114"/>
                    <a:pt x="0" y="114"/>
                  </a:cubicBezTo>
                  <a:cubicBezTo>
                    <a:pt x="0" y="116"/>
                    <a:pt x="1" y="117"/>
                    <a:pt x="3" y="116"/>
                  </a:cubicBezTo>
                  <a:cubicBezTo>
                    <a:pt x="43" y="92"/>
                    <a:pt x="43" y="92"/>
                    <a:pt x="43" y="92"/>
                  </a:cubicBezTo>
                  <a:cubicBezTo>
                    <a:pt x="44" y="91"/>
                    <a:pt x="47" y="91"/>
                    <a:pt x="48" y="92"/>
                  </a:cubicBezTo>
                  <a:cubicBezTo>
                    <a:pt x="88" y="116"/>
                    <a:pt x="88" y="116"/>
                    <a:pt x="88" y="116"/>
                  </a:cubicBezTo>
                  <a:cubicBezTo>
                    <a:pt x="90" y="117"/>
                    <a:pt x="91" y="116"/>
                    <a:pt x="91" y="114"/>
                  </a:cubicBezTo>
                  <a:cubicBezTo>
                    <a:pt x="91" y="3"/>
                    <a:pt x="91" y="3"/>
                    <a:pt x="91" y="3"/>
                  </a:cubicBezTo>
                  <a:cubicBezTo>
                    <a:pt x="91" y="1"/>
                    <a:pt x="89" y="0"/>
                    <a:pt x="88" y="0"/>
                  </a:cubicBezTo>
                  <a:close/>
                  <a:moveTo>
                    <a:pt x="65" y="49"/>
                  </a:moveTo>
                  <a:cubicBezTo>
                    <a:pt x="65" y="51"/>
                    <a:pt x="64" y="53"/>
                    <a:pt x="62" y="53"/>
                  </a:cubicBezTo>
                  <a:cubicBezTo>
                    <a:pt x="50" y="53"/>
                    <a:pt x="50" y="53"/>
                    <a:pt x="50" y="53"/>
                  </a:cubicBezTo>
                  <a:cubicBezTo>
                    <a:pt x="50" y="64"/>
                    <a:pt x="50" y="64"/>
                    <a:pt x="50" y="64"/>
                  </a:cubicBezTo>
                  <a:cubicBezTo>
                    <a:pt x="50" y="66"/>
                    <a:pt x="49" y="67"/>
                    <a:pt x="47" y="67"/>
                  </a:cubicBezTo>
                  <a:cubicBezTo>
                    <a:pt x="44" y="67"/>
                    <a:pt x="44" y="67"/>
                    <a:pt x="44" y="67"/>
                  </a:cubicBezTo>
                  <a:cubicBezTo>
                    <a:pt x="42" y="67"/>
                    <a:pt x="41" y="66"/>
                    <a:pt x="41" y="64"/>
                  </a:cubicBezTo>
                  <a:cubicBezTo>
                    <a:pt x="41" y="53"/>
                    <a:pt x="41" y="53"/>
                    <a:pt x="41" y="53"/>
                  </a:cubicBezTo>
                  <a:cubicBezTo>
                    <a:pt x="29" y="53"/>
                    <a:pt x="29" y="53"/>
                    <a:pt x="29" y="53"/>
                  </a:cubicBezTo>
                  <a:cubicBezTo>
                    <a:pt x="27" y="53"/>
                    <a:pt x="26" y="51"/>
                    <a:pt x="26" y="49"/>
                  </a:cubicBezTo>
                  <a:cubicBezTo>
                    <a:pt x="26" y="46"/>
                    <a:pt x="26" y="46"/>
                    <a:pt x="26" y="46"/>
                  </a:cubicBezTo>
                  <a:cubicBezTo>
                    <a:pt x="26" y="44"/>
                    <a:pt x="27" y="43"/>
                    <a:pt x="29" y="43"/>
                  </a:cubicBezTo>
                  <a:cubicBezTo>
                    <a:pt x="41" y="43"/>
                    <a:pt x="41" y="43"/>
                    <a:pt x="41" y="43"/>
                  </a:cubicBezTo>
                  <a:cubicBezTo>
                    <a:pt x="41" y="31"/>
                    <a:pt x="41" y="31"/>
                    <a:pt x="41" y="31"/>
                  </a:cubicBezTo>
                  <a:cubicBezTo>
                    <a:pt x="41" y="29"/>
                    <a:pt x="42" y="28"/>
                    <a:pt x="44" y="28"/>
                  </a:cubicBezTo>
                  <a:cubicBezTo>
                    <a:pt x="47" y="28"/>
                    <a:pt x="47" y="28"/>
                    <a:pt x="47" y="28"/>
                  </a:cubicBezTo>
                  <a:cubicBezTo>
                    <a:pt x="49" y="28"/>
                    <a:pt x="50" y="29"/>
                    <a:pt x="50" y="31"/>
                  </a:cubicBezTo>
                  <a:cubicBezTo>
                    <a:pt x="50" y="43"/>
                    <a:pt x="50" y="43"/>
                    <a:pt x="50" y="43"/>
                  </a:cubicBezTo>
                  <a:cubicBezTo>
                    <a:pt x="62" y="43"/>
                    <a:pt x="62" y="43"/>
                    <a:pt x="62" y="43"/>
                  </a:cubicBezTo>
                  <a:cubicBezTo>
                    <a:pt x="64" y="43"/>
                    <a:pt x="65" y="44"/>
                    <a:pt x="65" y="46"/>
                  </a:cubicBezTo>
                  <a:lnTo>
                    <a:pt x="65" y="4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7" name="Freeform 24">
              <a:extLst>
                <a:ext uri="{FF2B5EF4-FFF2-40B4-BE49-F238E27FC236}">
                  <a16:creationId xmlns:a16="http://schemas.microsoft.com/office/drawing/2014/main" id="{D61FE923-CAF6-415D-8C41-B55BBA197EB2}"/>
                </a:ext>
              </a:extLst>
            </p:cNvPr>
            <p:cNvSpPr/>
            <p:nvPr/>
          </p:nvSpPr>
          <p:spPr bwMode="auto">
            <a:xfrm>
              <a:off x="621" y="543"/>
              <a:ext cx="215" cy="279"/>
            </a:xfrm>
            <a:custGeom>
              <a:avLst/>
              <a:gdLst>
                <a:gd name="T0" fmla="*/ 87 w 91"/>
                <a:gd name="T1" fmla="*/ 0 h 118"/>
                <a:gd name="T2" fmla="*/ 91 w 91"/>
                <a:gd name="T3" fmla="*/ 3 h 118"/>
                <a:gd name="T4" fmla="*/ 91 w 91"/>
                <a:gd name="T5" fmla="*/ 115 h 118"/>
                <a:gd name="T6" fmla="*/ 88 w 91"/>
                <a:gd name="T7" fmla="*/ 117 h 118"/>
                <a:gd name="T8" fmla="*/ 77 w 91"/>
                <a:gd name="T9" fmla="*/ 109 h 118"/>
                <a:gd name="T10" fmla="*/ 75 w 91"/>
                <a:gd name="T11" fmla="*/ 104 h 118"/>
                <a:gd name="T12" fmla="*/ 75 w 91"/>
                <a:gd name="T13" fmla="*/ 19 h 118"/>
                <a:gd name="T14" fmla="*/ 71 w 91"/>
                <a:gd name="T15" fmla="*/ 16 h 118"/>
                <a:gd name="T16" fmla="*/ 3 w 91"/>
                <a:gd name="T17" fmla="*/ 16 h 118"/>
                <a:gd name="T18" fmla="*/ 0 w 91"/>
                <a:gd name="T19" fmla="*/ 13 h 118"/>
                <a:gd name="T20" fmla="*/ 0 w 91"/>
                <a:gd name="T21" fmla="*/ 3 h 118"/>
                <a:gd name="T22" fmla="*/ 3 w 91"/>
                <a:gd name="T23" fmla="*/ 0 h 118"/>
                <a:gd name="T24" fmla="*/ 87 w 91"/>
                <a:gd name="T2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118">
                  <a:moveTo>
                    <a:pt x="87" y="0"/>
                  </a:moveTo>
                  <a:cubicBezTo>
                    <a:pt x="89" y="0"/>
                    <a:pt x="91" y="2"/>
                    <a:pt x="91" y="3"/>
                  </a:cubicBezTo>
                  <a:cubicBezTo>
                    <a:pt x="91" y="115"/>
                    <a:pt x="91" y="115"/>
                    <a:pt x="91" y="115"/>
                  </a:cubicBezTo>
                  <a:cubicBezTo>
                    <a:pt x="91" y="117"/>
                    <a:pt x="89" y="118"/>
                    <a:pt x="88" y="117"/>
                  </a:cubicBezTo>
                  <a:cubicBezTo>
                    <a:pt x="77" y="109"/>
                    <a:pt x="77" y="109"/>
                    <a:pt x="77" y="109"/>
                  </a:cubicBezTo>
                  <a:cubicBezTo>
                    <a:pt x="76" y="108"/>
                    <a:pt x="75" y="106"/>
                    <a:pt x="75" y="104"/>
                  </a:cubicBezTo>
                  <a:cubicBezTo>
                    <a:pt x="75" y="19"/>
                    <a:pt x="75" y="19"/>
                    <a:pt x="75" y="19"/>
                  </a:cubicBezTo>
                  <a:cubicBezTo>
                    <a:pt x="75" y="18"/>
                    <a:pt x="73" y="16"/>
                    <a:pt x="71" y="16"/>
                  </a:cubicBezTo>
                  <a:cubicBezTo>
                    <a:pt x="3" y="16"/>
                    <a:pt x="3" y="16"/>
                    <a:pt x="3" y="16"/>
                  </a:cubicBezTo>
                  <a:cubicBezTo>
                    <a:pt x="1" y="16"/>
                    <a:pt x="0" y="15"/>
                    <a:pt x="0" y="13"/>
                  </a:cubicBezTo>
                  <a:cubicBezTo>
                    <a:pt x="0" y="3"/>
                    <a:pt x="0" y="3"/>
                    <a:pt x="0" y="3"/>
                  </a:cubicBezTo>
                  <a:cubicBezTo>
                    <a:pt x="0" y="2"/>
                    <a:pt x="1" y="0"/>
                    <a:pt x="3" y="0"/>
                  </a:cubicBezTo>
                  <a:lnTo>
                    <a:pt x="87"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grpSp>
        <p:nvGrpSpPr>
          <p:cNvPr id="18" name="Group 25">
            <a:extLst>
              <a:ext uri="{FF2B5EF4-FFF2-40B4-BE49-F238E27FC236}">
                <a16:creationId xmlns:a16="http://schemas.microsoft.com/office/drawing/2014/main" id="{DA8F64E3-1229-4968-AC22-3191E0E013E6}"/>
              </a:ext>
            </a:extLst>
          </p:cNvPr>
          <p:cNvGrpSpPr/>
          <p:nvPr/>
        </p:nvGrpSpPr>
        <p:grpSpPr bwMode="auto">
          <a:xfrm>
            <a:off x="7849344" y="5282072"/>
            <a:ext cx="141880" cy="210597"/>
            <a:chOff x="0" y="0"/>
            <a:chExt cx="85" cy="127"/>
          </a:xfrm>
        </p:grpSpPr>
        <p:sp>
          <p:nvSpPr>
            <p:cNvPr id="19" name="Freeform 26">
              <a:extLst>
                <a:ext uri="{FF2B5EF4-FFF2-40B4-BE49-F238E27FC236}">
                  <a16:creationId xmlns:a16="http://schemas.microsoft.com/office/drawing/2014/main" id="{4603C771-C95B-4C23-B463-1EF4C02F736D}"/>
                </a:ext>
              </a:extLst>
            </p:cNvPr>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20" name="Freeform 27">
              <a:extLst>
                <a:ext uri="{FF2B5EF4-FFF2-40B4-BE49-F238E27FC236}">
                  <a16:creationId xmlns:a16="http://schemas.microsoft.com/office/drawing/2014/main" id="{835E9480-922E-4712-8D87-14EF2D006419}"/>
                </a:ext>
              </a:extLst>
            </p:cNvPr>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grpSp>
        <p:nvGrpSpPr>
          <p:cNvPr id="21" name="Group 28">
            <a:extLst>
              <a:ext uri="{FF2B5EF4-FFF2-40B4-BE49-F238E27FC236}">
                <a16:creationId xmlns:a16="http://schemas.microsoft.com/office/drawing/2014/main" id="{93C5EA98-E226-4D32-BDCC-EC2032BD68BA}"/>
              </a:ext>
            </a:extLst>
          </p:cNvPr>
          <p:cNvGrpSpPr/>
          <p:nvPr/>
        </p:nvGrpSpPr>
        <p:grpSpPr bwMode="auto">
          <a:xfrm>
            <a:off x="7810439" y="4254268"/>
            <a:ext cx="219686" cy="178549"/>
            <a:chOff x="0" y="0"/>
            <a:chExt cx="132" cy="109"/>
          </a:xfrm>
        </p:grpSpPr>
        <p:sp>
          <p:nvSpPr>
            <p:cNvPr id="22" name="Freeform 29">
              <a:extLst>
                <a:ext uri="{FF2B5EF4-FFF2-40B4-BE49-F238E27FC236}">
                  <a16:creationId xmlns:a16="http://schemas.microsoft.com/office/drawing/2014/main" id="{7BC09DA2-D9DD-4B96-A0CC-8299AE02CABC}"/>
                </a:ext>
              </a:extLst>
            </p:cNvPr>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23" name="Freeform 30">
              <a:extLst>
                <a:ext uri="{FF2B5EF4-FFF2-40B4-BE49-F238E27FC236}">
                  <a16:creationId xmlns:a16="http://schemas.microsoft.com/office/drawing/2014/main" id="{A84C5EC1-B3EE-4064-8F48-1756518732E2}"/>
                </a:ext>
              </a:extLst>
            </p:cNvPr>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sp>
        <p:nvSpPr>
          <p:cNvPr id="24" name="Freeform 31">
            <a:extLst>
              <a:ext uri="{FF2B5EF4-FFF2-40B4-BE49-F238E27FC236}">
                <a16:creationId xmlns:a16="http://schemas.microsoft.com/office/drawing/2014/main" id="{1EFDC5E9-2DED-4A0D-9CF2-E70C363BA91C}"/>
              </a:ext>
            </a:extLst>
          </p:cNvPr>
          <p:cNvSpPr>
            <a:spLocks noEditPoints="1"/>
          </p:cNvSpPr>
          <p:nvPr/>
        </p:nvSpPr>
        <p:spPr bwMode="auto">
          <a:xfrm>
            <a:off x="7812730" y="3237906"/>
            <a:ext cx="215109" cy="183128"/>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nvGrpSpPr>
          <p:cNvPr id="25" name="Group 32">
            <a:extLst>
              <a:ext uri="{FF2B5EF4-FFF2-40B4-BE49-F238E27FC236}">
                <a16:creationId xmlns:a16="http://schemas.microsoft.com/office/drawing/2014/main" id="{45A6F698-E844-4548-85CD-2541308F9F58}"/>
              </a:ext>
            </a:extLst>
          </p:cNvPr>
          <p:cNvGrpSpPr/>
          <p:nvPr/>
        </p:nvGrpSpPr>
        <p:grpSpPr bwMode="auto">
          <a:xfrm>
            <a:off x="7826458" y="2200947"/>
            <a:ext cx="192225" cy="155658"/>
            <a:chOff x="0" y="0"/>
            <a:chExt cx="116" cy="94"/>
          </a:xfrm>
        </p:grpSpPr>
        <p:sp>
          <p:nvSpPr>
            <p:cNvPr id="26" name="Freeform 33">
              <a:extLst>
                <a:ext uri="{FF2B5EF4-FFF2-40B4-BE49-F238E27FC236}">
                  <a16:creationId xmlns:a16="http://schemas.microsoft.com/office/drawing/2014/main" id="{54D0F807-DAAB-4CBE-9783-22A796D45693}"/>
                </a:ext>
              </a:extLst>
            </p:cNvPr>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27" name="Freeform 34">
              <a:extLst>
                <a:ext uri="{FF2B5EF4-FFF2-40B4-BE49-F238E27FC236}">
                  <a16:creationId xmlns:a16="http://schemas.microsoft.com/office/drawing/2014/main" id="{61A688E9-C5D6-483B-A1B2-CC76B1DCC463}"/>
                </a:ext>
              </a:extLst>
            </p:cNvPr>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sp>
        <p:nvSpPr>
          <p:cNvPr id="28" name="Rectangle 43">
            <a:extLst>
              <a:ext uri="{FF2B5EF4-FFF2-40B4-BE49-F238E27FC236}">
                <a16:creationId xmlns:a16="http://schemas.microsoft.com/office/drawing/2014/main" id="{4975F7C2-12C9-400D-9DEB-B43F1E72822B}"/>
              </a:ext>
            </a:extLst>
          </p:cNvPr>
          <p:cNvSpPr>
            <a:spLocks noChangeArrowheads="1"/>
          </p:cNvSpPr>
          <p:nvPr/>
        </p:nvSpPr>
        <p:spPr bwMode="auto">
          <a:xfrm>
            <a:off x="8430594" y="1949145"/>
            <a:ext cx="2519901"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200" b="1" dirty="0">
                <a:solidFill>
                  <a:schemeClr val="bg1">
                    <a:lumMod val="50000"/>
                  </a:schemeClr>
                </a:solidFill>
              </a:rPr>
              <a:t>TOPIC HEADER ONE</a:t>
            </a:r>
            <a:endParaRPr lang="zh-CN" altLang="en-US" sz="1200" dirty="0">
              <a:solidFill>
                <a:schemeClr val="bg1">
                  <a:lumMod val="50000"/>
                </a:schemeClr>
              </a:solidFill>
            </a:endParaRPr>
          </a:p>
          <a:p>
            <a:pPr>
              <a:lnSpc>
                <a:spcPct val="120000"/>
              </a:lnSpc>
            </a:pPr>
            <a:r>
              <a:rPr lang="en-US" altLang="zh-CN" sz="1200" dirty="0">
                <a:solidFill>
                  <a:schemeClr val="bg1">
                    <a:lumMod val="50000"/>
                  </a:schemeClr>
                </a:solidFill>
              </a:rPr>
              <a:t>We have many PowerPoint </a:t>
            </a:r>
            <a:r>
              <a:rPr lang="zh-CN" altLang="en-US" sz="1200" dirty="0">
                <a:solidFill>
                  <a:schemeClr val="bg1">
                    <a:lumMod val="50000"/>
                  </a:schemeClr>
                </a:solidFill>
              </a:rPr>
              <a:t>templates</a:t>
            </a:r>
            <a:r>
              <a:rPr lang="en-US" altLang="zh-CN" sz="1200" dirty="0">
                <a:solidFill>
                  <a:schemeClr val="bg1">
                    <a:lumMod val="50000"/>
                  </a:schemeClr>
                </a:solidFill>
              </a:rPr>
              <a:t> that has been specifically designed</a:t>
            </a:r>
            <a:r>
              <a:rPr lang="zh-CN" altLang="en-US" sz="1200" dirty="0">
                <a:solidFill>
                  <a:schemeClr val="bg1">
                    <a:lumMod val="50000"/>
                  </a:schemeClr>
                </a:solidFill>
              </a:rPr>
              <a:t>.</a:t>
            </a:r>
          </a:p>
        </p:txBody>
      </p:sp>
      <p:sp>
        <p:nvSpPr>
          <p:cNvPr id="29" name="Rectangle 44">
            <a:extLst>
              <a:ext uri="{FF2B5EF4-FFF2-40B4-BE49-F238E27FC236}">
                <a16:creationId xmlns:a16="http://schemas.microsoft.com/office/drawing/2014/main" id="{A93A9C19-9F63-4165-B1B1-FF5A5587A054}"/>
              </a:ext>
            </a:extLst>
          </p:cNvPr>
          <p:cNvSpPr>
            <a:spLocks noChangeArrowheads="1"/>
          </p:cNvSpPr>
          <p:nvPr/>
        </p:nvSpPr>
        <p:spPr bwMode="auto">
          <a:xfrm>
            <a:off x="8430594" y="2983818"/>
            <a:ext cx="2519901"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200" b="1">
                <a:solidFill>
                  <a:schemeClr val="bg1">
                    <a:lumMod val="50000"/>
                  </a:schemeClr>
                </a:solidFill>
              </a:rPr>
              <a:t>TOPIC HEADER TWO</a:t>
            </a:r>
            <a:endParaRPr lang="zh-CN" altLang="en-US" sz="1200">
              <a:solidFill>
                <a:schemeClr val="bg1">
                  <a:lumMod val="50000"/>
                </a:schemeClr>
              </a:solidFill>
            </a:endParaRPr>
          </a:p>
          <a:p>
            <a:pPr>
              <a:lnSpc>
                <a:spcPct val="120000"/>
              </a:lnSpc>
            </a:pPr>
            <a:r>
              <a:rPr lang="en-US" altLang="zh-CN" sz="1200">
                <a:solidFill>
                  <a:schemeClr val="bg1">
                    <a:lumMod val="50000"/>
                  </a:schemeClr>
                </a:solidFill>
              </a:rPr>
              <a:t>We have many PowerPoint </a:t>
            </a:r>
            <a:r>
              <a:rPr lang="zh-CN" altLang="en-US" sz="1200">
                <a:solidFill>
                  <a:schemeClr val="bg1">
                    <a:lumMod val="50000"/>
                  </a:schemeClr>
                </a:solidFill>
              </a:rPr>
              <a:t>templates</a:t>
            </a:r>
            <a:r>
              <a:rPr lang="en-US" altLang="zh-CN" sz="1200">
                <a:solidFill>
                  <a:schemeClr val="bg1">
                    <a:lumMod val="50000"/>
                  </a:schemeClr>
                </a:solidFill>
              </a:rPr>
              <a:t> that has been specifically designed</a:t>
            </a:r>
            <a:r>
              <a:rPr lang="zh-CN" altLang="en-US" sz="1200">
                <a:solidFill>
                  <a:schemeClr val="bg1">
                    <a:lumMod val="50000"/>
                  </a:schemeClr>
                </a:solidFill>
              </a:rPr>
              <a:t>.</a:t>
            </a:r>
          </a:p>
        </p:txBody>
      </p:sp>
      <p:sp>
        <p:nvSpPr>
          <p:cNvPr id="30" name="Rectangle 45">
            <a:extLst>
              <a:ext uri="{FF2B5EF4-FFF2-40B4-BE49-F238E27FC236}">
                <a16:creationId xmlns:a16="http://schemas.microsoft.com/office/drawing/2014/main" id="{37ED54CE-D8D7-4295-991D-0ABB5BBB57C0}"/>
              </a:ext>
            </a:extLst>
          </p:cNvPr>
          <p:cNvSpPr>
            <a:spLocks noChangeArrowheads="1"/>
          </p:cNvSpPr>
          <p:nvPr/>
        </p:nvSpPr>
        <p:spPr bwMode="auto">
          <a:xfrm>
            <a:off x="8430594" y="4036802"/>
            <a:ext cx="2519901"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200" b="1">
                <a:solidFill>
                  <a:schemeClr val="bg1">
                    <a:lumMod val="50000"/>
                  </a:schemeClr>
                </a:solidFill>
              </a:rPr>
              <a:t>TOPIC HEADER THREE</a:t>
            </a:r>
            <a:endParaRPr lang="zh-CN" altLang="en-US" sz="1200">
              <a:solidFill>
                <a:schemeClr val="bg1">
                  <a:lumMod val="50000"/>
                </a:schemeClr>
              </a:solidFill>
            </a:endParaRPr>
          </a:p>
          <a:p>
            <a:pPr>
              <a:lnSpc>
                <a:spcPct val="120000"/>
              </a:lnSpc>
            </a:pPr>
            <a:r>
              <a:rPr lang="en-US" altLang="zh-CN" sz="1200">
                <a:solidFill>
                  <a:schemeClr val="bg1">
                    <a:lumMod val="50000"/>
                  </a:schemeClr>
                </a:solidFill>
              </a:rPr>
              <a:t>We have many PowerPoint </a:t>
            </a:r>
            <a:r>
              <a:rPr lang="zh-CN" altLang="en-US" sz="1200">
                <a:solidFill>
                  <a:schemeClr val="bg1">
                    <a:lumMod val="50000"/>
                  </a:schemeClr>
                </a:solidFill>
              </a:rPr>
              <a:t>templates</a:t>
            </a:r>
            <a:r>
              <a:rPr lang="en-US" altLang="zh-CN" sz="1200">
                <a:solidFill>
                  <a:schemeClr val="bg1">
                    <a:lumMod val="50000"/>
                  </a:schemeClr>
                </a:solidFill>
              </a:rPr>
              <a:t> that has been specifically designed</a:t>
            </a:r>
            <a:r>
              <a:rPr lang="zh-CN" altLang="en-US" sz="1200">
                <a:solidFill>
                  <a:schemeClr val="bg1">
                    <a:lumMod val="50000"/>
                  </a:schemeClr>
                </a:solidFill>
              </a:rPr>
              <a:t>.</a:t>
            </a:r>
          </a:p>
        </p:txBody>
      </p:sp>
      <p:sp>
        <p:nvSpPr>
          <p:cNvPr id="31" name="Rectangle 46">
            <a:extLst>
              <a:ext uri="{FF2B5EF4-FFF2-40B4-BE49-F238E27FC236}">
                <a16:creationId xmlns:a16="http://schemas.microsoft.com/office/drawing/2014/main" id="{80CD51A3-3053-4B61-9F5D-E0831611B9F9}"/>
              </a:ext>
            </a:extLst>
          </p:cNvPr>
          <p:cNvSpPr>
            <a:spLocks noChangeArrowheads="1"/>
          </p:cNvSpPr>
          <p:nvPr/>
        </p:nvSpPr>
        <p:spPr bwMode="auto">
          <a:xfrm>
            <a:off x="8430594" y="5053162"/>
            <a:ext cx="2519901"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200" b="1">
                <a:solidFill>
                  <a:schemeClr val="bg1">
                    <a:lumMod val="50000"/>
                  </a:schemeClr>
                </a:solidFill>
              </a:rPr>
              <a:t>TOPIC HEADER FOUR</a:t>
            </a:r>
            <a:endParaRPr lang="zh-CN" altLang="en-US" sz="1200">
              <a:solidFill>
                <a:schemeClr val="bg1">
                  <a:lumMod val="50000"/>
                </a:schemeClr>
              </a:solidFill>
            </a:endParaRPr>
          </a:p>
          <a:p>
            <a:pPr>
              <a:lnSpc>
                <a:spcPct val="120000"/>
              </a:lnSpc>
            </a:pPr>
            <a:r>
              <a:rPr lang="en-US" altLang="zh-CN" sz="1200">
                <a:solidFill>
                  <a:schemeClr val="bg1">
                    <a:lumMod val="50000"/>
                  </a:schemeClr>
                </a:solidFill>
              </a:rPr>
              <a:t>We have many PowerPoint </a:t>
            </a:r>
            <a:r>
              <a:rPr lang="zh-CN" altLang="en-US" sz="1200">
                <a:solidFill>
                  <a:schemeClr val="bg1">
                    <a:lumMod val="50000"/>
                  </a:schemeClr>
                </a:solidFill>
              </a:rPr>
              <a:t>templates</a:t>
            </a:r>
            <a:r>
              <a:rPr lang="en-US" altLang="zh-CN" sz="1200">
                <a:solidFill>
                  <a:schemeClr val="bg1">
                    <a:lumMod val="50000"/>
                  </a:schemeClr>
                </a:solidFill>
              </a:rPr>
              <a:t> that has been specifically designed</a:t>
            </a:r>
            <a:r>
              <a:rPr lang="zh-CN" altLang="en-US" sz="1200">
                <a:solidFill>
                  <a:schemeClr val="bg1">
                    <a:lumMod val="50000"/>
                  </a:schemeClr>
                </a:solidFill>
              </a:rPr>
              <a:t>.</a:t>
            </a:r>
          </a:p>
        </p:txBody>
      </p:sp>
      <p:sp>
        <p:nvSpPr>
          <p:cNvPr id="32" name="Rectangle 24">
            <a:extLst>
              <a:ext uri="{FF2B5EF4-FFF2-40B4-BE49-F238E27FC236}">
                <a16:creationId xmlns:a16="http://schemas.microsoft.com/office/drawing/2014/main" id="{0F2D5338-4FD5-4E5F-A141-CF6898E95B8D}"/>
              </a:ext>
            </a:extLst>
          </p:cNvPr>
          <p:cNvSpPr>
            <a:spLocks noChangeArrowheads="1"/>
          </p:cNvSpPr>
          <p:nvPr/>
        </p:nvSpPr>
        <p:spPr bwMode="auto">
          <a:xfrm>
            <a:off x="1473205" y="2374975"/>
            <a:ext cx="2999846" cy="3014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p:txBody>
      </p:sp>
    </p:spTree>
    <p:extLst>
      <p:ext uri="{BB962C8B-B14F-4D97-AF65-F5344CB8AC3E}">
        <p14:creationId xmlns:p14="http://schemas.microsoft.com/office/powerpoint/2010/main" val="3612528970"/>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50" fill="hold"/>
                                        <p:tgtEl>
                                          <p:spTgt spid="7"/>
                                        </p:tgtEl>
                                        <p:attrNameLst>
                                          <p:attrName>ppt_x</p:attrName>
                                        </p:attrNameLst>
                                      </p:cBhvr>
                                      <p:tavLst>
                                        <p:tav tm="0">
                                          <p:val>
                                            <p:strVal val="1+#ppt_w/2"/>
                                          </p:val>
                                        </p:tav>
                                        <p:tav tm="100000">
                                          <p:val>
                                            <p:strVal val="#ppt_x"/>
                                          </p:val>
                                        </p:tav>
                                      </p:tavLst>
                                    </p:anim>
                                    <p:anim calcmode="lin" valueType="num">
                                      <p:cBhvr additive="base">
                                        <p:cTn id="14" dur="25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750"/>
                            </p:stCondLst>
                            <p:childTnLst>
                              <p:par>
                                <p:cTn id="16" presetID="2" presetClass="entr" presetSubtype="2"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250" fill="hold"/>
                                        <p:tgtEl>
                                          <p:spTgt spid="9"/>
                                        </p:tgtEl>
                                        <p:attrNameLst>
                                          <p:attrName>ppt_x</p:attrName>
                                        </p:attrNameLst>
                                      </p:cBhvr>
                                      <p:tavLst>
                                        <p:tav tm="0">
                                          <p:val>
                                            <p:strVal val="1+#ppt_w/2"/>
                                          </p:val>
                                        </p:tav>
                                        <p:tav tm="100000">
                                          <p:val>
                                            <p:strVal val="#ppt_x"/>
                                          </p:val>
                                        </p:tav>
                                      </p:tavLst>
                                    </p:anim>
                                    <p:anim calcmode="lin" valueType="num">
                                      <p:cBhvr additive="base">
                                        <p:cTn id="19" dur="25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250" fill="hold"/>
                                        <p:tgtEl>
                                          <p:spTgt spid="10"/>
                                        </p:tgtEl>
                                        <p:attrNameLst>
                                          <p:attrName>ppt_x</p:attrName>
                                        </p:attrNameLst>
                                      </p:cBhvr>
                                      <p:tavLst>
                                        <p:tav tm="0">
                                          <p:val>
                                            <p:strVal val="1+#ppt_w/2"/>
                                          </p:val>
                                        </p:tav>
                                        <p:tav tm="100000">
                                          <p:val>
                                            <p:strVal val="#ppt_x"/>
                                          </p:val>
                                        </p:tav>
                                      </p:tavLst>
                                    </p:anim>
                                    <p:anim calcmode="lin" valueType="num">
                                      <p:cBhvr additive="base">
                                        <p:cTn id="24" dur="25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250"/>
                            </p:stCondLst>
                            <p:childTnLst>
                              <p:par>
                                <p:cTn id="26" presetID="2" presetClass="entr" presetSubtype="2"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250" fill="hold"/>
                                        <p:tgtEl>
                                          <p:spTgt spid="11"/>
                                        </p:tgtEl>
                                        <p:attrNameLst>
                                          <p:attrName>ppt_x</p:attrName>
                                        </p:attrNameLst>
                                      </p:cBhvr>
                                      <p:tavLst>
                                        <p:tav tm="0">
                                          <p:val>
                                            <p:strVal val="1+#ppt_w/2"/>
                                          </p:val>
                                        </p:tav>
                                        <p:tav tm="100000">
                                          <p:val>
                                            <p:strVal val="#ppt_x"/>
                                          </p:val>
                                        </p:tav>
                                      </p:tavLst>
                                    </p:anim>
                                    <p:anim calcmode="lin" valueType="num">
                                      <p:cBhvr additive="base">
                                        <p:cTn id="29" dur="250" fill="hold"/>
                                        <p:tgtEl>
                                          <p:spTgt spid="11"/>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250" fill="hold"/>
                                        <p:tgtEl>
                                          <p:spTgt spid="12"/>
                                        </p:tgtEl>
                                        <p:attrNameLst>
                                          <p:attrName>ppt_x</p:attrName>
                                        </p:attrNameLst>
                                      </p:cBhvr>
                                      <p:tavLst>
                                        <p:tav tm="0">
                                          <p:val>
                                            <p:strVal val="0-#ppt_w/2"/>
                                          </p:val>
                                        </p:tav>
                                        <p:tav tm="100000">
                                          <p:val>
                                            <p:strVal val="#ppt_x"/>
                                          </p:val>
                                        </p:tav>
                                      </p:tavLst>
                                    </p:anim>
                                    <p:anim calcmode="lin" valueType="num">
                                      <p:cBhvr additive="base">
                                        <p:cTn id="34" dur="25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1750"/>
                            </p:stCondLst>
                            <p:childTnLst>
                              <p:par>
                                <p:cTn id="36" presetID="2" presetClass="entr" presetSubtype="2"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250" fill="hold"/>
                                        <p:tgtEl>
                                          <p:spTgt spid="18"/>
                                        </p:tgtEl>
                                        <p:attrNameLst>
                                          <p:attrName>ppt_x</p:attrName>
                                        </p:attrNameLst>
                                      </p:cBhvr>
                                      <p:tavLst>
                                        <p:tav tm="0">
                                          <p:val>
                                            <p:strVal val="1+#ppt_w/2"/>
                                          </p:val>
                                        </p:tav>
                                        <p:tav tm="100000">
                                          <p:val>
                                            <p:strVal val="#ppt_x"/>
                                          </p:val>
                                        </p:tav>
                                      </p:tavLst>
                                    </p:anim>
                                    <p:anim calcmode="lin" valueType="num">
                                      <p:cBhvr additive="base">
                                        <p:cTn id="39" dur="250" fill="hold"/>
                                        <p:tgtEl>
                                          <p:spTgt spid="18"/>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250" fill="hold"/>
                                        <p:tgtEl>
                                          <p:spTgt spid="21"/>
                                        </p:tgtEl>
                                        <p:attrNameLst>
                                          <p:attrName>ppt_x</p:attrName>
                                        </p:attrNameLst>
                                      </p:cBhvr>
                                      <p:tavLst>
                                        <p:tav tm="0">
                                          <p:val>
                                            <p:strVal val="1+#ppt_w/2"/>
                                          </p:val>
                                        </p:tav>
                                        <p:tav tm="100000">
                                          <p:val>
                                            <p:strVal val="#ppt_x"/>
                                          </p:val>
                                        </p:tav>
                                      </p:tavLst>
                                    </p:anim>
                                    <p:anim calcmode="lin" valueType="num">
                                      <p:cBhvr additive="base">
                                        <p:cTn id="44" dur="250" fill="hold"/>
                                        <p:tgtEl>
                                          <p:spTgt spid="21"/>
                                        </p:tgtEl>
                                        <p:attrNameLst>
                                          <p:attrName>ppt_y</p:attrName>
                                        </p:attrNameLst>
                                      </p:cBhvr>
                                      <p:tavLst>
                                        <p:tav tm="0">
                                          <p:val>
                                            <p:strVal val="#ppt_y"/>
                                          </p:val>
                                        </p:tav>
                                        <p:tav tm="100000">
                                          <p:val>
                                            <p:strVal val="#ppt_y"/>
                                          </p:val>
                                        </p:tav>
                                      </p:tavLst>
                                    </p:anim>
                                  </p:childTnLst>
                                </p:cTn>
                              </p:par>
                            </p:childTnLst>
                          </p:cTn>
                        </p:par>
                        <p:par>
                          <p:cTn id="45" fill="hold">
                            <p:stCondLst>
                              <p:cond delay="2250"/>
                            </p:stCondLst>
                            <p:childTnLst>
                              <p:par>
                                <p:cTn id="46" presetID="2" presetClass="entr" presetSubtype="2"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250" fill="hold"/>
                                        <p:tgtEl>
                                          <p:spTgt spid="24"/>
                                        </p:tgtEl>
                                        <p:attrNameLst>
                                          <p:attrName>ppt_x</p:attrName>
                                        </p:attrNameLst>
                                      </p:cBhvr>
                                      <p:tavLst>
                                        <p:tav tm="0">
                                          <p:val>
                                            <p:strVal val="1+#ppt_w/2"/>
                                          </p:val>
                                        </p:tav>
                                        <p:tav tm="100000">
                                          <p:val>
                                            <p:strVal val="#ppt_x"/>
                                          </p:val>
                                        </p:tav>
                                      </p:tavLst>
                                    </p:anim>
                                    <p:anim calcmode="lin" valueType="num">
                                      <p:cBhvr additive="base">
                                        <p:cTn id="49" dur="25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2" presetClass="entr" presetSubtype="2"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250" fill="hold"/>
                                        <p:tgtEl>
                                          <p:spTgt spid="25"/>
                                        </p:tgtEl>
                                        <p:attrNameLst>
                                          <p:attrName>ppt_x</p:attrName>
                                        </p:attrNameLst>
                                      </p:cBhvr>
                                      <p:tavLst>
                                        <p:tav tm="0">
                                          <p:val>
                                            <p:strVal val="1+#ppt_w/2"/>
                                          </p:val>
                                        </p:tav>
                                        <p:tav tm="100000">
                                          <p:val>
                                            <p:strVal val="#ppt_x"/>
                                          </p:val>
                                        </p:tav>
                                      </p:tavLst>
                                    </p:anim>
                                    <p:anim calcmode="lin" valueType="num">
                                      <p:cBhvr additive="base">
                                        <p:cTn id="54" dur="250" fill="hold"/>
                                        <p:tgtEl>
                                          <p:spTgt spid="25"/>
                                        </p:tgtEl>
                                        <p:attrNameLst>
                                          <p:attrName>ppt_y</p:attrName>
                                        </p:attrNameLst>
                                      </p:cBhvr>
                                      <p:tavLst>
                                        <p:tav tm="0">
                                          <p:val>
                                            <p:strVal val="#ppt_y"/>
                                          </p:val>
                                        </p:tav>
                                        <p:tav tm="100000">
                                          <p:val>
                                            <p:strVal val="#ppt_y"/>
                                          </p:val>
                                        </p:tav>
                                      </p:tavLst>
                                    </p:anim>
                                  </p:childTnLst>
                                </p:cTn>
                              </p:par>
                            </p:childTnLst>
                          </p:cTn>
                        </p:par>
                        <p:par>
                          <p:cTn id="55" fill="hold">
                            <p:stCondLst>
                              <p:cond delay="2750"/>
                            </p:stCondLst>
                            <p:childTnLst>
                              <p:par>
                                <p:cTn id="56" presetID="2" presetClass="entr" presetSubtype="2"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250" fill="hold"/>
                                        <p:tgtEl>
                                          <p:spTgt spid="28"/>
                                        </p:tgtEl>
                                        <p:attrNameLst>
                                          <p:attrName>ppt_x</p:attrName>
                                        </p:attrNameLst>
                                      </p:cBhvr>
                                      <p:tavLst>
                                        <p:tav tm="0">
                                          <p:val>
                                            <p:strVal val="1+#ppt_w/2"/>
                                          </p:val>
                                        </p:tav>
                                        <p:tav tm="100000">
                                          <p:val>
                                            <p:strVal val="#ppt_x"/>
                                          </p:val>
                                        </p:tav>
                                      </p:tavLst>
                                    </p:anim>
                                    <p:anim calcmode="lin" valueType="num">
                                      <p:cBhvr additive="base">
                                        <p:cTn id="59" dur="250" fill="hold"/>
                                        <p:tgtEl>
                                          <p:spTgt spid="28"/>
                                        </p:tgtEl>
                                        <p:attrNameLst>
                                          <p:attrName>ppt_y</p:attrName>
                                        </p:attrNameLst>
                                      </p:cBhvr>
                                      <p:tavLst>
                                        <p:tav tm="0">
                                          <p:val>
                                            <p:strVal val="#ppt_y"/>
                                          </p:val>
                                        </p:tav>
                                        <p:tav tm="100000">
                                          <p:val>
                                            <p:strVal val="#ppt_y"/>
                                          </p:val>
                                        </p:tav>
                                      </p:tavLst>
                                    </p:anim>
                                  </p:childTnLst>
                                </p:cTn>
                              </p:par>
                            </p:childTnLst>
                          </p:cTn>
                        </p:par>
                        <p:par>
                          <p:cTn id="60" fill="hold">
                            <p:stCondLst>
                              <p:cond delay="3000"/>
                            </p:stCondLst>
                            <p:childTnLst>
                              <p:par>
                                <p:cTn id="61" presetID="2" presetClass="entr" presetSubtype="2"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250" fill="hold"/>
                                        <p:tgtEl>
                                          <p:spTgt spid="29"/>
                                        </p:tgtEl>
                                        <p:attrNameLst>
                                          <p:attrName>ppt_x</p:attrName>
                                        </p:attrNameLst>
                                      </p:cBhvr>
                                      <p:tavLst>
                                        <p:tav tm="0">
                                          <p:val>
                                            <p:strVal val="1+#ppt_w/2"/>
                                          </p:val>
                                        </p:tav>
                                        <p:tav tm="100000">
                                          <p:val>
                                            <p:strVal val="#ppt_x"/>
                                          </p:val>
                                        </p:tav>
                                      </p:tavLst>
                                    </p:anim>
                                    <p:anim calcmode="lin" valueType="num">
                                      <p:cBhvr additive="base">
                                        <p:cTn id="64" dur="250" fill="hold"/>
                                        <p:tgtEl>
                                          <p:spTgt spid="29"/>
                                        </p:tgtEl>
                                        <p:attrNameLst>
                                          <p:attrName>ppt_y</p:attrName>
                                        </p:attrNameLst>
                                      </p:cBhvr>
                                      <p:tavLst>
                                        <p:tav tm="0">
                                          <p:val>
                                            <p:strVal val="#ppt_y"/>
                                          </p:val>
                                        </p:tav>
                                        <p:tav tm="100000">
                                          <p:val>
                                            <p:strVal val="#ppt_y"/>
                                          </p:val>
                                        </p:tav>
                                      </p:tavLst>
                                    </p:anim>
                                  </p:childTnLst>
                                </p:cTn>
                              </p:par>
                            </p:childTnLst>
                          </p:cTn>
                        </p:par>
                        <p:par>
                          <p:cTn id="65" fill="hold">
                            <p:stCondLst>
                              <p:cond delay="3250"/>
                            </p:stCondLst>
                            <p:childTnLst>
                              <p:par>
                                <p:cTn id="66" presetID="2" presetClass="entr" presetSubtype="2"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additive="base">
                                        <p:cTn id="68" dur="250" fill="hold"/>
                                        <p:tgtEl>
                                          <p:spTgt spid="30"/>
                                        </p:tgtEl>
                                        <p:attrNameLst>
                                          <p:attrName>ppt_x</p:attrName>
                                        </p:attrNameLst>
                                      </p:cBhvr>
                                      <p:tavLst>
                                        <p:tav tm="0">
                                          <p:val>
                                            <p:strVal val="1+#ppt_w/2"/>
                                          </p:val>
                                        </p:tav>
                                        <p:tav tm="100000">
                                          <p:val>
                                            <p:strVal val="#ppt_x"/>
                                          </p:val>
                                        </p:tav>
                                      </p:tavLst>
                                    </p:anim>
                                    <p:anim calcmode="lin" valueType="num">
                                      <p:cBhvr additive="base">
                                        <p:cTn id="69" dur="250" fill="hold"/>
                                        <p:tgtEl>
                                          <p:spTgt spid="30"/>
                                        </p:tgtEl>
                                        <p:attrNameLst>
                                          <p:attrName>ppt_y</p:attrName>
                                        </p:attrNameLst>
                                      </p:cBhvr>
                                      <p:tavLst>
                                        <p:tav tm="0">
                                          <p:val>
                                            <p:strVal val="#ppt_y"/>
                                          </p:val>
                                        </p:tav>
                                        <p:tav tm="100000">
                                          <p:val>
                                            <p:strVal val="#ppt_y"/>
                                          </p:val>
                                        </p:tav>
                                      </p:tavLst>
                                    </p:anim>
                                  </p:childTnLst>
                                </p:cTn>
                              </p:par>
                            </p:childTnLst>
                          </p:cTn>
                        </p:par>
                        <p:par>
                          <p:cTn id="70" fill="hold">
                            <p:stCondLst>
                              <p:cond delay="3500"/>
                            </p:stCondLst>
                            <p:childTnLst>
                              <p:par>
                                <p:cTn id="71" presetID="2" presetClass="entr" presetSubtype="2"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additive="base">
                                        <p:cTn id="73" dur="250" fill="hold"/>
                                        <p:tgtEl>
                                          <p:spTgt spid="31"/>
                                        </p:tgtEl>
                                        <p:attrNameLst>
                                          <p:attrName>ppt_x</p:attrName>
                                        </p:attrNameLst>
                                      </p:cBhvr>
                                      <p:tavLst>
                                        <p:tav tm="0">
                                          <p:val>
                                            <p:strVal val="1+#ppt_w/2"/>
                                          </p:val>
                                        </p:tav>
                                        <p:tav tm="100000">
                                          <p:val>
                                            <p:strVal val="#ppt_x"/>
                                          </p:val>
                                        </p:tav>
                                      </p:tavLst>
                                    </p:anim>
                                    <p:anim calcmode="lin" valueType="num">
                                      <p:cBhvr additive="base">
                                        <p:cTn id="74" dur="250" fill="hold"/>
                                        <p:tgtEl>
                                          <p:spTgt spid="31"/>
                                        </p:tgtEl>
                                        <p:attrNameLst>
                                          <p:attrName>ppt_y</p:attrName>
                                        </p:attrNameLst>
                                      </p:cBhvr>
                                      <p:tavLst>
                                        <p:tav tm="0">
                                          <p:val>
                                            <p:strVal val="#ppt_y"/>
                                          </p:val>
                                        </p:tav>
                                        <p:tav tm="100000">
                                          <p:val>
                                            <p:strVal val="#ppt_y"/>
                                          </p:val>
                                        </p:tav>
                                      </p:tavLst>
                                    </p:anim>
                                  </p:childTnLst>
                                </p:cTn>
                              </p:par>
                            </p:childTnLst>
                          </p:cTn>
                        </p:par>
                        <p:par>
                          <p:cTn id="75" fill="hold">
                            <p:stCondLst>
                              <p:cond delay="3750"/>
                            </p:stCondLst>
                            <p:childTnLst>
                              <p:par>
                                <p:cTn id="76" presetID="2" presetClass="entr" presetSubtype="8" fill="hold" grpId="0" nodeType="after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additive="base">
                                        <p:cTn id="78" dur="250" fill="hold"/>
                                        <p:tgtEl>
                                          <p:spTgt spid="32"/>
                                        </p:tgtEl>
                                        <p:attrNameLst>
                                          <p:attrName>ppt_x</p:attrName>
                                        </p:attrNameLst>
                                      </p:cBhvr>
                                      <p:tavLst>
                                        <p:tav tm="0">
                                          <p:val>
                                            <p:strVal val="0-#ppt_w/2"/>
                                          </p:val>
                                        </p:tav>
                                        <p:tav tm="100000">
                                          <p:val>
                                            <p:strVal val="#ppt_x"/>
                                          </p:val>
                                        </p:tav>
                                      </p:tavLst>
                                    </p:anim>
                                    <p:anim calcmode="lin" valueType="num">
                                      <p:cBhvr additive="base">
                                        <p:cTn id="79" dur="25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24" grpId="0" animBg="1"/>
      <p:bldP spid="28" grpId="0"/>
      <p:bldP spid="29" grpId="0"/>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MH_Other_1"/>
          <p:cNvCxnSpPr/>
          <p:nvPr>
            <p:custDataLst>
              <p:tags r:id="rId2"/>
            </p:custDataLst>
          </p:nvPr>
        </p:nvCxnSpPr>
        <p:spPr>
          <a:xfrm>
            <a:off x="6096000" y="2544897"/>
            <a:ext cx="0" cy="3177761"/>
          </a:xfrm>
          <a:prstGeom prst="line">
            <a:avLst/>
          </a:prstGeom>
          <a:ln>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8" name="图片占位符 7"/>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l="11300" r="11300"/>
          <a:stretch>
            <a:fillRect/>
          </a:stretch>
        </p:blipFill>
        <p:spPr>
          <a:xfrm>
            <a:off x="3128555" y="1942501"/>
            <a:ext cx="2050783" cy="2050783"/>
          </a:xfrm>
        </p:spPr>
      </p:pic>
      <p:pic>
        <p:nvPicPr>
          <p:cNvPr id="26" name="图片占位符 25"/>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l="10000" r="10000"/>
          <a:stretch>
            <a:fillRect/>
          </a:stretch>
        </p:blipFill>
        <p:spPr>
          <a:xfrm>
            <a:off x="7011075" y="1942501"/>
            <a:ext cx="2050783" cy="2050783"/>
          </a:xfrm>
        </p:spPr>
      </p:pic>
      <p:sp>
        <p:nvSpPr>
          <p:cNvPr id="21" name="矩形 20"/>
          <p:cNvSpPr/>
          <p:nvPr/>
        </p:nvSpPr>
        <p:spPr>
          <a:xfrm>
            <a:off x="2490345" y="4919591"/>
            <a:ext cx="3327203" cy="86781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ea typeface="汉仪夏日体W" panose="00020600040101010101" pitchFamily="18" charset="-122"/>
              </a:rPr>
              <a:t>用户可以在投影仪或者计算机上进行演示也可以将演示文稿打印出来制作成胶片以便应用到更广泛的领域中</a:t>
            </a:r>
          </a:p>
        </p:txBody>
      </p:sp>
      <p:grpSp>
        <p:nvGrpSpPr>
          <p:cNvPr id="27" name="组合 26"/>
          <p:cNvGrpSpPr/>
          <p:nvPr/>
        </p:nvGrpSpPr>
        <p:grpSpPr>
          <a:xfrm>
            <a:off x="3131992" y="4390416"/>
            <a:ext cx="1994706" cy="424677"/>
            <a:chOff x="3132400" y="3907147"/>
            <a:chExt cx="1994966" cy="424732"/>
          </a:xfrm>
        </p:grpSpPr>
        <p:sp>
          <p:nvSpPr>
            <p:cNvPr id="10" name="MH_SubTitle_1"/>
            <p:cNvSpPr/>
            <p:nvPr>
              <p:custDataLst>
                <p:tags r:id="rId4"/>
              </p:custDataLst>
            </p:nvPr>
          </p:nvSpPr>
          <p:spPr>
            <a:xfrm>
              <a:off x="3132400" y="3912411"/>
              <a:ext cx="1994966" cy="396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solidFill>
                  <a:srgbClr val="FFFFFF"/>
                </a:solidFill>
                <a:ea typeface="汉仪夏日体W" panose="00020600040101010101" pitchFamily="18" charset="-122"/>
              </a:endParaRPr>
            </a:p>
          </p:txBody>
        </p:sp>
        <p:sp>
          <p:nvSpPr>
            <p:cNvPr id="22" name="矩形 21"/>
            <p:cNvSpPr/>
            <p:nvPr/>
          </p:nvSpPr>
          <p:spPr>
            <a:xfrm>
              <a:off x="3181610" y="3907147"/>
              <a:ext cx="1945756"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ea typeface="汉仪夏日体W" panose="00020600040101010101" pitchFamily="18" charset="-122"/>
                </a:rPr>
                <a:t>标题文字添加</a:t>
              </a:r>
            </a:p>
          </p:txBody>
        </p:sp>
      </p:grpSp>
      <p:sp>
        <p:nvSpPr>
          <p:cNvPr id="23" name="矩形 22"/>
          <p:cNvSpPr/>
          <p:nvPr/>
        </p:nvSpPr>
        <p:spPr>
          <a:xfrm>
            <a:off x="6347468" y="4919591"/>
            <a:ext cx="3327203" cy="86781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ea typeface="汉仪夏日体W" panose="00020600040101010101" pitchFamily="18" charset="-122"/>
              </a:rPr>
              <a:t>用户可以在投影仪或者计算机上进行演示也可以将演示文稿打印出来制作成胶片以便应用到更广泛的领域中</a:t>
            </a:r>
          </a:p>
        </p:txBody>
      </p:sp>
      <p:grpSp>
        <p:nvGrpSpPr>
          <p:cNvPr id="29" name="组合 28"/>
          <p:cNvGrpSpPr/>
          <p:nvPr/>
        </p:nvGrpSpPr>
        <p:grpSpPr>
          <a:xfrm>
            <a:off x="7012663" y="4390416"/>
            <a:ext cx="1996814" cy="424677"/>
            <a:chOff x="7013576" y="3907147"/>
            <a:chExt cx="1997074" cy="424732"/>
          </a:xfrm>
        </p:grpSpPr>
        <p:sp>
          <p:nvSpPr>
            <p:cNvPr id="13" name="MH_SubTitle_2"/>
            <p:cNvSpPr/>
            <p:nvPr>
              <p:custDataLst>
                <p:tags r:id="rId3"/>
              </p:custDataLst>
            </p:nvPr>
          </p:nvSpPr>
          <p:spPr>
            <a:xfrm>
              <a:off x="7013576" y="3912411"/>
              <a:ext cx="1997074" cy="396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solidFill>
                  <a:srgbClr val="FFFFFF"/>
                </a:solidFill>
                <a:ea typeface="汉仪夏日体W" panose="00020600040101010101" pitchFamily="18" charset="-122"/>
              </a:endParaRPr>
            </a:p>
          </p:txBody>
        </p:sp>
        <p:sp>
          <p:nvSpPr>
            <p:cNvPr id="25" name="矩形 24"/>
            <p:cNvSpPr/>
            <p:nvPr/>
          </p:nvSpPr>
          <p:spPr>
            <a:xfrm>
              <a:off x="7039235" y="3907147"/>
              <a:ext cx="1945756"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ea typeface="汉仪夏日体W" panose="00020600040101010101" pitchFamily="18" charset="-122"/>
                </a:rPr>
                <a:t>标题文字添加</a:t>
              </a:r>
            </a:p>
          </p:txBody>
        </p:sp>
      </p:grpSp>
      <p:grpSp>
        <p:nvGrpSpPr>
          <p:cNvPr id="14" name="组合 13">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15"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16" name="直接连接符 15">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41510474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37"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900" decel="100000" fill="hold"/>
                                        <p:tgtEl>
                                          <p:spTgt spid="2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14" presetClass="entr" presetSubtype="1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randombar(horizontal)">
                                      <p:cBhvr>
                                        <p:cTn id="28" dur="500"/>
                                        <p:tgtEl>
                                          <p:spTgt spid="21"/>
                                        </p:tgtEl>
                                      </p:cBhvr>
                                    </p:animEffect>
                                  </p:childTnLst>
                                </p:cTn>
                              </p:par>
                              <p:par>
                                <p:cTn id="29" presetID="37" presetClass="entr" presetSubtype="0"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900" decel="100000" fill="hold"/>
                                        <p:tgtEl>
                                          <p:spTgt spid="29"/>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35" fill="hold">
                            <p:stCondLst>
                              <p:cond delay="2500"/>
                            </p:stCondLst>
                            <p:childTnLst>
                              <p:par>
                                <p:cTn id="36" presetID="14" presetClass="entr" presetSubtype="1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randombar(horizontal)">
                                      <p:cBhvr>
                                        <p:cTn id="38" dur="500"/>
                                        <p:tgtEl>
                                          <p:spTgt spid="23"/>
                                        </p:tgtEl>
                                      </p:cBhvr>
                                    </p:animEffect>
                                  </p:childTnLst>
                                </p:cTn>
                              </p:par>
                              <p:par>
                                <p:cTn id="39" presetID="42" presetClass="entr" presetSubtype="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anim calcmode="lin" valueType="num">
                                      <p:cBhvr>
                                        <p:cTn id="42" dur="500" fill="hold"/>
                                        <p:tgtEl>
                                          <p:spTgt spid="14"/>
                                        </p:tgtEl>
                                        <p:attrNameLst>
                                          <p:attrName>ppt_x</p:attrName>
                                        </p:attrNameLst>
                                      </p:cBhvr>
                                      <p:tavLst>
                                        <p:tav tm="0">
                                          <p:val>
                                            <p:strVal val="#ppt_x"/>
                                          </p:val>
                                        </p:tav>
                                        <p:tav tm="100000">
                                          <p:val>
                                            <p:strVal val="#ppt_x"/>
                                          </p:val>
                                        </p:tav>
                                      </p:tavLst>
                                    </p:anim>
                                    <p:anim calcmode="lin" valueType="num">
                                      <p:cBhvr>
                                        <p:cTn id="4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椭圆 6">
            <a:extLst>
              <a:ext uri="{FF2B5EF4-FFF2-40B4-BE49-F238E27FC236}">
                <a16:creationId xmlns:a16="http://schemas.microsoft.com/office/drawing/2014/main" id="{02A2A1DC-FB45-4ED5-8DA5-C647BADB025A}"/>
              </a:ext>
            </a:extLst>
          </p:cNvPr>
          <p:cNvSpPr/>
          <p:nvPr/>
        </p:nvSpPr>
        <p:spPr>
          <a:xfrm>
            <a:off x="2860599" y="3703243"/>
            <a:ext cx="377687" cy="377687"/>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11ECD015-E878-4F3B-B48B-18BACB1357E5}"/>
              </a:ext>
            </a:extLst>
          </p:cNvPr>
          <p:cNvSpPr/>
          <p:nvPr/>
        </p:nvSpPr>
        <p:spPr>
          <a:xfrm>
            <a:off x="4849667" y="3703244"/>
            <a:ext cx="377687" cy="377687"/>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DEB0A7B6-8381-4563-A87D-0779BB32600E}"/>
              </a:ext>
            </a:extLst>
          </p:cNvPr>
          <p:cNvSpPr/>
          <p:nvPr/>
        </p:nvSpPr>
        <p:spPr>
          <a:xfrm>
            <a:off x="6838735" y="3703244"/>
            <a:ext cx="377687" cy="377687"/>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F1214041-1D3F-4B5C-9055-A01B2662F9A5}"/>
              </a:ext>
            </a:extLst>
          </p:cNvPr>
          <p:cNvSpPr/>
          <p:nvPr/>
        </p:nvSpPr>
        <p:spPr>
          <a:xfrm>
            <a:off x="8827803" y="3703244"/>
            <a:ext cx="377687" cy="377687"/>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a16="http://schemas.microsoft.com/office/drawing/2014/main" id="{C6AEDC4E-86EA-4160-AD04-4E3035244E22}"/>
              </a:ext>
            </a:extLst>
          </p:cNvPr>
          <p:cNvCxnSpPr>
            <a:stCxn id="7" idx="6"/>
            <a:endCxn id="9" idx="2"/>
          </p:cNvCxnSpPr>
          <p:nvPr/>
        </p:nvCxnSpPr>
        <p:spPr>
          <a:xfrm>
            <a:off x="3238286" y="3892087"/>
            <a:ext cx="1611381" cy="1"/>
          </a:xfrm>
          <a:prstGeom prst="line">
            <a:avLst/>
          </a:prstGeom>
          <a:ln w="19050">
            <a:solidFill>
              <a:srgbClr val="769867"/>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ED8D0D5D-4EC7-4CE4-9639-E867736BCB6E}"/>
              </a:ext>
            </a:extLst>
          </p:cNvPr>
          <p:cNvCxnSpPr>
            <a:stCxn id="9" idx="6"/>
            <a:endCxn id="10" idx="2"/>
          </p:cNvCxnSpPr>
          <p:nvPr/>
        </p:nvCxnSpPr>
        <p:spPr>
          <a:xfrm>
            <a:off x="5227354" y="3892088"/>
            <a:ext cx="1611381" cy="0"/>
          </a:xfrm>
          <a:prstGeom prst="line">
            <a:avLst/>
          </a:prstGeom>
          <a:ln w="19050">
            <a:solidFill>
              <a:srgbClr val="769867"/>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5534CBCA-0D2B-4B5D-9750-1EE383379645}"/>
              </a:ext>
            </a:extLst>
          </p:cNvPr>
          <p:cNvCxnSpPr>
            <a:stCxn id="10" idx="6"/>
            <a:endCxn id="11" idx="2"/>
          </p:cNvCxnSpPr>
          <p:nvPr/>
        </p:nvCxnSpPr>
        <p:spPr>
          <a:xfrm>
            <a:off x="7216422" y="3892088"/>
            <a:ext cx="1611381" cy="0"/>
          </a:xfrm>
          <a:prstGeom prst="line">
            <a:avLst/>
          </a:prstGeom>
          <a:ln w="19050">
            <a:solidFill>
              <a:srgbClr val="769867"/>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7078826C-1ABC-4100-BD3D-AF63375BF38F}"/>
              </a:ext>
            </a:extLst>
          </p:cNvPr>
          <p:cNvCxnSpPr>
            <a:stCxn id="17" idx="6"/>
            <a:endCxn id="7" idx="2"/>
          </p:cNvCxnSpPr>
          <p:nvPr/>
        </p:nvCxnSpPr>
        <p:spPr>
          <a:xfrm>
            <a:off x="1248823" y="3892086"/>
            <a:ext cx="1611776" cy="1"/>
          </a:xfrm>
          <a:prstGeom prst="line">
            <a:avLst/>
          </a:prstGeom>
          <a:ln w="19050">
            <a:solidFill>
              <a:srgbClr val="769867"/>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62B14D27-054E-43C8-9F87-EEA746C9BCBF}"/>
              </a:ext>
            </a:extLst>
          </p:cNvPr>
          <p:cNvCxnSpPr>
            <a:stCxn id="11" idx="6"/>
            <a:endCxn id="18" idx="2"/>
          </p:cNvCxnSpPr>
          <p:nvPr/>
        </p:nvCxnSpPr>
        <p:spPr>
          <a:xfrm>
            <a:off x="9205490" y="3892088"/>
            <a:ext cx="1693083" cy="0"/>
          </a:xfrm>
          <a:prstGeom prst="line">
            <a:avLst/>
          </a:prstGeom>
          <a:ln w="19050">
            <a:solidFill>
              <a:srgbClr val="769867"/>
            </a:solidFill>
            <a:prstDash val="sysDash"/>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id="{433085EB-94AD-4B4E-AC68-B51B90D84EF4}"/>
              </a:ext>
            </a:extLst>
          </p:cNvPr>
          <p:cNvSpPr/>
          <p:nvPr/>
        </p:nvSpPr>
        <p:spPr>
          <a:xfrm>
            <a:off x="1104823" y="3820086"/>
            <a:ext cx="144000" cy="14400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92D5E32B-DCBF-482B-BF88-4595A562BDA3}"/>
              </a:ext>
            </a:extLst>
          </p:cNvPr>
          <p:cNvSpPr/>
          <p:nvPr/>
        </p:nvSpPr>
        <p:spPr>
          <a:xfrm>
            <a:off x="10898573" y="3820088"/>
            <a:ext cx="144000" cy="14400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364C5518-0143-4254-A096-3A82472C3315}"/>
              </a:ext>
            </a:extLst>
          </p:cNvPr>
          <p:cNvGrpSpPr/>
          <p:nvPr/>
        </p:nvGrpSpPr>
        <p:grpSpPr>
          <a:xfrm>
            <a:off x="2869928" y="2312436"/>
            <a:ext cx="1979739" cy="1123670"/>
            <a:chOff x="3071742" y="1392148"/>
            <a:chExt cx="1979739" cy="1123670"/>
          </a:xfrm>
          <a:solidFill>
            <a:srgbClr val="769867"/>
          </a:solidFill>
        </p:grpSpPr>
        <p:sp>
          <p:nvSpPr>
            <p:cNvPr id="20" name="圆角矩形 19">
              <a:extLst>
                <a:ext uri="{FF2B5EF4-FFF2-40B4-BE49-F238E27FC236}">
                  <a16:creationId xmlns:a16="http://schemas.microsoft.com/office/drawing/2014/main" id="{06948FBF-F266-4DC6-835E-8603DB8FC30A}"/>
                </a:ext>
              </a:extLst>
            </p:cNvPr>
            <p:cNvSpPr/>
            <p:nvPr/>
          </p:nvSpPr>
          <p:spPr>
            <a:xfrm>
              <a:off x="3071742" y="1392148"/>
              <a:ext cx="1979739" cy="914400"/>
            </a:xfrm>
            <a:prstGeom prst="roundRect">
              <a:avLst>
                <a:gd name="adj" fmla="val 87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a:extLst>
                <a:ext uri="{FF2B5EF4-FFF2-40B4-BE49-F238E27FC236}">
                  <a16:creationId xmlns:a16="http://schemas.microsoft.com/office/drawing/2014/main" id="{F3FE941C-960E-451E-9503-BBAC6741A47C}"/>
                </a:ext>
              </a:extLst>
            </p:cNvPr>
            <p:cNvSpPr/>
            <p:nvPr/>
          </p:nvSpPr>
          <p:spPr>
            <a:xfrm flipV="1">
              <a:off x="3099732" y="2277287"/>
              <a:ext cx="276696" cy="23853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a16="http://schemas.microsoft.com/office/drawing/2014/main" id="{956EE1D9-DFCD-4945-B713-19A00ABCF696}"/>
              </a:ext>
            </a:extLst>
          </p:cNvPr>
          <p:cNvGrpSpPr/>
          <p:nvPr/>
        </p:nvGrpSpPr>
        <p:grpSpPr>
          <a:xfrm>
            <a:off x="6848064" y="2301005"/>
            <a:ext cx="1979739" cy="1123670"/>
            <a:chOff x="3071742" y="1392148"/>
            <a:chExt cx="1979739" cy="1123670"/>
          </a:xfrm>
          <a:solidFill>
            <a:srgbClr val="769867"/>
          </a:solidFill>
        </p:grpSpPr>
        <p:sp>
          <p:nvSpPr>
            <p:cNvPr id="23" name="圆角矩形 22">
              <a:extLst>
                <a:ext uri="{FF2B5EF4-FFF2-40B4-BE49-F238E27FC236}">
                  <a16:creationId xmlns:a16="http://schemas.microsoft.com/office/drawing/2014/main" id="{6DC6A085-DF70-4D91-9C9C-EA12FB2A570C}"/>
                </a:ext>
              </a:extLst>
            </p:cNvPr>
            <p:cNvSpPr/>
            <p:nvPr/>
          </p:nvSpPr>
          <p:spPr>
            <a:xfrm>
              <a:off x="3071742" y="1392148"/>
              <a:ext cx="1979739" cy="914400"/>
            </a:xfrm>
            <a:prstGeom prst="roundRect">
              <a:avLst>
                <a:gd name="adj" fmla="val 87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a:extLst>
                <a:ext uri="{FF2B5EF4-FFF2-40B4-BE49-F238E27FC236}">
                  <a16:creationId xmlns:a16="http://schemas.microsoft.com/office/drawing/2014/main" id="{A9987464-64E5-4FB8-B1CC-0F0342928603}"/>
                </a:ext>
              </a:extLst>
            </p:cNvPr>
            <p:cNvSpPr/>
            <p:nvPr/>
          </p:nvSpPr>
          <p:spPr>
            <a:xfrm flipV="1">
              <a:off x="3099732" y="2277287"/>
              <a:ext cx="276696" cy="23853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id="{9084927E-D95D-4A5E-B5DF-B8A7EE3EC5FD}"/>
              </a:ext>
            </a:extLst>
          </p:cNvPr>
          <p:cNvGrpSpPr/>
          <p:nvPr/>
        </p:nvGrpSpPr>
        <p:grpSpPr>
          <a:xfrm flipV="1">
            <a:off x="4868325" y="4323625"/>
            <a:ext cx="1979739" cy="1123670"/>
            <a:chOff x="3071742" y="1392148"/>
            <a:chExt cx="1979739" cy="1123670"/>
          </a:xfrm>
          <a:solidFill>
            <a:srgbClr val="769867"/>
          </a:solidFill>
        </p:grpSpPr>
        <p:sp>
          <p:nvSpPr>
            <p:cNvPr id="26" name="圆角矩形 25">
              <a:extLst>
                <a:ext uri="{FF2B5EF4-FFF2-40B4-BE49-F238E27FC236}">
                  <a16:creationId xmlns:a16="http://schemas.microsoft.com/office/drawing/2014/main" id="{2EDD70FB-E758-4AE4-AD65-6E5E1AF44E6E}"/>
                </a:ext>
              </a:extLst>
            </p:cNvPr>
            <p:cNvSpPr/>
            <p:nvPr/>
          </p:nvSpPr>
          <p:spPr>
            <a:xfrm>
              <a:off x="3071742" y="1392148"/>
              <a:ext cx="1979739" cy="914400"/>
            </a:xfrm>
            <a:prstGeom prst="roundRect">
              <a:avLst>
                <a:gd name="adj" fmla="val 87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E813CC5-3DE8-4481-831B-3C470C2F1D05}"/>
                </a:ext>
              </a:extLst>
            </p:cNvPr>
            <p:cNvSpPr/>
            <p:nvPr/>
          </p:nvSpPr>
          <p:spPr>
            <a:xfrm flipV="1">
              <a:off x="3099732" y="2277287"/>
              <a:ext cx="276696" cy="23853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914D2B0E-45B1-4B7F-9A9B-6643069651B4}"/>
              </a:ext>
            </a:extLst>
          </p:cNvPr>
          <p:cNvGrpSpPr/>
          <p:nvPr/>
        </p:nvGrpSpPr>
        <p:grpSpPr>
          <a:xfrm flipV="1">
            <a:off x="8846461" y="4312194"/>
            <a:ext cx="1979739" cy="1123670"/>
            <a:chOff x="3071742" y="1392148"/>
            <a:chExt cx="1979739" cy="1123670"/>
          </a:xfrm>
          <a:solidFill>
            <a:srgbClr val="769867"/>
          </a:solidFill>
        </p:grpSpPr>
        <p:sp>
          <p:nvSpPr>
            <p:cNvPr id="29" name="圆角矩形 28">
              <a:extLst>
                <a:ext uri="{FF2B5EF4-FFF2-40B4-BE49-F238E27FC236}">
                  <a16:creationId xmlns:a16="http://schemas.microsoft.com/office/drawing/2014/main" id="{F522DD8C-3300-4F14-8ADE-EC11A116EBE8}"/>
                </a:ext>
              </a:extLst>
            </p:cNvPr>
            <p:cNvSpPr/>
            <p:nvPr/>
          </p:nvSpPr>
          <p:spPr>
            <a:xfrm>
              <a:off x="3071742" y="1392148"/>
              <a:ext cx="1979739" cy="914400"/>
            </a:xfrm>
            <a:prstGeom prst="roundRect">
              <a:avLst>
                <a:gd name="adj" fmla="val 87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a:extLst>
                <a:ext uri="{FF2B5EF4-FFF2-40B4-BE49-F238E27FC236}">
                  <a16:creationId xmlns:a16="http://schemas.microsoft.com/office/drawing/2014/main" id="{A04E7CBC-DE83-4D13-9610-DD85FD2E1806}"/>
                </a:ext>
              </a:extLst>
            </p:cNvPr>
            <p:cNvSpPr/>
            <p:nvPr/>
          </p:nvSpPr>
          <p:spPr>
            <a:xfrm flipV="1">
              <a:off x="3099732" y="2277287"/>
              <a:ext cx="276696" cy="23853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20">
            <a:extLst>
              <a:ext uri="{FF2B5EF4-FFF2-40B4-BE49-F238E27FC236}">
                <a16:creationId xmlns:a16="http://schemas.microsoft.com/office/drawing/2014/main" id="{A7A43B3C-B8D7-4146-A92C-018E96744F46}"/>
              </a:ext>
            </a:extLst>
          </p:cNvPr>
          <p:cNvSpPr txBox="1"/>
          <p:nvPr/>
        </p:nvSpPr>
        <p:spPr>
          <a:xfrm>
            <a:off x="2940320" y="2347658"/>
            <a:ext cx="659155" cy="369332"/>
          </a:xfrm>
          <a:prstGeom prst="rect">
            <a:avLst/>
          </a:prstGeom>
          <a:noFill/>
        </p:spPr>
        <p:txBody>
          <a:bodyPr wrap="none" rtlCol="0">
            <a:spAutoFit/>
          </a:bodyPr>
          <a:lstStyle/>
          <a:p>
            <a:pPr algn="ctr"/>
            <a:r>
              <a:rPr lang="en-US" altLang="zh-CN"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2015</a:t>
            </a:r>
            <a:endParaRPr lang="zh-CN" altLang="en-US"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32" name="文本框 36">
            <a:extLst>
              <a:ext uri="{FF2B5EF4-FFF2-40B4-BE49-F238E27FC236}">
                <a16:creationId xmlns:a16="http://schemas.microsoft.com/office/drawing/2014/main" id="{993A5B7F-FDA6-4B46-8E28-D3372AC534F6}"/>
              </a:ext>
            </a:extLst>
          </p:cNvPr>
          <p:cNvSpPr txBox="1"/>
          <p:nvPr/>
        </p:nvSpPr>
        <p:spPr>
          <a:xfrm>
            <a:off x="6895503" y="2348187"/>
            <a:ext cx="663964" cy="369332"/>
          </a:xfrm>
          <a:prstGeom prst="rect">
            <a:avLst/>
          </a:prstGeom>
          <a:noFill/>
        </p:spPr>
        <p:txBody>
          <a:bodyPr wrap="none" rtlCol="0">
            <a:spAutoFit/>
          </a:bodyPr>
          <a:lstStyle/>
          <a:p>
            <a:pPr algn="ctr"/>
            <a:r>
              <a:rPr lang="en-US" altLang="zh-CN"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2017</a:t>
            </a:r>
            <a:endParaRPr lang="zh-CN" altLang="en-US"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33" name="文本框 39">
            <a:extLst>
              <a:ext uri="{FF2B5EF4-FFF2-40B4-BE49-F238E27FC236}">
                <a16:creationId xmlns:a16="http://schemas.microsoft.com/office/drawing/2014/main" id="{4EC0678C-471E-4B6F-AA92-A3F0EDE5C0E3}"/>
              </a:ext>
            </a:extLst>
          </p:cNvPr>
          <p:cNvSpPr txBox="1"/>
          <p:nvPr/>
        </p:nvSpPr>
        <p:spPr>
          <a:xfrm>
            <a:off x="4930576" y="4585356"/>
            <a:ext cx="659155" cy="369332"/>
          </a:xfrm>
          <a:prstGeom prst="rect">
            <a:avLst/>
          </a:prstGeom>
          <a:noFill/>
        </p:spPr>
        <p:txBody>
          <a:bodyPr wrap="none" rtlCol="0">
            <a:spAutoFit/>
          </a:bodyPr>
          <a:lstStyle/>
          <a:p>
            <a:pPr algn="ctr"/>
            <a:r>
              <a:rPr lang="en-US" altLang="zh-CN"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2016</a:t>
            </a:r>
            <a:endParaRPr lang="zh-CN" altLang="en-US"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34" name="文本框 40">
            <a:extLst>
              <a:ext uri="{FF2B5EF4-FFF2-40B4-BE49-F238E27FC236}">
                <a16:creationId xmlns:a16="http://schemas.microsoft.com/office/drawing/2014/main" id="{84774849-AADD-4C91-A6F0-4D2721B06EEB}"/>
              </a:ext>
            </a:extLst>
          </p:cNvPr>
          <p:cNvSpPr txBox="1"/>
          <p:nvPr/>
        </p:nvSpPr>
        <p:spPr>
          <a:xfrm>
            <a:off x="8922565" y="4583128"/>
            <a:ext cx="659155" cy="369332"/>
          </a:xfrm>
          <a:prstGeom prst="rect">
            <a:avLst/>
          </a:prstGeom>
          <a:noFill/>
        </p:spPr>
        <p:txBody>
          <a:bodyPr wrap="none" rtlCol="0">
            <a:spAutoFit/>
          </a:bodyPr>
          <a:lstStyle/>
          <a:p>
            <a:pPr algn="ctr"/>
            <a:r>
              <a:rPr lang="en-US" altLang="zh-CN"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2018</a:t>
            </a:r>
            <a:endParaRPr lang="zh-CN" altLang="en-US"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35" name="文本框 41">
            <a:extLst>
              <a:ext uri="{FF2B5EF4-FFF2-40B4-BE49-F238E27FC236}">
                <a16:creationId xmlns:a16="http://schemas.microsoft.com/office/drawing/2014/main" id="{29413E06-D7C9-4425-AC1F-6F380EA8C964}"/>
              </a:ext>
            </a:extLst>
          </p:cNvPr>
          <p:cNvSpPr txBox="1"/>
          <p:nvPr/>
        </p:nvSpPr>
        <p:spPr>
          <a:xfrm>
            <a:off x="2924018" y="2656534"/>
            <a:ext cx="1951749" cy="498598"/>
          </a:xfrm>
          <a:prstGeom prst="rect">
            <a:avLst/>
          </a:prstGeom>
          <a:noFill/>
        </p:spPr>
        <p:txBody>
          <a:bodyPr wrap="square" rtlCol="0">
            <a:spAutoFit/>
          </a:bodyPr>
          <a:lstStyle/>
          <a:p>
            <a:pPr>
              <a:lnSpc>
                <a:spcPct val="120000"/>
              </a:lnSpc>
            </a:pPr>
            <a:r>
              <a:rPr lang="zh-CN" altLang="en-US" sz="1100" dirty="0">
                <a:solidFill>
                  <a:schemeClr val="bg1"/>
                </a:solidFill>
                <a:latin typeface="张海山锐线体简" panose="02000000000000000000" pitchFamily="2" charset="-122"/>
                <a:ea typeface="张海山锐线体简" panose="02000000000000000000" pitchFamily="2" charset="-122"/>
              </a:rPr>
              <a:t>在经过自己不懈的努力后可以领略到别人看不到的景色</a:t>
            </a:r>
          </a:p>
        </p:txBody>
      </p:sp>
      <p:sp>
        <p:nvSpPr>
          <p:cNvPr id="36" name="文本框 43">
            <a:extLst>
              <a:ext uri="{FF2B5EF4-FFF2-40B4-BE49-F238E27FC236}">
                <a16:creationId xmlns:a16="http://schemas.microsoft.com/office/drawing/2014/main" id="{B0DF7FED-6915-42BE-8B7A-22554AF4D79B}"/>
              </a:ext>
            </a:extLst>
          </p:cNvPr>
          <p:cNvSpPr txBox="1"/>
          <p:nvPr/>
        </p:nvSpPr>
        <p:spPr>
          <a:xfrm>
            <a:off x="6895503" y="2652657"/>
            <a:ext cx="1951749" cy="498598"/>
          </a:xfrm>
          <a:prstGeom prst="rect">
            <a:avLst/>
          </a:prstGeom>
          <a:noFill/>
        </p:spPr>
        <p:txBody>
          <a:bodyPr wrap="square" rtlCol="0">
            <a:spAutoFit/>
          </a:bodyPr>
          <a:lstStyle/>
          <a:p>
            <a:pPr>
              <a:lnSpc>
                <a:spcPct val="120000"/>
              </a:lnSpc>
            </a:pPr>
            <a:r>
              <a:rPr lang="zh-CN" altLang="en-US" sz="1100" dirty="0">
                <a:solidFill>
                  <a:schemeClr val="bg1"/>
                </a:solidFill>
                <a:latin typeface="张海山锐线体简" panose="02000000000000000000" pitchFamily="2" charset="-122"/>
                <a:ea typeface="张海山锐线体简" panose="02000000000000000000" pitchFamily="2" charset="-122"/>
              </a:rPr>
              <a:t>在经过自己不懈的努力后可以领略到别人看不到的景色</a:t>
            </a:r>
          </a:p>
        </p:txBody>
      </p:sp>
      <p:sp>
        <p:nvSpPr>
          <p:cNvPr id="37" name="文本框 44">
            <a:extLst>
              <a:ext uri="{FF2B5EF4-FFF2-40B4-BE49-F238E27FC236}">
                <a16:creationId xmlns:a16="http://schemas.microsoft.com/office/drawing/2014/main" id="{4661B842-015E-419A-B9C8-6FA55C4FC040}"/>
              </a:ext>
            </a:extLst>
          </p:cNvPr>
          <p:cNvSpPr txBox="1"/>
          <p:nvPr/>
        </p:nvSpPr>
        <p:spPr>
          <a:xfrm>
            <a:off x="4930576" y="4890130"/>
            <a:ext cx="1951749" cy="498598"/>
          </a:xfrm>
          <a:prstGeom prst="rect">
            <a:avLst/>
          </a:prstGeom>
          <a:noFill/>
        </p:spPr>
        <p:txBody>
          <a:bodyPr wrap="square" rtlCol="0">
            <a:spAutoFit/>
          </a:bodyPr>
          <a:lstStyle/>
          <a:p>
            <a:pPr>
              <a:lnSpc>
                <a:spcPct val="120000"/>
              </a:lnSpc>
            </a:pPr>
            <a:r>
              <a:rPr lang="zh-CN" altLang="en-US" sz="1100" dirty="0">
                <a:solidFill>
                  <a:schemeClr val="bg1"/>
                </a:solidFill>
                <a:latin typeface="张海山锐线体简" panose="02000000000000000000" pitchFamily="2" charset="-122"/>
                <a:ea typeface="张海山锐线体简" panose="02000000000000000000" pitchFamily="2" charset="-122"/>
              </a:rPr>
              <a:t>在经过自己不懈的努力后可以领略到别人看不到的景色</a:t>
            </a:r>
          </a:p>
        </p:txBody>
      </p:sp>
      <p:sp>
        <p:nvSpPr>
          <p:cNvPr id="38" name="文本框 45">
            <a:extLst>
              <a:ext uri="{FF2B5EF4-FFF2-40B4-BE49-F238E27FC236}">
                <a16:creationId xmlns:a16="http://schemas.microsoft.com/office/drawing/2014/main" id="{3773DE74-D95D-4F4A-B177-224AB09E3D47}"/>
              </a:ext>
            </a:extLst>
          </p:cNvPr>
          <p:cNvSpPr txBox="1"/>
          <p:nvPr/>
        </p:nvSpPr>
        <p:spPr>
          <a:xfrm>
            <a:off x="8922565" y="4890130"/>
            <a:ext cx="1951749" cy="498598"/>
          </a:xfrm>
          <a:prstGeom prst="rect">
            <a:avLst/>
          </a:prstGeom>
          <a:noFill/>
        </p:spPr>
        <p:txBody>
          <a:bodyPr wrap="square" rtlCol="0">
            <a:spAutoFit/>
          </a:bodyPr>
          <a:lstStyle/>
          <a:p>
            <a:pPr>
              <a:lnSpc>
                <a:spcPct val="120000"/>
              </a:lnSpc>
            </a:pPr>
            <a:r>
              <a:rPr lang="zh-CN" altLang="en-US" sz="1100" dirty="0">
                <a:solidFill>
                  <a:schemeClr val="bg1"/>
                </a:solidFill>
                <a:latin typeface="张海山锐线体简" panose="02000000000000000000" pitchFamily="2" charset="-122"/>
                <a:ea typeface="张海山锐线体简" panose="02000000000000000000" pitchFamily="2" charset="-122"/>
              </a:rPr>
              <a:t>在经过自己不懈的努力后可以领略到别人看不到的景色</a:t>
            </a:r>
          </a:p>
        </p:txBody>
      </p:sp>
    </p:spTree>
    <p:extLst>
      <p:ext uri="{BB962C8B-B14F-4D97-AF65-F5344CB8AC3E}">
        <p14:creationId xmlns:p14="http://schemas.microsoft.com/office/powerpoint/2010/main" val="4189507579"/>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1000"/>
                                        <p:tgtEl>
                                          <p:spTgt spid="22"/>
                                        </p:tgtEl>
                                      </p:cBhvr>
                                    </p:animEffect>
                                    <p:anim calcmode="lin" valueType="num">
                                      <p:cBhvr>
                                        <p:cTn id="74" dur="1000" fill="hold"/>
                                        <p:tgtEl>
                                          <p:spTgt spid="22"/>
                                        </p:tgtEl>
                                        <p:attrNameLst>
                                          <p:attrName>ppt_x</p:attrName>
                                        </p:attrNameLst>
                                      </p:cBhvr>
                                      <p:tavLst>
                                        <p:tav tm="0">
                                          <p:val>
                                            <p:strVal val="#ppt_x"/>
                                          </p:val>
                                        </p:tav>
                                        <p:tav tm="100000">
                                          <p:val>
                                            <p:strVal val="#ppt_x"/>
                                          </p:val>
                                        </p:tav>
                                      </p:tavLst>
                                    </p:anim>
                                    <p:anim calcmode="lin" valueType="num">
                                      <p:cBhvr>
                                        <p:cTn id="75" dur="1000" fill="hold"/>
                                        <p:tgtEl>
                                          <p:spTgt spid="22"/>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1000"/>
                                        <p:tgtEl>
                                          <p:spTgt spid="25"/>
                                        </p:tgtEl>
                                      </p:cBhvr>
                                    </p:animEffect>
                                    <p:anim calcmode="lin" valueType="num">
                                      <p:cBhvr>
                                        <p:cTn id="79" dur="1000" fill="hold"/>
                                        <p:tgtEl>
                                          <p:spTgt spid="25"/>
                                        </p:tgtEl>
                                        <p:attrNameLst>
                                          <p:attrName>ppt_x</p:attrName>
                                        </p:attrNameLst>
                                      </p:cBhvr>
                                      <p:tavLst>
                                        <p:tav tm="0">
                                          <p:val>
                                            <p:strVal val="#ppt_x"/>
                                          </p:val>
                                        </p:tav>
                                        <p:tav tm="100000">
                                          <p:val>
                                            <p:strVal val="#ppt_x"/>
                                          </p:val>
                                        </p:tav>
                                      </p:tavLst>
                                    </p:anim>
                                    <p:anim calcmode="lin" valueType="num">
                                      <p:cBhvr>
                                        <p:cTn id="80" dur="1000" fill="hold"/>
                                        <p:tgtEl>
                                          <p:spTgt spid="25"/>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1000"/>
                                        <p:tgtEl>
                                          <p:spTgt spid="28"/>
                                        </p:tgtEl>
                                      </p:cBhvr>
                                    </p:animEffect>
                                    <p:anim calcmode="lin" valueType="num">
                                      <p:cBhvr>
                                        <p:cTn id="84" dur="1000" fill="hold"/>
                                        <p:tgtEl>
                                          <p:spTgt spid="28"/>
                                        </p:tgtEl>
                                        <p:attrNameLst>
                                          <p:attrName>ppt_x</p:attrName>
                                        </p:attrNameLst>
                                      </p:cBhvr>
                                      <p:tavLst>
                                        <p:tav tm="0">
                                          <p:val>
                                            <p:strVal val="#ppt_x"/>
                                          </p:val>
                                        </p:tav>
                                        <p:tav tm="100000">
                                          <p:val>
                                            <p:strVal val="#ppt_x"/>
                                          </p:val>
                                        </p:tav>
                                      </p:tavLst>
                                    </p:anim>
                                    <p:anim calcmode="lin" valueType="num">
                                      <p:cBhvr>
                                        <p:cTn id="85" dur="1000" fill="hold"/>
                                        <p:tgtEl>
                                          <p:spTgt spid="28"/>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fade">
                                      <p:cBhvr>
                                        <p:cTn id="88" dur="1000"/>
                                        <p:tgtEl>
                                          <p:spTgt spid="31"/>
                                        </p:tgtEl>
                                      </p:cBhvr>
                                    </p:animEffect>
                                    <p:anim calcmode="lin" valueType="num">
                                      <p:cBhvr>
                                        <p:cTn id="89" dur="1000" fill="hold"/>
                                        <p:tgtEl>
                                          <p:spTgt spid="31"/>
                                        </p:tgtEl>
                                        <p:attrNameLst>
                                          <p:attrName>ppt_x</p:attrName>
                                        </p:attrNameLst>
                                      </p:cBhvr>
                                      <p:tavLst>
                                        <p:tav tm="0">
                                          <p:val>
                                            <p:strVal val="#ppt_x"/>
                                          </p:val>
                                        </p:tav>
                                        <p:tav tm="100000">
                                          <p:val>
                                            <p:strVal val="#ppt_x"/>
                                          </p:val>
                                        </p:tav>
                                      </p:tavLst>
                                    </p:anim>
                                    <p:anim calcmode="lin" valueType="num">
                                      <p:cBhvr>
                                        <p:cTn id="90" dur="1000" fill="hold"/>
                                        <p:tgtEl>
                                          <p:spTgt spid="31"/>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Effect transition="in" filter="fade">
                                      <p:cBhvr>
                                        <p:cTn id="93" dur="1000"/>
                                        <p:tgtEl>
                                          <p:spTgt spid="32"/>
                                        </p:tgtEl>
                                      </p:cBhvr>
                                    </p:animEffect>
                                    <p:anim calcmode="lin" valueType="num">
                                      <p:cBhvr>
                                        <p:cTn id="94" dur="1000" fill="hold"/>
                                        <p:tgtEl>
                                          <p:spTgt spid="32"/>
                                        </p:tgtEl>
                                        <p:attrNameLst>
                                          <p:attrName>ppt_x</p:attrName>
                                        </p:attrNameLst>
                                      </p:cBhvr>
                                      <p:tavLst>
                                        <p:tav tm="0">
                                          <p:val>
                                            <p:strVal val="#ppt_x"/>
                                          </p:val>
                                        </p:tav>
                                        <p:tav tm="100000">
                                          <p:val>
                                            <p:strVal val="#ppt_x"/>
                                          </p:val>
                                        </p:tav>
                                      </p:tavLst>
                                    </p:anim>
                                    <p:anim calcmode="lin" valueType="num">
                                      <p:cBhvr>
                                        <p:cTn id="95" dur="1000" fill="hold"/>
                                        <p:tgtEl>
                                          <p:spTgt spid="32"/>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1000"/>
                                        <p:tgtEl>
                                          <p:spTgt spid="33"/>
                                        </p:tgtEl>
                                      </p:cBhvr>
                                    </p:animEffect>
                                    <p:anim calcmode="lin" valueType="num">
                                      <p:cBhvr>
                                        <p:cTn id="99" dur="1000" fill="hold"/>
                                        <p:tgtEl>
                                          <p:spTgt spid="33"/>
                                        </p:tgtEl>
                                        <p:attrNameLst>
                                          <p:attrName>ppt_x</p:attrName>
                                        </p:attrNameLst>
                                      </p:cBhvr>
                                      <p:tavLst>
                                        <p:tav tm="0">
                                          <p:val>
                                            <p:strVal val="#ppt_x"/>
                                          </p:val>
                                        </p:tav>
                                        <p:tav tm="100000">
                                          <p:val>
                                            <p:strVal val="#ppt_x"/>
                                          </p:val>
                                        </p:tav>
                                      </p:tavLst>
                                    </p:anim>
                                    <p:anim calcmode="lin" valueType="num">
                                      <p:cBhvr>
                                        <p:cTn id="100" dur="1000" fill="hold"/>
                                        <p:tgtEl>
                                          <p:spTgt spid="33"/>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fade">
                                      <p:cBhvr>
                                        <p:cTn id="103" dur="1000"/>
                                        <p:tgtEl>
                                          <p:spTgt spid="34"/>
                                        </p:tgtEl>
                                      </p:cBhvr>
                                    </p:animEffect>
                                    <p:anim calcmode="lin" valueType="num">
                                      <p:cBhvr>
                                        <p:cTn id="104" dur="1000" fill="hold"/>
                                        <p:tgtEl>
                                          <p:spTgt spid="34"/>
                                        </p:tgtEl>
                                        <p:attrNameLst>
                                          <p:attrName>ppt_x</p:attrName>
                                        </p:attrNameLst>
                                      </p:cBhvr>
                                      <p:tavLst>
                                        <p:tav tm="0">
                                          <p:val>
                                            <p:strVal val="#ppt_x"/>
                                          </p:val>
                                        </p:tav>
                                        <p:tav tm="100000">
                                          <p:val>
                                            <p:strVal val="#ppt_x"/>
                                          </p:val>
                                        </p:tav>
                                      </p:tavLst>
                                    </p:anim>
                                    <p:anim calcmode="lin" valueType="num">
                                      <p:cBhvr>
                                        <p:cTn id="105" dur="1000" fill="hold"/>
                                        <p:tgtEl>
                                          <p:spTgt spid="34"/>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fade">
                                      <p:cBhvr>
                                        <p:cTn id="108" dur="1000"/>
                                        <p:tgtEl>
                                          <p:spTgt spid="35"/>
                                        </p:tgtEl>
                                      </p:cBhvr>
                                    </p:animEffect>
                                    <p:anim calcmode="lin" valueType="num">
                                      <p:cBhvr>
                                        <p:cTn id="109" dur="1000" fill="hold"/>
                                        <p:tgtEl>
                                          <p:spTgt spid="35"/>
                                        </p:tgtEl>
                                        <p:attrNameLst>
                                          <p:attrName>ppt_x</p:attrName>
                                        </p:attrNameLst>
                                      </p:cBhvr>
                                      <p:tavLst>
                                        <p:tav tm="0">
                                          <p:val>
                                            <p:strVal val="#ppt_x"/>
                                          </p:val>
                                        </p:tav>
                                        <p:tav tm="100000">
                                          <p:val>
                                            <p:strVal val="#ppt_x"/>
                                          </p:val>
                                        </p:tav>
                                      </p:tavLst>
                                    </p:anim>
                                    <p:anim calcmode="lin" valueType="num">
                                      <p:cBhvr>
                                        <p:cTn id="110" dur="1000" fill="hold"/>
                                        <p:tgtEl>
                                          <p:spTgt spid="35"/>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1000"/>
                                        <p:tgtEl>
                                          <p:spTgt spid="36"/>
                                        </p:tgtEl>
                                      </p:cBhvr>
                                    </p:animEffect>
                                    <p:anim calcmode="lin" valueType="num">
                                      <p:cBhvr>
                                        <p:cTn id="114" dur="1000" fill="hold"/>
                                        <p:tgtEl>
                                          <p:spTgt spid="36"/>
                                        </p:tgtEl>
                                        <p:attrNameLst>
                                          <p:attrName>ppt_x</p:attrName>
                                        </p:attrNameLst>
                                      </p:cBhvr>
                                      <p:tavLst>
                                        <p:tav tm="0">
                                          <p:val>
                                            <p:strVal val="#ppt_x"/>
                                          </p:val>
                                        </p:tav>
                                        <p:tav tm="100000">
                                          <p:val>
                                            <p:strVal val="#ppt_x"/>
                                          </p:val>
                                        </p:tav>
                                      </p:tavLst>
                                    </p:anim>
                                    <p:anim calcmode="lin" valueType="num">
                                      <p:cBhvr>
                                        <p:cTn id="115" dur="1000" fill="hold"/>
                                        <p:tgtEl>
                                          <p:spTgt spid="36"/>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37"/>
                                        </p:tgtEl>
                                        <p:attrNameLst>
                                          <p:attrName>style.visibility</p:attrName>
                                        </p:attrNameLst>
                                      </p:cBhvr>
                                      <p:to>
                                        <p:strVal val="visible"/>
                                      </p:to>
                                    </p:set>
                                    <p:animEffect transition="in" filter="fade">
                                      <p:cBhvr>
                                        <p:cTn id="118" dur="1000"/>
                                        <p:tgtEl>
                                          <p:spTgt spid="37"/>
                                        </p:tgtEl>
                                      </p:cBhvr>
                                    </p:animEffect>
                                    <p:anim calcmode="lin" valueType="num">
                                      <p:cBhvr>
                                        <p:cTn id="119" dur="1000" fill="hold"/>
                                        <p:tgtEl>
                                          <p:spTgt spid="37"/>
                                        </p:tgtEl>
                                        <p:attrNameLst>
                                          <p:attrName>ppt_x</p:attrName>
                                        </p:attrNameLst>
                                      </p:cBhvr>
                                      <p:tavLst>
                                        <p:tav tm="0">
                                          <p:val>
                                            <p:strVal val="#ppt_x"/>
                                          </p:val>
                                        </p:tav>
                                        <p:tav tm="100000">
                                          <p:val>
                                            <p:strVal val="#ppt_x"/>
                                          </p:val>
                                        </p:tav>
                                      </p:tavLst>
                                    </p:anim>
                                    <p:anim calcmode="lin" valueType="num">
                                      <p:cBhvr>
                                        <p:cTn id="120" dur="1000" fill="hold"/>
                                        <p:tgtEl>
                                          <p:spTgt spid="37"/>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38"/>
                                        </p:tgtEl>
                                        <p:attrNameLst>
                                          <p:attrName>style.visibility</p:attrName>
                                        </p:attrNameLst>
                                      </p:cBhvr>
                                      <p:to>
                                        <p:strVal val="visible"/>
                                      </p:to>
                                    </p:set>
                                    <p:animEffect transition="in" filter="fade">
                                      <p:cBhvr>
                                        <p:cTn id="123" dur="1000"/>
                                        <p:tgtEl>
                                          <p:spTgt spid="38"/>
                                        </p:tgtEl>
                                      </p:cBhvr>
                                    </p:animEffect>
                                    <p:anim calcmode="lin" valueType="num">
                                      <p:cBhvr>
                                        <p:cTn id="124" dur="1000" fill="hold"/>
                                        <p:tgtEl>
                                          <p:spTgt spid="38"/>
                                        </p:tgtEl>
                                        <p:attrNameLst>
                                          <p:attrName>ppt_x</p:attrName>
                                        </p:attrNameLst>
                                      </p:cBhvr>
                                      <p:tavLst>
                                        <p:tav tm="0">
                                          <p:val>
                                            <p:strVal val="#ppt_x"/>
                                          </p:val>
                                        </p:tav>
                                        <p:tav tm="100000">
                                          <p:val>
                                            <p:strVal val="#ppt_x"/>
                                          </p:val>
                                        </p:tav>
                                      </p:tavLst>
                                    </p:anim>
                                    <p:anim calcmode="lin" valueType="num">
                                      <p:cBhvr>
                                        <p:cTn id="12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7" grpId="0" animBg="1"/>
      <p:bldP spid="18" grpId="0" animBg="1"/>
      <p:bldP spid="31" grpId="0"/>
      <p:bldP spid="32" grpId="0"/>
      <p:bldP spid="33" grpId="0"/>
      <p:bldP spid="34" grpId="0"/>
      <p:bldP spid="35" grpId="0"/>
      <p:bldP spid="36"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10F6DD53-6C70-4C13-9B45-6607C08678FE}"/>
              </a:ext>
            </a:extLst>
          </p:cNvPr>
          <p:cNvGrpSpPr/>
          <p:nvPr/>
        </p:nvGrpSpPr>
        <p:grpSpPr>
          <a:xfrm>
            <a:off x="1186941" y="1852935"/>
            <a:ext cx="2615715" cy="1220395"/>
            <a:chOff x="874713" y="1690821"/>
            <a:chExt cx="2616056" cy="1220554"/>
          </a:xfrm>
        </p:grpSpPr>
        <p:sp>
          <p:nvSpPr>
            <p:cNvPr id="18" name="矩形 17">
              <a:extLst>
                <a:ext uri="{FF2B5EF4-FFF2-40B4-BE49-F238E27FC236}">
                  <a16:creationId xmlns:a16="http://schemas.microsoft.com/office/drawing/2014/main" id="{19DBA07C-74B2-4E3B-8345-781755F67949}"/>
                </a:ext>
              </a:extLst>
            </p:cNvPr>
            <p:cNvSpPr/>
            <p:nvPr/>
          </p:nvSpPr>
          <p:spPr>
            <a:xfrm>
              <a:off x="874713" y="2043445"/>
              <a:ext cx="261605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19" name="矩形 18">
              <a:extLst>
                <a:ext uri="{FF2B5EF4-FFF2-40B4-BE49-F238E27FC236}">
                  <a16:creationId xmlns:a16="http://schemas.microsoft.com/office/drawing/2014/main" id="{B9F15C42-5582-43E0-B0D0-182E8471D931}"/>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汉仪夏日体W" panose="00020600040101010101" pitchFamily="18" charset="-122"/>
                  <a:ea typeface="汉仪夏日体W" panose="00020600040101010101" pitchFamily="18" charset="-122"/>
                </a:rPr>
                <a:t>标题文字添加</a:t>
              </a:r>
            </a:p>
          </p:txBody>
        </p:sp>
      </p:grpSp>
      <p:grpSp>
        <p:nvGrpSpPr>
          <p:cNvPr id="21" name="组合 20">
            <a:extLst>
              <a:ext uri="{FF2B5EF4-FFF2-40B4-BE49-F238E27FC236}">
                <a16:creationId xmlns:a16="http://schemas.microsoft.com/office/drawing/2014/main" id="{0474F3E4-7E89-49E6-913A-6658EB0EDD34}"/>
              </a:ext>
            </a:extLst>
          </p:cNvPr>
          <p:cNvGrpSpPr/>
          <p:nvPr/>
        </p:nvGrpSpPr>
        <p:grpSpPr>
          <a:xfrm>
            <a:off x="3307846" y="4483991"/>
            <a:ext cx="2615715" cy="1220395"/>
            <a:chOff x="874713" y="1690821"/>
            <a:chExt cx="2616056" cy="1220554"/>
          </a:xfrm>
        </p:grpSpPr>
        <p:sp>
          <p:nvSpPr>
            <p:cNvPr id="22" name="矩形 21">
              <a:extLst>
                <a:ext uri="{FF2B5EF4-FFF2-40B4-BE49-F238E27FC236}">
                  <a16:creationId xmlns:a16="http://schemas.microsoft.com/office/drawing/2014/main" id="{CAE50EBE-0316-449E-81FD-F45BBB591B04}"/>
                </a:ext>
              </a:extLst>
            </p:cNvPr>
            <p:cNvSpPr/>
            <p:nvPr/>
          </p:nvSpPr>
          <p:spPr>
            <a:xfrm>
              <a:off x="874713" y="2043445"/>
              <a:ext cx="261605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23" name="矩形 22">
              <a:extLst>
                <a:ext uri="{FF2B5EF4-FFF2-40B4-BE49-F238E27FC236}">
                  <a16:creationId xmlns:a16="http://schemas.microsoft.com/office/drawing/2014/main" id="{36F7F516-DBD2-4CA8-8584-FD0AD90E68CC}"/>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汉仪夏日体W" panose="00020600040101010101" pitchFamily="18" charset="-122"/>
                  <a:ea typeface="汉仪夏日体W" panose="00020600040101010101" pitchFamily="18" charset="-122"/>
                </a:rPr>
                <a:t>标题文字添加</a:t>
              </a:r>
            </a:p>
          </p:txBody>
        </p:sp>
      </p:grpSp>
      <p:grpSp>
        <p:nvGrpSpPr>
          <p:cNvPr id="24" name="组合 23">
            <a:extLst>
              <a:ext uri="{FF2B5EF4-FFF2-40B4-BE49-F238E27FC236}">
                <a16:creationId xmlns:a16="http://schemas.microsoft.com/office/drawing/2014/main" id="{0E59423D-D484-4CC5-805E-300E72240029}"/>
              </a:ext>
            </a:extLst>
          </p:cNvPr>
          <p:cNvGrpSpPr/>
          <p:nvPr/>
        </p:nvGrpSpPr>
        <p:grpSpPr>
          <a:xfrm>
            <a:off x="8276684" y="4415905"/>
            <a:ext cx="2615715" cy="1220395"/>
            <a:chOff x="874713" y="1690821"/>
            <a:chExt cx="2616056" cy="1220554"/>
          </a:xfrm>
        </p:grpSpPr>
        <p:sp>
          <p:nvSpPr>
            <p:cNvPr id="25" name="矩形 24">
              <a:extLst>
                <a:ext uri="{FF2B5EF4-FFF2-40B4-BE49-F238E27FC236}">
                  <a16:creationId xmlns:a16="http://schemas.microsoft.com/office/drawing/2014/main" id="{8DEFA27C-3393-40D2-8721-A3DBEA2B4B39}"/>
                </a:ext>
              </a:extLst>
            </p:cNvPr>
            <p:cNvSpPr/>
            <p:nvPr/>
          </p:nvSpPr>
          <p:spPr>
            <a:xfrm>
              <a:off x="874713" y="2043445"/>
              <a:ext cx="261605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26" name="矩形 25">
              <a:extLst>
                <a:ext uri="{FF2B5EF4-FFF2-40B4-BE49-F238E27FC236}">
                  <a16:creationId xmlns:a16="http://schemas.microsoft.com/office/drawing/2014/main" id="{317EFC17-197E-469C-8F14-10C6A925FF62}"/>
                </a:ext>
              </a:extLst>
            </p:cNvPr>
            <p:cNvSpPr/>
            <p:nvPr/>
          </p:nvSpPr>
          <p:spPr>
            <a:xfrm>
              <a:off x="1248795" y="169082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汉仪夏日体W" panose="00020600040101010101" pitchFamily="18" charset="-122"/>
                  <a:ea typeface="汉仪夏日体W" panose="00020600040101010101" pitchFamily="18" charset="-122"/>
                </a:rPr>
                <a:t>标题文字添加</a:t>
              </a:r>
            </a:p>
          </p:txBody>
        </p:sp>
      </p:grpSp>
      <p:grpSp>
        <p:nvGrpSpPr>
          <p:cNvPr id="27" name="组合 26">
            <a:extLst>
              <a:ext uri="{FF2B5EF4-FFF2-40B4-BE49-F238E27FC236}">
                <a16:creationId xmlns:a16="http://schemas.microsoft.com/office/drawing/2014/main" id="{CEA6E62E-4BDB-4EFF-8896-9E98606AC99A}"/>
              </a:ext>
            </a:extLst>
          </p:cNvPr>
          <p:cNvGrpSpPr/>
          <p:nvPr/>
        </p:nvGrpSpPr>
        <p:grpSpPr>
          <a:xfrm>
            <a:off x="5802145" y="2032985"/>
            <a:ext cx="2615715" cy="1220395"/>
            <a:chOff x="874713" y="1690821"/>
            <a:chExt cx="2616056" cy="1220554"/>
          </a:xfrm>
        </p:grpSpPr>
        <p:sp>
          <p:nvSpPr>
            <p:cNvPr id="28" name="矩形 27">
              <a:extLst>
                <a:ext uri="{FF2B5EF4-FFF2-40B4-BE49-F238E27FC236}">
                  <a16:creationId xmlns:a16="http://schemas.microsoft.com/office/drawing/2014/main" id="{292134ED-AE60-410B-A7B9-0BF219F09085}"/>
                </a:ext>
              </a:extLst>
            </p:cNvPr>
            <p:cNvSpPr/>
            <p:nvPr/>
          </p:nvSpPr>
          <p:spPr>
            <a:xfrm>
              <a:off x="874713" y="2043445"/>
              <a:ext cx="261605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30" name="矩形 29">
              <a:extLst>
                <a:ext uri="{FF2B5EF4-FFF2-40B4-BE49-F238E27FC236}">
                  <a16:creationId xmlns:a16="http://schemas.microsoft.com/office/drawing/2014/main" id="{D05BECFA-82B4-4BBA-B43F-A4926C5E567E}"/>
                </a:ext>
              </a:extLst>
            </p:cNvPr>
            <p:cNvSpPr/>
            <p:nvPr/>
          </p:nvSpPr>
          <p:spPr>
            <a:xfrm>
              <a:off x="1248795" y="169082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汉仪夏日体W" panose="00020600040101010101" pitchFamily="18" charset="-122"/>
                  <a:ea typeface="汉仪夏日体W" panose="00020600040101010101" pitchFamily="18" charset="-122"/>
                </a:rPr>
                <a:t>标题文字添加</a:t>
              </a:r>
            </a:p>
          </p:txBody>
        </p:sp>
      </p:grpSp>
      <p:pic>
        <p:nvPicPr>
          <p:cNvPr id="3072" name="图片占位符 3071">
            <a:extLst>
              <a:ext uri="{FF2B5EF4-FFF2-40B4-BE49-F238E27FC236}">
                <a16:creationId xmlns:a16="http://schemas.microsoft.com/office/drawing/2014/main" id="{9FFA11B6-552C-4FA6-B88E-EDC5978D19BC}"/>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2081" r="2081"/>
          <a:stretch>
            <a:fillRect/>
          </a:stretch>
        </p:blipFill>
        <p:spPr>
          <a:xfrm>
            <a:off x="1495230" y="3166850"/>
            <a:ext cx="2210548" cy="1784604"/>
          </a:xfrm>
        </p:spPr>
      </p:pic>
      <p:pic>
        <p:nvPicPr>
          <p:cNvPr id="3074" name="图片占位符 3073">
            <a:extLst>
              <a:ext uri="{FF2B5EF4-FFF2-40B4-BE49-F238E27FC236}">
                <a16:creationId xmlns:a16="http://schemas.microsoft.com/office/drawing/2014/main" id="{DCDBB1E2-CF89-48C0-9945-83AE8DE11CD6}"/>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6179" r="16179"/>
          <a:stretch>
            <a:fillRect/>
          </a:stretch>
        </p:blipFill>
        <p:spPr>
          <a:xfrm>
            <a:off x="4081775" y="2521981"/>
            <a:ext cx="1833712" cy="2117770"/>
          </a:xfrm>
        </p:spPr>
      </p:pic>
      <p:pic>
        <p:nvPicPr>
          <p:cNvPr id="3076" name="图片占位符 3075">
            <a:extLst>
              <a:ext uri="{FF2B5EF4-FFF2-40B4-BE49-F238E27FC236}">
                <a16:creationId xmlns:a16="http://schemas.microsoft.com/office/drawing/2014/main" id="{1B43B79D-86FB-4F3A-8DBD-1040D87AE4CA}"/>
              </a:ext>
            </a:extLst>
          </p:cNvPr>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6036" r="6036"/>
          <a:stretch>
            <a:fillRect/>
          </a:stretch>
        </p:blipFill>
        <p:spPr>
          <a:xfrm>
            <a:off x="6299375" y="3528209"/>
            <a:ext cx="2063135" cy="1758720"/>
          </a:xfrm>
        </p:spPr>
      </p:pic>
      <p:pic>
        <p:nvPicPr>
          <p:cNvPr id="3079" name="图片占位符 3078">
            <a:extLst>
              <a:ext uri="{FF2B5EF4-FFF2-40B4-BE49-F238E27FC236}">
                <a16:creationId xmlns:a16="http://schemas.microsoft.com/office/drawing/2014/main" id="{2DAC5D24-8AC6-420B-96E8-7F0305D12669}"/>
              </a:ext>
            </a:extLst>
          </p:cNvPr>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l="699" r="699"/>
          <a:stretch>
            <a:fillRect/>
          </a:stretch>
        </p:blipFill>
        <p:spPr>
          <a:xfrm>
            <a:off x="8422529" y="2326030"/>
            <a:ext cx="2128639" cy="1728003"/>
          </a:xfrm>
        </p:spPr>
      </p:pic>
      <p:grpSp>
        <p:nvGrpSpPr>
          <p:cNvPr id="20" name="组合 19">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29"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31" name="直接连接符 30">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52786692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072"/>
                                        </p:tgtEl>
                                        <p:attrNameLst>
                                          <p:attrName>style.visibility</p:attrName>
                                        </p:attrNameLst>
                                      </p:cBhvr>
                                      <p:to>
                                        <p:strVal val="visible"/>
                                      </p:to>
                                    </p:set>
                                    <p:anim calcmode="lin" valueType="num">
                                      <p:cBhvr>
                                        <p:cTn id="7" dur="1000" fill="hold"/>
                                        <p:tgtEl>
                                          <p:spTgt spid="3072"/>
                                        </p:tgtEl>
                                        <p:attrNameLst>
                                          <p:attrName>ppt_w</p:attrName>
                                        </p:attrNameLst>
                                      </p:cBhvr>
                                      <p:tavLst>
                                        <p:tav tm="0">
                                          <p:val>
                                            <p:fltVal val="0"/>
                                          </p:val>
                                        </p:tav>
                                        <p:tav tm="100000">
                                          <p:val>
                                            <p:strVal val="#ppt_w"/>
                                          </p:val>
                                        </p:tav>
                                      </p:tavLst>
                                    </p:anim>
                                    <p:anim calcmode="lin" valueType="num">
                                      <p:cBhvr>
                                        <p:cTn id="8" dur="1000" fill="hold"/>
                                        <p:tgtEl>
                                          <p:spTgt spid="3072"/>
                                        </p:tgtEl>
                                        <p:attrNameLst>
                                          <p:attrName>ppt_h</p:attrName>
                                        </p:attrNameLst>
                                      </p:cBhvr>
                                      <p:tavLst>
                                        <p:tav tm="0">
                                          <p:val>
                                            <p:fltVal val="0"/>
                                          </p:val>
                                        </p:tav>
                                        <p:tav tm="100000">
                                          <p:val>
                                            <p:strVal val="#ppt_h"/>
                                          </p:val>
                                        </p:tav>
                                      </p:tavLst>
                                    </p:anim>
                                    <p:anim calcmode="lin" valueType="num">
                                      <p:cBhvr>
                                        <p:cTn id="9" dur="1000" fill="hold"/>
                                        <p:tgtEl>
                                          <p:spTgt spid="3072"/>
                                        </p:tgtEl>
                                        <p:attrNameLst>
                                          <p:attrName>style.rotation</p:attrName>
                                        </p:attrNameLst>
                                      </p:cBhvr>
                                      <p:tavLst>
                                        <p:tav tm="0">
                                          <p:val>
                                            <p:fltVal val="90"/>
                                          </p:val>
                                        </p:tav>
                                        <p:tav tm="100000">
                                          <p:val>
                                            <p:fltVal val="0"/>
                                          </p:val>
                                        </p:tav>
                                      </p:tavLst>
                                    </p:anim>
                                    <p:animEffect transition="in" filter="fade">
                                      <p:cBhvr>
                                        <p:cTn id="10" dur="1000"/>
                                        <p:tgtEl>
                                          <p:spTgt spid="3072"/>
                                        </p:tgtEl>
                                      </p:cBhvr>
                                    </p:animEffect>
                                  </p:childTnLst>
                                </p:cTn>
                              </p:par>
                              <p:par>
                                <p:cTn id="11" presetID="31" presetClass="entr" presetSubtype="0" fill="hold" nodeType="withEffect">
                                  <p:stCondLst>
                                    <p:cond delay="0"/>
                                  </p:stCondLst>
                                  <p:childTnLst>
                                    <p:set>
                                      <p:cBhvr>
                                        <p:cTn id="12" dur="1" fill="hold">
                                          <p:stCondLst>
                                            <p:cond delay="0"/>
                                          </p:stCondLst>
                                        </p:cTn>
                                        <p:tgtEl>
                                          <p:spTgt spid="3074"/>
                                        </p:tgtEl>
                                        <p:attrNameLst>
                                          <p:attrName>style.visibility</p:attrName>
                                        </p:attrNameLst>
                                      </p:cBhvr>
                                      <p:to>
                                        <p:strVal val="visible"/>
                                      </p:to>
                                    </p:set>
                                    <p:anim calcmode="lin" valueType="num">
                                      <p:cBhvr>
                                        <p:cTn id="13" dur="1000" fill="hold"/>
                                        <p:tgtEl>
                                          <p:spTgt spid="3074"/>
                                        </p:tgtEl>
                                        <p:attrNameLst>
                                          <p:attrName>ppt_w</p:attrName>
                                        </p:attrNameLst>
                                      </p:cBhvr>
                                      <p:tavLst>
                                        <p:tav tm="0">
                                          <p:val>
                                            <p:fltVal val="0"/>
                                          </p:val>
                                        </p:tav>
                                        <p:tav tm="100000">
                                          <p:val>
                                            <p:strVal val="#ppt_w"/>
                                          </p:val>
                                        </p:tav>
                                      </p:tavLst>
                                    </p:anim>
                                    <p:anim calcmode="lin" valueType="num">
                                      <p:cBhvr>
                                        <p:cTn id="14" dur="1000" fill="hold"/>
                                        <p:tgtEl>
                                          <p:spTgt spid="3074"/>
                                        </p:tgtEl>
                                        <p:attrNameLst>
                                          <p:attrName>ppt_h</p:attrName>
                                        </p:attrNameLst>
                                      </p:cBhvr>
                                      <p:tavLst>
                                        <p:tav tm="0">
                                          <p:val>
                                            <p:fltVal val="0"/>
                                          </p:val>
                                        </p:tav>
                                        <p:tav tm="100000">
                                          <p:val>
                                            <p:strVal val="#ppt_h"/>
                                          </p:val>
                                        </p:tav>
                                      </p:tavLst>
                                    </p:anim>
                                    <p:anim calcmode="lin" valueType="num">
                                      <p:cBhvr>
                                        <p:cTn id="15" dur="1000" fill="hold"/>
                                        <p:tgtEl>
                                          <p:spTgt spid="3074"/>
                                        </p:tgtEl>
                                        <p:attrNameLst>
                                          <p:attrName>style.rotation</p:attrName>
                                        </p:attrNameLst>
                                      </p:cBhvr>
                                      <p:tavLst>
                                        <p:tav tm="0">
                                          <p:val>
                                            <p:fltVal val="90"/>
                                          </p:val>
                                        </p:tav>
                                        <p:tav tm="100000">
                                          <p:val>
                                            <p:fltVal val="0"/>
                                          </p:val>
                                        </p:tav>
                                      </p:tavLst>
                                    </p:anim>
                                    <p:animEffect transition="in" filter="fade">
                                      <p:cBhvr>
                                        <p:cTn id="16" dur="1000"/>
                                        <p:tgtEl>
                                          <p:spTgt spid="3074"/>
                                        </p:tgtEl>
                                      </p:cBhvr>
                                    </p:animEffect>
                                  </p:childTnLst>
                                </p:cTn>
                              </p:par>
                              <p:par>
                                <p:cTn id="17" presetID="31" presetClass="entr" presetSubtype="0" fill="hold" nodeType="withEffect">
                                  <p:stCondLst>
                                    <p:cond delay="0"/>
                                  </p:stCondLst>
                                  <p:childTnLst>
                                    <p:set>
                                      <p:cBhvr>
                                        <p:cTn id="18" dur="1" fill="hold">
                                          <p:stCondLst>
                                            <p:cond delay="0"/>
                                          </p:stCondLst>
                                        </p:cTn>
                                        <p:tgtEl>
                                          <p:spTgt spid="3076"/>
                                        </p:tgtEl>
                                        <p:attrNameLst>
                                          <p:attrName>style.visibility</p:attrName>
                                        </p:attrNameLst>
                                      </p:cBhvr>
                                      <p:to>
                                        <p:strVal val="visible"/>
                                      </p:to>
                                    </p:set>
                                    <p:anim calcmode="lin" valueType="num">
                                      <p:cBhvr>
                                        <p:cTn id="19" dur="1000" fill="hold"/>
                                        <p:tgtEl>
                                          <p:spTgt spid="3076"/>
                                        </p:tgtEl>
                                        <p:attrNameLst>
                                          <p:attrName>ppt_w</p:attrName>
                                        </p:attrNameLst>
                                      </p:cBhvr>
                                      <p:tavLst>
                                        <p:tav tm="0">
                                          <p:val>
                                            <p:fltVal val="0"/>
                                          </p:val>
                                        </p:tav>
                                        <p:tav tm="100000">
                                          <p:val>
                                            <p:strVal val="#ppt_w"/>
                                          </p:val>
                                        </p:tav>
                                      </p:tavLst>
                                    </p:anim>
                                    <p:anim calcmode="lin" valueType="num">
                                      <p:cBhvr>
                                        <p:cTn id="20" dur="1000" fill="hold"/>
                                        <p:tgtEl>
                                          <p:spTgt spid="3076"/>
                                        </p:tgtEl>
                                        <p:attrNameLst>
                                          <p:attrName>ppt_h</p:attrName>
                                        </p:attrNameLst>
                                      </p:cBhvr>
                                      <p:tavLst>
                                        <p:tav tm="0">
                                          <p:val>
                                            <p:fltVal val="0"/>
                                          </p:val>
                                        </p:tav>
                                        <p:tav tm="100000">
                                          <p:val>
                                            <p:strVal val="#ppt_h"/>
                                          </p:val>
                                        </p:tav>
                                      </p:tavLst>
                                    </p:anim>
                                    <p:anim calcmode="lin" valueType="num">
                                      <p:cBhvr>
                                        <p:cTn id="21" dur="1000" fill="hold"/>
                                        <p:tgtEl>
                                          <p:spTgt spid="3076"/>
                                        </p:tgtEl>
                                        <p:attrNameLst>
                                          <p:attrName>style.rotation</p:attrName>
                                        </p:attrNameLst>
                                      </p:cBhvr>
                                      <p:tavLst>
                                        <p:tav tm="0">
                                          <p:val>
                                            <p:fltVal val="90"/>
                                          </p:val>
                                        </p:tav>
                                        <p:tav tm="100000">
                                          <p:val>
                                            <p:fltVal val="0"/>
                                          </p:val>
                                        </p:tav>
                                      </p:tavLst>
                                    </p:anim>
                                    <p:animEffect transition="in" filter="fade">
                                      <p:cBhvr>
                                        <p:cTn id="22" dur="1000"/>
                                        <p:tgtEl>
                                          <p:spTgt spid="3076"/>
                                        </p:tgtEl>
                                      </p:cBhvr>
                                    </p:animEffect>
                                  </p:childTnLst>
                                </p:cTn>
                              </p:par>
                              <p:par>
                                <p:cTn id="23" presetID="31" presetClass="entr" presetSubtype="0" fill="hold" nodeType="withEffect">
                                  <p:stCondLst>
                                    <p:cond delay="0"/>
                                  </p:stCondLst>
                                  <p:childTnLst>
                                    <p:set>
                                      <p:cBhvr>
                                        <p:cTn id="24" dur="1" fill="hold">
                                          <p:stCondLst>
                                            <p:cond delay="0"/>
                                          </p:stCondLst>
                                        </p:cTn>
                                        <p:tgtEl>
                                          <p:spTgt spid="3079"/>
                                        </p:tgtEl>
                                        <p:attrNameLst>
                                          <p:attrName>style.visibility</p:attrName>
                                        </p:attrNameLst>
                                      </p:cBhvr>
                                      <p:to>
                                        <p:strVal val="visible"/>
                                      </p:to>
                                    </p:set>
                                    <p:anim calcmode="lin" valueType="num">
                                      <p:cBhvr>
                                        <p:cTn id="25" dur="1000" fill="hold"/>
                                        <p:tgtEl>
                                          <p:spTgt spid="3079"/>
                                        </p:tgtEl>
                                        <p:attrNameLst>
                                          <p:attrName>ppt_w</p:attrName>
                                        </p:attrNameLst>
                                      </p:cBhvr>
                                      <p:tavLst>
                                        <p:tav tm="0">
                                          <p:val>
                                            <p:fltVal val="0"/>
                                          </p:val>
                                        </p:tav>
                                        <p:tav tm="100000">
                                          <p:val>
                                            <p:strVal val="#ppt_w"/>
                                          </p:val>
                                        </p:tav>
                                      </p:tavLst>
                                    </p:anim>
                                    <p:anim calcmode="lin" valueType="num">
                                      <p:cBhvr>
                                        <p:cTn id="26" dur="1000" fill="hold"/>
                                        <p:tgtEl>
                                          <p:spTgt spid="3079"/>
                                        </p:tgtEl>
                                        <p:attrNameLst>
                                          <p:attrName>ppt_h</p:attrName>
                                        </p:attrNameLst>
                                      </p:cBhvr>
                                      <p:tavLst>
                                        <p:tav tm="0">
                                          <p:val>
                                            <p:fltVal val="0"/>
                                          </p:val>
                                        </p:tav>
                                        <p:tav tm="100000">
                                          <p:val>
                                            <p:strVal val="#ppt_h"/>
                                          </p:val>
                                        </p:tav>
                                      </p:tavLst>
                                    </p:anim>
                                    <p:anim calcmode="lin" valueType="num">
                                      <p:cBhvr>
                                        <p:cTn id="27" dur="1000" fill="hold"/>
                                        <p:tgtEl>
                                          <p:spTgt spid="3079"/>
                                        </p:tgtEl>
                                        <p:attrNameLst>
                                          <p:attrName>style.rotation</p:attrName>
                                        </p:attrNameLst>
                                      </p:cBhvr>
                                      <p:tavLst>
                                        <p:tav tm="0">
                                          <p:val>
                                            <p:fltVal val="90"/>
                                          </p:val>
                                        </p:tav>
                                        <p:tav tm="100000">
                                          <p:val>
                                            <p:fltVal val="0"/>
                                          </p:val>
                                        </p:tav>
                                      </p:tavLst>
                                    </p:anim>
                                    <p:animEffect transition="in" filter="fade">
                                      <p:cBhvr>
                                        <p:cTn id="28" dur="1000"/>
                                        <p:tgtEl>
                                          <p:spTgt spid="3079"/>
                                        </p:tgtEl>
                                      </p:cBhvr>
                                    </p:animEffect>
                                  </p:childTnLst>
                                </p:cTn>
                              </p:par>
                            </p:childTnLst>
                          </p:cTn>
                        </p:par>
                        <p:par>
                          <p:cTn id="29" fill="hold">
                            <p:stCondLst>
                              <p:cond delay="1000"/>
                            </p:stCondLst>
                            <p:childTnLst>
                              <p:par>
                                <p:cTn id="30" presetID="53" presetClass="entr" presetSubtype="16"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1500"/>
                            </p:stCondLst>
                            <p:childTnLst>
                              <p:par>
                                <p:cTn id="36" presetID="53" presetClass="entr" presetSubtype="16"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childTnLst>
                          </p:cTn>
                        </p:par>
                        <p:par>
                          <p:cTn id="41" fill="hold">
                            <p:stCondLst>
                              <p:cond delay="2000"/>
                            </p:stCondLst>
                            <p:childTnLst>
                              <p:par>
                                <p:cTn id="42" presetID="53" presetClass="entr" presetSubtype="16"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p:cTn id="44" dur="500" fill="hold"/>
                                        <p:tgtEl>
                                          <p:spTgt spid="27"/>
                                        </p:tgtEl>
                                        <p:attrNameLst>
                                          <p:attrName>ppt_w</p:attrName>
                                        </p:attrNameLst>
                                      </p:cBhvr>
                                      <p:tavLst>
                                        <p:tav tm="0">
                                          <p:val>
                                            <p:fltVal val="0"/>
                                          </p:val>
                                        </p:tav>
                                        <p:tav tm="100000">
                                          <p:val>
                                            <p:strVal val="#ppt_w"/>
                                          </p:val>
                                        </p:tav>
                                      </p:tavLst>
                                    </p:anim>
                                    <p:anim calcmode="lin" valueType="num">
                                      <p:cBhvr>
                                        <p:cTn id="45" dur="500" fill="hold"/>
                                        <p:tgtEl>
                                          <p:spTgt spid="27"/>
                                        </p:tgtEl>
                                        <p:attrNameLst>
                                          <p:attrName>ppt_h</p:attrName>
                                        </p:attrNameLst>
                                      </p:cBhvr>
                                      <p:tavLst>
                                        <p:tav tm="0">
                                          <p:val>
                                            <p:fltVal val="0"/>
                                          </p:val>
                                        </p:tav>
                                        <p:tav tm="100000">
                                          <p:val>
                                            <p:strVal val="#ppt_h"/>
                                          </p:val>
                                        </p:tav>
                                      </p:tavLst>
                                    </p:anim>
                                    <p:animEffect transition="in" filter="fade">
                                      <p:cBhvr>
                                        <p:cTn id="46" dur="500"/>
                                        <p:tgtEl>
                                          <p:spTgt spid="27"/>
                                        </p:tgtEl>
                                      </p:cBhvr>
                                    </p:animEffect>
                                  </p:childTnLst>
                                </p:cTn>
                              </p:par>
                            </p:childTnLst>
                          </p:cTn>
                        </p:par>
                        <p:par>
                          <p:cTn id="47" fill="hold">
                            <p:stCondLst>
                              <p:cond delay="2500"/>
                            </p:stCondLst>
                            <p:childTnLst>
                              <p:par>
                                <p:cTn id="48" presetID="53" presetClass="entr" presetSubtype="16"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fltVal val="0"/>
                                          </p:val>
                                        </p:tav>
                                        <p:tav tm="100000">
                                          <p:val>
                                            <p:strVal val="#ppt_w"/>
                                          </p:val>
                                        </p:tav>
                                      </p:tavLst>
                                    </p:anim>
                                    <p:anim calcmode="lin" valueType="num">
                                      <p:cBhvr>
                                        <p:cTn id="51" dur="500" fill="hold"/>
                                        <p:tgtEl>
                                          <p:spTgt spid="24"/>
                                        </p:tgtEl>
                                        <p:attrNameLst>
                                          <p:attrName>ppt_h</p:attrName>
                                        </p:attrNameLst>
                                      </p:cBhvr>
                                      <p:tavLst>
                                        <p:tav tm="0">
                                          <p:val>
                                            <p:fltVal val="0"/>
                                          </p:val>
                                        </p:tav>
                                        <p:tav tm="100000">
                                          <p:val>
                                            <p:strVal val="#ppt_h"/>
                                          </p:val>
                                        </p:tav>
                                      </p:tavLst>
                                    </p:anim>
                                    <p:animEffect transition="in" filter="fade">
                                      <p:cBhvr>
                                        <p:cTn id="52" dur="500"/>
                                        <p:tgtEl>
                                          <p:spTgt spid="24"/>
                                        </p:tgtEl>
                                      </p:cBhvr>
                                    </p:animEffect>
                                  </p:childTnLst>
                                </p:cTn>
                              </p:par>
                              <p:par>
                                <p:cTn id="53" presetID="42"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anim calcmode="lin" valueType="num">
                                      <p:cBhvr>
                                        <p:cTn id="56" dur="500" fill="hold"/>
                                        <p:tgtEl>
                                          <p:spTgt spid="20"/>
                                        </p:tgtEl>
                                        <p:attrNameLst>
                                          <p:attrName>ppt_x</p:attrName>
                                        </p:attrNameLst>
                                      </p:cBhvr>
                                      <p:tavLst>
                                        <p:tav tm="0">
                                          <p:val>
                                            <p:strVal val="#ppt_x"/>
                                          </p:val>
                                        </p:tav>
                                        <p:tav tm="100000">
                                          <p:val>
                                            <p:strVal val="#ppt_x"/>
                                          </p:val>
                                        </p:tav>
                                      </p:tavLst>
                                    </p:anim>
                                    <p:anim calcmode="lin" valueType="num">
                                      <p:cBhvr>
                                        <p:cTn id="57"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id="{FFAD562C-7E48-40D0-86A0-CABFE58E1BCF}"/>
              </a:ext>
            </a:extLst>
          </p:cNvPr>
          <p:cNvGrpSpPr/>
          <p:nvPr/>
        </p:nvGrpSpPr>
        <p:grpSpPr>
          <a:xfrm>
            <a:off x="1459880" y="2161855"/>
            <a:ext cx="9256442" cy="3621814"/>
            <a:chOff x="506641" y="1264149"/>
            <a:chExt cx="8028937" cy="3141524"/>
          </a:xfrm>
        </p:grpSpPr>
        <p:grpSp>
          <p:nvGrpSpPr>
            <p:cNvPr id="35" name="Group 73">
              <a:extLst>
                <a:ext uri="{FF2B5EF4-FFF2-40B4-BE49-F238E27FC236}">
                  <a16:creationId xmlns:a16="http://schemas.microsoft.com/office/drawing/2014/main" id="{AC679242-54B7-46DD-8C44-91E55601AB0B}"/>
                </a:ext>
              </a:extLst>
            </p:cNvPr>
            <p:cNvGrpSpPr/>
            <p:nvPr/>
          </p:nvGrpSpPr>
          <p:grpSpPr>
            <a:xfrm>
              <a:off x="3088531" y="1314620"/>
              <a:ext cx="2865157" cy="2780986"/>
              <a:chOff x="4125516" y="790575"/>
              <a:chExt cx="3839766" cy="3848100"/>
            </a:xfrm>
          </p:grpSpPr>
          <p:sp>
            <p:nvSpPr>
              <p:cNvPr id="48" name="Freeform 5">
                <a:extLst>
                  <a:ext uri="{FF2B5EF4-FFF2-40B4-BE49-F238E27FC236}">
                    <a16:creationId xmlns:a16="http://schemas.microsoft.com/office/drawing/2014/main" id="{9BDFF450-6C6E-4683-9110-F51ABFF9075C}"/>
                  </a:ext>
                </a:extLst>
              </p:cNvPr>
              <p:cNvSpPr>
                <a:spLocks noEditPoints="1"/>
              </p:cNvSpPr>
              <p:nvPr/>
            </p:nvSpPr>
            <p:spPr bwMode="auto">
              <a:xfrm>
                <a:off x="5092304" y="1765697"/>
                <a:ext cx="1906190" cy="1906191"/>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rgbClr val="BBBC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2000">
                  <a:solidFill>
                    <a:schemeClr val="bg1">
                      <a:lumMod val="50000"/>
                    </a:schemeClr>
                  </a:solidFill>
                </a:endParaRPr>
              </a:p>
            </p:txBody>
          </p:sp>
          <p:sp>
            <p:nvSpPr>
              <p:cNvPr id="49" name="Freeform 6">
                <a:extLst>
                  <a:ext uri="{FF2B5EF4-FFF2-40B4-BE49-F238E27FC236}">
                    <a16:creationId xmlns:a16="http://schemas.microsoft.com/office/drawing/2014/main" id="{D3240B2E-C200-4321-A160-ED8077492B0A}"/>
                  </a:ext>
                </a:extLst>
              </p:cNvPr>
              <p:cNvSpPr>
                <a:spLocks/>
              </p:cNvSpPr>
              <p:nvPr/>
            </p:nvSpPr>
            <p:spPr bwMode="auto">
              <a:xfrm>
                <a:off x="4125516" y="790575"/>
                <a:ext cx="1833563" cy="1833563"/>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rgbClr val="769867"/>
              </a:solid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2000">
                  <a:solidFill>
                    <a:schemeClr val="bg1">
                      <a:lumMod val="50000"/>
                    </a:schemeClr>
                  </a:solidFill>
                </a:endParaRPr>
              </a:p>
            </p:txBody>
          </p:sp>
          <p:sp>
            <p:nvSpPr>
              <p:cNvPr id="50" name="Freeform 7">
                <a:extLst>
                  <a:ext uri="{FF2B5EF4-FFF2-40B4-BE49-F238E27FC236}">
                    <a16:creationId xmlns:a16="http://schemas.microsoft.com/office/drawing/2014/main" id="{5285FCC1-235F-4A42-982B-FE9CBA8F5E17}"/>
                  </a:ext>
                </a:extLst>
              </p:cNvPr>
              <p:cNvSpPr>
                <a:spLocks/>
              </p:cNvSpPr>
              <p:nvPr/>
            </p:nvSpPr>
            <p:spPr bwMode="auto">
              <a:xfrm>
                <a:off x="4125516" y="2805112"/>
                <a:ext cx="1833563" cy="1833563"/>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rgbClr val="769867"/>
              </a:solid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2000">
                  <a:solidFill>
                    <a:schemeClr val="bg1">
                      <a:lumMod val="50000"/>
                    </a:schemeClr>
                  </a:solidFill>
                </a:endParaRPr>
              </a:p>
            </p:txBody>
          </p:sp>
          <p:sp>
            <p:nvSpPr>
              <p:cNvPr id="51" name="Freeform 8">
                <a:extLst>
                  <a:ext uri="{FF2B5EF4-FFF2-40B4-BE49-F238E27FC236}">
                    <a16:creationId xmlns:a16="http://schemas.microsoft.com/office/drawing/2014/main" id="{427A8700-0156-4A39-80F5-F48857FE1A1C}"/>
                  </a:ext>
                </a:extLst>
              </p:cNvPr>
              <p:cNvSpPr>
                <a:spLocks/>
              </p:cNvSpPr>
              <p:nvPr/>
            </p:nvSpPr>
            <p:spPr bwMode="auto">
              <a:xfrm>
                <a:off x="6140054" y="790575"/>
                <a:ext cx="1825228" cy="1833563"/>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rgbClr val="769867"/>
              </a:solid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2000">
                  <a:solidFill>
                    <a:schemeClr val="bg1">
                      <a:lumMod val="50000"/>
                    </a:schemeClr>
                  </a:solidFill>
                </a:endParaRPr>
              </a:p>
            </p:txBody>
          </p:sp>
          <p:sp>
            <p:nvSpPr>
              <p:cNvPr id="52" name="Freeform 9">
                <a:extLst>
                  <a:ext uri="{FF2B5EF4-FFF2-40B4-BE49-F238E27FC236}">
                    <a16:creationId xmlns:a16="http://schemas.microsoft.com/office/drawing/2014/main" id="{3131BB03-41F4-451A-8F80-F1C2C1B55730}"/>
                  </a:ext>
                </a:extLst>
              </p:cNvPr>
              <p:cNvSpPr>
                <a:spLocks/>
              </p:cNvSpPr>
              <p:nvPr/>
            </p:nvSpPr>
            <p:spPr bwMode="auto">
              <a:xfrm>
                <a:off x="6140054" y="2805112"/>
                <a:ext cx="1825228" cy="1833563"/>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rgbClr val="769867"/>
              </a:solid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2000">
                  <a:solidFill>
                    <a:schemeClr val="bg1">
                      <a:lumMod val="50000"/>
                    </a:schemeClr>
                  </a:solidFill>
                </a:endParaRPr>
              </a:p>
            </p:txBody>
          </p:sp>
          <p:grpSp>
            <p:nvGrpSpPr>
              <p:cNvPr id="53" name="组合 48">
                <a:extLst>
                  <a:ext uri="{FF2B5EF4-FFF2-40B4-BE49-F238E27FC236}">
                    <a16:creationId xmlns:a16="http://schemas.microsoft.com/office/drawing/2014/main" id="{744C4068-149B-40C0-A374-7AF5F7120B9E}"/>
                  </a:ext>
                </a:extLst>
              </p:cNvPr>
              <p:cNvGrpSpPr/>
              <p:nvPr/>
            </p:nvGrpSpPr>
            <p:grpSpPr>
              <a:xfrm>
                <a:off x="4611947" y="1399612"/>
                <a:ext cx="842963" cy="383381"/>
                <a:chOff x="8478838" y="1247776"/>
                <a:chExt cx="1123950" cy="511175"/>
              </a:xfrm>
              <a:solidFill>
                <a:schemeClr val="bg1"/>
              </a:solidFill>
            </p:grpSpPr>
            <p:sp>
              <p:nvSpPr>
                <p:cNvPr id="76" name="Freeform 24">
                  <a:extLst>
                    <a:ext uri="{FF2B5EF4-FFF2-40B4-BE49-F238E27FC236}">
                      <a16:creationId xmlns:a16="http://schemas.microsoft.com/office/drawing/2014/main" id="{68331D7B-58D2-4E2B-BAC8-93B3A137285D}"/>
                    </a:ext>
                  </a:extLst>
                </p:cNvPr>
                <p:cNvSpPr>
                  <a:spLocks/>
                </p:cNvSpPr>
                <p:nvPr/>
              </p:nvSpPr>
              <p:spPr bwMode="auto">
                <a:xfrm>
                  <a:off x="8478838" y="1408113"/>
                  <a:ext cx="1123950" cy="269875"/>
                </a:xfrm>
                <a:custGeom>
                  <a:avLst/>
                  <a:gdLst>
                    <a:gd name="T0" fmla="*/ 0 w 182"/>
                    <a:gd name="T1" fmla="*/ 3 h 44"/>
                    <a:gd name="T2" fmla="*/ 1 w 182"/>
                    <a:gd name="T3" fmla="*/ 3 h 44"/>
                    <a:gd name="T4" fmla="*/ 153 w 182"/>
                    <a:gd name="T5" fmla="*/ 3 h 44"/>
                    <a:gd name="T6" fmla="*/ 182 w 182"/>
                    <a:gd name="T7" fmla="*/ 41 h 44"/>
                    <a:gd name="T8" fmla="*/ 182 w 182"/>
                    <a:gd name="T9" fmla="*/ 41 h 44"/>
                    <a:gd name="T10" fmla="*/ 182 w 182"/>
                    <a:gd name="T11" fmla="*/ 41 h 44"/>
                    <a:gd name="T12" fmla="*/ 170 w 182"/>
                    <a:gd name="T13" fmla="*/ 41 h 44"/>
                    <a:gd name="T14" fmla="*/ 150 w 182"/>
                    <a:gd name="T15" fmla="*/ 22 h 44"/>
                    <a:gd name="T16" fmla="*/ 130 w 182"/>
                    <a:gd name="T17" fmla="*/ 41 h 44"/>
                    <a:gd name="T18" fmla="*/ 65 w 182"/>
                    <a:gd name="T19" fmla="*/ 41 h 44"/>
                    <a:gd name="T20" fmla="*/ 45 w 182"/>
                    <a:gd name="T21" fmla="*/ 22 h 44"/>
                    <a:gd name="T22" fmla="*/ 26 w 182"/>
                    <a:gd name="T23" fmla="*/ 41 h 44"/>
                    <a:gd name="T24" fmla="*/ 22 w 182"/>
                    <a:gd name="T25" fmla="*/ 41 h 44"/>
                    <a:gd name="T26" fmla="*/ 0 w 182"/>
                    <a:gd name="T27" fmla="*/ 3 h 44"/>
                    <a:gd name="T28" fmla="*/ 0 w 182"/>
                    <a:gd name="T29" fmla="*/ 3 h 44"/>
                    <a:gd name="T30" fmla="*/ 0 w 182"/>
                    <a:gd name="T3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44">
                      <a:moveTo>
                        <a:pt x="0" y="3"/>
                      </a:moveTo>
                      <a:cubicBezTo>
                        <a:pt x="1" y="3"/>
                        <a:pt x="1" y="3"/>
                        <a:pt x="1" y="3"/>
                      </a:cubicBezTo>
                      <a:cubicBezTo>
                        <a:pt x="153" y="3"/>
                        <a:pt x="153" y="3"/>
                        <a:pt x="153" y="3"/>
                      </a:cubicBezTo>
                      <a:cubicBezTo>
                        <a:pt x="153" y="3"/>
                        <a:pt x="182" y="0"/>
                        <a:pt x="182" y="41"/>
                      </a:cubicBezTo>
                      <a:cubicBezTo>
                        <a:pt x="182" y="41"/>
                        <a:pt x="182" y="41"/>
                        <a:pt x="182" y="41"/>
                      </a:cubicBezTo>
                      <a:cubicBezTo>
                        <a:pt x="182" y="41"/>
                        <a:pt x="182" y="41"/>
                        <a:pt x="182" y="41"/>
                      </a:cubicBezTo>
                      <a:cubicBezTo>
                        <a:pt x="170" y="41"/>
                        <a:pt x="170" y="41"/>
                        <a:pt x="170" y="41"/>
                      </a:cubicBezTo>
                      <a:cubicBezTo>
                        <a:pt x="170" y="30"/>
                        <a:pt x="161" y="22"/>
                        <a:pt x="150" y="22"/>
                      </a:cubicBezTo>
                      <a:cubicBezTo>
                        <a:pt x="139" y="22"/>
                        <a:pt x="131" y="30"/>
                        <a:pt x="130" y="41"/>
                      </a:cubicBezTo>
                      <a:cubicBezTo>
                        <a:pt x="65" y="41"/>
                        <a:pt x="65" y="41"/>
                        <a:pt x="65" y="41"/>
                      </a:cubicBezTo>
                      <a:cubicBezTo>
                        <a:pt x="65" y="30"/>
                        <a:pt x="56" y="22"/>
                        <a:pt x="45" y="22"/>
                      </a:cubicBezTo>
                      <a:cubicBezTo>
                        <a:pt x="35" y="22"/>
                        <a:pt x="26" y="30"/>
                        <a:pt x="26" y="41"/>
                      </a:cubicBezTo>
                      <a:cubicBezTo>
                        <a:pt x="22" y="41"/>
                        <a:pt x="22" y="41"/>
                        <a:pt x="22" y="41"/>
                      </a:cubicBezTo>
                      <a:cubicBezTo>
                        <a:pt x="22" y="41"/>
                        <a:pt x="0" y="44"/>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7" name="Freeform 26">
                  <a:extLst>
                    <a:ext uri="{FF2B5EF4-FFF2-40B4-BE49-F238E27FC236}">
                      <a16:creationId xmlns:a16="http://schemas.microsoft.com/office/drawing/2014/main" id="{117FE987-87E5-4A3A-94A8-7D870A274FD3}"/>
                    </a:ext>
                  </a:extLst>
                </p:cNvPr>
                <p:cNvSpPr>
                  <a:spLocks noEditPoints="1"/>
                </p:cNvSpPr>
                <p:nvPr/>
              </p:nvSpPr>
              <p:spPr bwMode="auto">
                <a:xfrm>
                  <a:off x="8553450" y="1247776"/>
                  <a:ext cx="833437" cy="227013"/>
                </a:xfrm>
                <a:custGeom>
                  <a:avLst/>
                  <a:gdLst>
                    <a:gd name="T0" fmla="*/ 6 w 135"/>
                    <a:gd name="T1" fmla="*/ 29 h 37"/>
                    <a:gd name="T2" fmla="*/ 57 w 135"/>
                    <a:gd name="T3" fmla="*/ 1 h 37"/>
                    <a:gd name="T4" fmla="*/ 68 w 135"/>
                    <a:gd name="T5" fmla="*/ 0 h 37"/>
                    <a:gd name="T6" fmla="*/ 78 w 135"/>
                    <a:gd name="T7" fmla="*/ 1 h 37"/>
                    <a:gd name="T8" fmla="*/ 129 w 135"/>
                    <a:gd name="T9" fmla="*/ 29 h 37"/>
                    <a:gd name="T10" fmla="*/ 135 w 135"/>
                    <a:gd name="T11" fmla="*/ 37 h 37"/>
                    <a:gd name="T12" fmla="*/ 0 w 135"/>
                    <a:gd name="T13" fmla="*/ 37 h 37"/>
                    <a:gd name="T14" fmla="*/ 6 w 135"/>
                    <a:gd name="T15" fmla="*/ 29 h 37"/>
                    <a:gd name="T16" fmla="*/ 77 w 135"/>
                    <a:gd name="T17" fmla="*/ 10 h 37"/>
                    <a:gd name="T18" fmla="*/ 68 w 135"/>
                    <a:gd name="T19" fmla="*/ 9 h 37"/>
                    <a:gd name="T20" fmla="*/ 58 w 135"/>
                    <a:gd name="T21" fmla="*/ 10 h 37"/>
                    <a:gd name="T22" fmla="*/ 20 w 135"/>
                    <a:gd name="T23" fmla="*/ 28 h 37"/>
                    <a:gd name="T24" fmla="*/ 115 w 135"/>
                    <a:gd name="T25" fmla="*/ 28 h 37"/>
                    <a:gd name="T26" fmla="*/ 77 w 135"/>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37">
                      <a:moveTo>
                        <a:pt x="6" y="29"/>
                      </a:moveTo>
                      <a:cubicBezTo>
                        <a:pt x="21" y="10"/>
                        <a:pt x="42" y="3"/>
                        <a:pt x="57" y="1"/>
                      </a:cubicBezTo>
                      <a:cubicBezTo>
                        <a:pt x="58" y="1"/>
                        <a:pt x="65" y="0"/>
                        <a:pt x="68" y="0"/>
                      </a:cubicBezTo>
                      <a:cubicBezTo>
                        <a:pt x="71" y="0"/>
                        <a:pt x="77" y="1"/>
                        <a:pt x="78" y="1"/>
                      </a:cubicBezTo>
                      <a:cubicBezTo>
                        <a:pt x="93" y="3"/>
                        <a:pt x="114" y="10"/>
                        <a:pt x="129" y="29"/>
                      </a:cubicBezTo>
                      <a:cubicBezTo>
                        <a:pt x="135" y="37"/>
                        <a:pt x="135" y="37"/>
                        <a:pt x="135" y="37"/>
                      </a:cubicBezTo>
                      <a:cubicBezTo>
                        <a:pt x="0" y="37"/>
                        <a:pt x="0" y="37"/>
                        <a:pt x="0" y="37"/>
                      </a:cubicBezTo>
                      <a:lnTo>
                        <a:pt x="6" y="29"/>
                      </a:lnTo>
                      <a:close/>
                      <a:moveTo>
                        <a:pt x="77" y="10"/>
                      </a:moveTo>
                      <a:cubicBezTo>
                        <a:pt x="75" y="10"/>
                        <a:pt x="70" y="9"/>
                        <a:pt x="68" y="9"/>
                      </a:cubicBezTo>
                      <a:cubicBezTo>
                        <a:pt x="66" y="9"/>
                        <a:pt x="60" y="10"/>
                        <a:pt x="58" y="10"/>
                      </a:cubicBezTo>
                      <a:cubicBezTo>
                        <a:pt x="47" y="12"/>
                        <a:pt x="32" y="16"/>
                        <a:pt x="20" y="28"/>
                      </a:cubicBezTo>
                      <a:cubicBezTo>
                        <a:pt x="115" y="28"/>
                        <a:pt x="115" y="28"/>
                        <a:pt x="115" y="28"/>
                      </a:cubicBezTo>
                      <a:cubicBezTo>
                        <a:pt x="103" y="16"/>
                        <a:pt x="88" y="12"/>
                        <a:pt x="7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8" name="Rectangle 27">
                  <a:extLst>
                    <a:ext uri="{FF2B5EF4-FFF2-40B4-BE49-F238E27FC236}">
                      <a16:creationId xmlns:a16="http://schemas.microsoft.com/office/drawing/2014/main" id="{9135CF9B-18FA-4136-8856-F59C0BBDF4F9}"/>
                    </a:ext>
                  </a:extLst>
                </p:cNvPr>
                <p:cNvSpPr>
                  <a:spLocks noChangeArrowheads="1"/>
                </p:cNvSpPr>
                <p:nvPr/>
              </p:nvSpPr>
              <p:spPr bwMode="auto">
                <a:xfrm>
                  <a:off x="8953500" y="1265238"/>
                  <a:ext cx="38100"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9" name="Freeform 28">
                  <a:extLst>
                    <a:ext uri="{FF2B5EF4-FFF2-40B4-BE49-F238E27FC236}">
                      <a16:creationId xmlns:a16="http://schemas.microsoft.com/office/drawing/2014/main" id="{195E5BA5-94CD-4CAD-A375-B45339F225AC}"/>
                    </a:ext>
                  </a:extLst>
                </p:cNvPr>
                <p:cNvSpPr>
                  <a:spLocks/>
                </p:cNvSpPr>
                <p:nvPr/>
              </p:nvSpPr>
              <p:spPr bwMode="auto">
                <a:xfrm>
                  <a:off x="9521825" y="1536701"/>
                  <a:ext cx="80962" cy="61913"/>
                </a:xfrm>
                <a:custGeom>
                  <a:avLst/>
                  <a:gdLst>
                    <a:gd name="T0" fmla="*/ 5 w 13"/>
                    <a:gd name="T1" fmla="*/ 10 h 10"/>
                    <a:gd name="T2" fmla="*/ 0 w 13"/>
                    <a:gd name="T3" fmla="*/ 5 h 10"/>
                    <a:gd name="T4" fmla="*/ 5 w 13"/>
                    <a:gd name="T5" fmla="*/ 0 h 10"/>
                    <a:gd name="T6" fmla="*/ 10 w 13"/>
                    <a:gd name="T7" fmla="*/ 0 h 10"/>
                    <a:gd name="T8" fmla="*/ 13 w 13"/>
                    <a:gd name="T9" fmla="*/ 10 h 10"/>
                    <a:gd name="T10" fmla="*/ 5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5" y="10"/>
                      </a:moveTo>
                      <a:cubicBezTo>
                        <a:pt x="3" y="10"/>
                        <a:pt x="0" y="8"/>
                        <a:pt x="0" y="5"/>
                      </a:cubicBezTo>
                      <a:cubicBezTo>
                        <a:pt x="0" y="2"/>
                        <a:pt x="3" y="0"/>
                        <a:pt x="5" y="0"/>
                      </a:cubicBezTo>
                      <a:cubicBezTo>
                        <a:pt x="6" y="0"/>
                        <a:pt x="8" y="0"/>
                        <a:pt x="10" y="0"/>
                      </a:cubicBezTo>
                      <a:cubicBezTo>
                        <a:pt x="11" y="3"/>
                        <a:pt x="12" y="6"/>
                        <a:pt x="13" y="10"/>
                      </a:cubicBezTo>
                      <a:cubicBezTo>
                        <a:pt x="11" y="10"/>
                        <a:pt x="6"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80" name="Oval 29">
                  <a:extLst>
                    <a:ext uri="{FF2B5EF4-FFF2-40B4-BE49-F238E27FC236}">
                      <a16:creationId xmlns:a16="http://schemas.microsoft.com/office/drawing/2014/main" id="{6C2EFF88-68FB-4B20-98D9-32F339E0B9AB}"/>
                    </a:ext>
                  </a:extLst>
                </p:cNvPr>
                <p:cNvSpPr>
                  <a:spLocks noChangeArrowheads="1"/>
                </p:cNvSpPr>
                <p:nvPr/>
              </p:nvSpPr>
              <p:spPr bwMode="auto">
                <a:xfrm>
                  <a:off x="8664575" y="1566863"/>
                  <a:ext cx="190500" cy="192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81" name="Oval 30">
                  <a:extLst>
                    <a:ext uri="{FF2B5EF4-FFF2-40B4-BE49-F238E27FC236}">
                      <a16:creationId xmlns:a16="http://schemas.microsoft.com/office/drawing/2014/main" id="{E3FE63E4-8047-450F-AC21-A861B290084C}"/>
                    </a:ext>
                  </a:extLst>
                </p:cNvPr>
                <p:cNvSpPr>
                  <a:spLocks noChangeArrowheads="1"/>
                </p:cNvSpPr>
                <p:nvPr/>
              </p:nvSpPr>
              <p:spPr bwMode="auto">
                <a:xfrm>
                  <a:off x="9312275" y="1566863"/>
                  <a:ext cx="185737" cy="192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82" name="Freeform 31">
                  <a:extLst>
                    <a:ext uri="{FF2B5EF4-FFF2-40B4-BE49-F238E27FC236}">
                      <a16:creationId xmlns:a16="http://schemas.microsoft.com/office/drawing/2014/main" id="{E2293582-2CEB-4424-B1AA-C11E3E82AFD6}"/>
                    </a:ext>
                  </a:extLst>
                </p:cNvPr>
                <p:cNvSpPr>
                  <a:spLocks/>
                </p:cNvSpPr>
                <p:nvPr/>
              </p:nvSpPr>
              <p:spPr bwMode="auto">
                <a:xfrm>
                  <a:off x="9361488" y="1616076"/>
                  <a:ext cx="93662" cy="93663"/>
                </a:xfrm>
                <a:custGeom>
                  <a:avLst/>
                  <a:gdLst>
                    <a:gd name="T0" fmla="*/ 0 w 15"/>
                    <a:gd name="T1" fmla="*/ 8 h 15"/>
                    <a:gd name="T2" fmla="*/ 7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12"/>
                        <a:pt x="3" y="15"/>
                        <a:pt x="7" y="15"/>
                      </a:cubicBezTo>
                      <a:cubicBezTo>
                        <a:pt x="11" y="15"/>
                        <a:pt x="15" y="12"/>
                        <a:pt x="15" y="7"/>
                      </a:cubicBezTo>
                      <a:cubicBezTo>
                        <a:pt x="15" y="3"/>
                        <a:pt x="11" y="0"/>
                        <a:pt x="7" y="0"/>
                      </a:cubicBezTo>
                      <a:cubicBezTo>
                        <a:pt x="3" y="0"/>
                        <a:pt x="0" y="3"/>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83" name="Oval 32">
                  <a:extLst>
                    <a:ext uri="{FF2B5EF4-FFF2-40B4-BE49-F238E27FC236}">
                      <a16:creationId xmlns:a16="http://schemas.microsoft.com/office/drawing/2014/main" id="{59F69AEE-69C3-40AC-9AEE-8B057ACD384B}"/>
                    </a:ext>
                  </a:extLst>
                </p:cNvPr>
                <p:cNvSpPr>
                  <a:spLocks noChangeArrowheads="1"/>
                </p:cNvSpPr>
                <p:nvPr/>
              </p:nvSpPr>
              <p:spPr bwMode="auto">
                <a:xfrm>
                  <a:off x="8713788" y="1616076"/>
                  <a:ext cx="92075" cy="936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grpSp>
          <p:grpSp>
            <p:nvGrpSpPr>
              <p:cNvPr id="54" name="组合 59">
                <a:extLst>
                  <a:ext uri="{FF2B5EF4-FFF2-40B4-BE49-F238E27FC236}">
                    <a16:creationId xmlns:a16="http://schemas.microsoft.com/office/drawing/2014/main" id="{BE63C881-4BC1-4289-93F8-7866218E3D11}"/>
                  </a:ext>
                </a:extLst>
              </p:cNvPr>
              <p:cNvGrpSpPr/>
              <p:nvPr/>
            </p:nvGrpSpPr>
            <p:grpSpPr>
              <a:xfrm>
                <a:off x="6796172" y="1361681"/>
                <a:ext cx="527447" cy="531019"/>
                <a:chOff x="10121900" y="1050926"/>
                <a:chExt cx="703262" cy="708025"/>
              </a:xfrm>
              <a:solidFill>
                <a:schemeClr val="bg1"/>
              </a:solidFill>
            </p:grpSpPr>
            <p:sp>
              <p:nvSpPr>
                <p:cNvPr id="74" name="Freeform 44">
                  <a:extLst>
                    <a:ext uri="{FF2B5EF4-FFF2-40B4-BE49-F238E27FC236}">
                      <a16:creationId xmlns:a16="http://schemas.microsoft.com/office/drawing/2014/main" id="{E5F44959-1929-40E7-BB1E-A3E7EADD8C32}"/>
                    </a:ext>
                  </a:extLst>
                </p:cNvPr>
                <p:cNvSpPr>
                  <a:spLocks/>
                </p:cNvSpPr>
                <p:nvPr/>
              </p:nvSpPr>
              <p:spPr bwMode="auto">
                <a:xfrm>
                  <a:off x="10331450" y="1068388"/>
                  <a:ext cx="493712" cy="690563"/>
                </a:xfrm>
                <a:custGeom>
                  <a:avLst/>
                  <a:gdLst>
                    <a:gd name="T0" fmla="*/ 60 w 80"/>
                    <a:gd name="T1" fmla="*/ 27 h 112"/>
                    <a:gd name="T2" fmla="*/ 63 w 80"/>
                    <a:gd name="T3" fmla="*/ 43 h 112"/>
                    <a:gd name="T4" fmla="*/ 66 w 80"/>
                    <a:gd name="T5" fmla="*/ 39 h 112"/>
                    <a:gd name="T6" fmla="*/ 72 w 80"/>
                    <a:gd name="T7" fmla="*/ 44 h 112"/>
                    <a:gd name="T8" fmla="*/ 64 w 80"/>
                    <a:gd name="T9" fmla="*/ 52 h 112"/>
                    <a:gd name="T10" fmla="*/ 66 w 80"/>
                    <a:gd name="T11" fmla="*/ 65 h 112"/>
                    <a:gd name="T12" fmla="*/ 70 w 80"/>
                    <a:gd name="T13" fmla="*/ 61 h 112"/>
                    <a:gd name="T14" fmla="*/ 75 w 80"/>
                    <a:gd name="T15" fmla="*/ 66 h 112"/>
                    <a:gd name="T16" fmla="*/ 68 w 80"/>
                    <a:gd name="T17" fmla="*/ 74 h 112"/>
                    <a:gd name="T18" fmla="*/ 73 w 80"/>
                    <a:gd name="T19" fmla="*/ 108 h 112"/>
                    <a:gd name="T20" fmla="*/ 70 w 80"/>
                    <a:gd name="T21" fmla="*/ 112 h 112"/>
                    <a:gd name="T22" fmla="*/ 38 w 80"/>
                    <a:gd name="T23" fmla="*/ 51 h 112"/>
                    <a:gd name="T24" fmla="*/ 11 w 80"/>
                    <a:gd name="T25" fmla="*/ 80 h 112"/>
                    <a:gd name="T26" fmla="*/ 17 w 80"/>
                    <a:gd name="T27" fmla="*/ 104 h 112"/>
                    <a:gd name="T28" fmla="*/ 12 w 80"/>
                    <a:gd name="T29" fmla="*/ 110 h 112"/>
                    <a:gd name="T30" fmla="*/ 0 w 80"/>
                    <a:gd name="T31" fmla="*/ 86 h 112"/>
                    <a:gd name="T32" fmla="*/ 45 w 80"/>
                    <a:gd name="T33" fmla="*/ 30 h 112"/>
                    <a:gd name="T34" fmla="*/ 76 w 80"/>
                    <a:gd name="T35" fmla="*/ 0 h 112"/>
                    <a:gd name="T36" fmla="*/ 60 w 80"/>
                    <a:gd name="T37" fmla="*/ 2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12">
                      <a:moveTo>
                        <a:pt x="60" y="27"/>
                      </a:moveTo>
                      <a:cubicBezTo>
                        <a:pt x="63" y="43"/>
                        <a:pt x="63" y="43"/>
                        <a:pt x="63" y="43"/>
                      </a:cubicBezTo>
                      <a:cubicBezTo>
                        <a:pt x="66" y="39"/>
                        <a:pt x="66" y="39"/>
                        <a:pt x="66" y="39"/>
                      </a:cubicBezTo>
                      <a:cubicBezTo>
                        <a:pt x="72" y="44"/>
                        <a:pt x="72" y="44"/>
                        <a:pt x="72" y="44"/>
                      </a:cubicBezTo>
                      <a:cubicBezTo>
                        <a:pt x="64" y="52"/>
                        <a:pt x="64" y="52"/>
                        <a:pt x="64" y="52"/>
                      </a:cubicBezTo>
                      <a:cubicBezTo>
                        <a:pt x="66" y="65"/>
                        <a:pt x="66" y="65"/>
                        <a:pt x="66" y="65"/>
                      </a:cubicBezTo>
                      <a:cubicBezTo>
                        <a:pt x="70" y="61"/>
                        <a:pt x="70" y="61"/>
                        <a:pt x="70" y="61"/>
                      </a:cubicBezTo>
                      <a:cubicBezTo>
                        <a:pt x="75" y="66"/>
                        <a:pt x="75" y="66"/>
                        <a:pt x="75" y="66"/>
                      </a:cubicBezTo>
                      <a:cubicBezTo>
                        <a:pt x="68" y="74"/>
                        <a:pt x="68" y="74"/>
                        <a:pt x="68" y="74"/>
                      </a:cubicBezTo>
                      <a:cubicBezTo>
                        <a:pt x="73" y="108"/>
                        <a:pt x="73" y="108"/>
                        <a:pt x="73" y="108"/>
                      </a:cubicBezTo>
                      <a:cubicBezTo>
                        <a:pt x="70" y="112"/>
                        <a:pt x="70" y="112"/>
                        <a:pt x="70" y="112"/>
                      </a:cubicBezTo>
                      <a:cubicBezTo>
                        <a:pt x="38" y="51"/>
                        <a:pt x="38" y="51"/>
                        <a:pt x="38" y="51"/>
                      </a:cubicBezTo>
                      <a:cubicBezTo>
                        <a:pt x="11" y="80"/>
                        <a:pt x="11" y="80"/>
                        <a:pt x="11" y="80"/>
                      </a:cubicBezTo>
                      <a:cubicBezTo>
                        <a:pt x="17" y="104"/>
                        <a:pt x="17" y="104"/>
                        <a:pt x="17" y="104"/>
                      </a:cubicBezTo>
                      <a:cubicBezTo>
                        <a:pt x="12" y="110"/>
                        <a:pt x="12" y="110"/>
                        <a:pt x="12" y="110"/>
                      </a:cubicBezTo>
                      <a:cubicBezTo>
                        <a:pt x="0" y="86"/>
                        <a:pt x="0" y="86"/>
                        <a:pt x="0" y="86"/>
                      </a:cubicBezTo>
                      <a:cubicBezTo>
                        <a:pt x="45" y="30"/>
                        <a:pt x="45" y="30"/>
                        <a:pt x="45" y="30"/>
                      </a:cubicBezTo>
                      <a:cubicBezTo>
                        <a:pt x="76" y="0"/>
                        <a:pt x="76" y="0"/>
                        <a:pt x="76" y="0"/>
                      </a:cubicBezTo>
                      <a:cubicBezTo>
                        <a:pt x="76" y="0"/>
                        <a:pt x="80" y="5"/>
                        <a:pt x="6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5" name="Freeform 45">
                  <a:extLst>
                    <a:ext uri="{FF2B5EF4-FFF2-40B4-BE49-F238E27FC236}">
                      <a16:creationId xmlns:a16="http://schemas.microsoft.com/office/drawing/2014/main" id="{7C02A411-E0FF-4526-ADA0-D80E2737D8ED}"/>
                    </a:ext>
                  </a:extLst>
                </p:cNvPr>
                <p:cNvSpPr>
                  <a:spLocks/>
                </p:cNvSpPr>
                <p:nvPr/>
              </p:nvSpPr>
              <p:spPr bwMode="auto">
                <a:xfrm>
                  <a:off x="10121900" y="1050926"/>
                  <a:ext cx="677862" cy="547688"/>
                </a:xfrm>
                <a:custGeom>
                  <a:avLst/>
                  <a:gdLst>
                    <a:gd name="T0" fmla="*/ 85 w 110"/>
                    <a:gd name="T1" fmla="*/ 22 h 89"/>
                    <a:gd name="T2" fmla="*/ 69 w 110"/>
                    <a:gd name="T3" fmla="*/ 22 h 89"/>
                    <a:gd name="T4" fmla="*/ 73 w 110"/>
                    <a:gd name="T5" fmla="*/ 18 h 89"/>
                    <a:gd name="T6" fmla="*/ 67 w 110"/>
                    <a:gd name="T7" fmla="*/ 13 h 89"/>
                    <a:gd name="T8" fmla="*/ 60 w 110"/>
                    <a:gd name="T9" fmla="*/ 22 h 89"/>
                    <a:gd name="T10" fmla="*/ 47 w 110"/>
                    <a:gd name="T11" fmla="*/ 21 h 89"/>
                    <a:gd name="T12" fmla="*/ 50 w 110"/>
                    <a:gd name="T13" fmla="*/ 17 h 89"/>
                    <a:gd name="T14" fmla="*/ 45 w 110"/>
                    <a:gd name="T15" fmla="*/ 13 h 89"/>
                    <a:gd name="T16" fmla="*/ 38 w 110"/>
                    <a:gd name="T17" fmla="*/ 21 h 89"/>
                    <a:gd name="T18" fmla="*/ 4 w 110"/>
                    <a:gd name="T19" fmla="*/ 20 h 89"/>
                    <a:gd name="T20" fmla="*/ 0 w 110"/>
                    <a:gd name="T21" fmla="*/ 24 h 89"/>
                    <a:gd name="T22" fmla="*/ 64 w 110"/>
                    <a:gd name="T23" fmla="*/ 47 h 89"/>
                    <a:gd name="T24" fmla="*/ 39 w 110"/>
                    <a:gd name="T25" fmla="*/ 78 h 89"/>
                    <a:gd name="T26" fmla="*/ 15 w 110"/>
                    <a:gd name="T27" fmla="*/ 75 h 89"/>
                    <a:gd name="T28" fmla="*/ 10 w 110"/>
                    <a:gd name="T29" fmla="*/ 81 h 89"/>
                    <a:gd name="T30" fmla="*/ 34 w 110"/>
                    <a:gd name="T31" fmla="*/ 89 h 89"/>
                    <a:gd name="T32" fmla="*/ 110 w 110"/>
                    <a:gd name="T33" fmla="*/ 3 h 89"/>
                    <a:gd name="T34" fmla="*/ 85 w 110"/>
                    <a:gd name="T35"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89">
                      <a:moveTo>
                        <a:pt x="85" y="22"/>
                      </a:moveTo>
                      <a:cubicBezTo>
                        <a:pt x="69" y="22"/>
                        <a:pt x="69" y="22"/>
                        <a:pt x="69" y="22"/>
                      </a:cubicBezTo>
                      <a:cubicBezTo>
                        <a:pt x="73" y="18"/>
                        <a:pt x="73" y="18"/>
                        <a:pt x="73" y="18"/>
                      </a:cubicBezTo>
                      <a:cubicBezTo>
                        <a:pt x="67" y="13"/>
                        <a:pt x="67" y="13"/>
                        <a:pt x="67" y="13"/>
                      </a:cubicBezTo>
                      <a:cubicBezTo>
                        <a:pt x="60" y="22"/>
                        <a:pt x="60" y="22"/>
                        <a:pt x="60" y="22"/>
                      </a:cubicBezTo>
                      <a:cubicBezTo>
                        <a:pt x="47" y="21"/>
                        <a:pt x="47" y="21"/>
                        <a:pt x="47" y="21"/>
                      </a:cubicBezTo>
                      <a:cubicBezTo>
                        <a:pt x="50" y="17"/>
                        <a:pt x="50" y="17"/>
                        <a:pt x="50" y="17"/>
                      </a:cubicBezTo>
                      <a:cubicBezTo>
                        <a:pt x="45" y="13"/>
                        <a:pt x="45" y="13"/>
                        <a:pt x="45" y="13"/>
                      </a:cubicBezTo>
                      <a:cubicBezTo>
                        <a:pt x="38" y="21"/>
                        <a:pt x="38" y="21"/>
                        <a:pt x="38" y="21"/>
                      </a:cubicBezTo>
                      <a:cubicBezTo>
                        <a:pt x="4" y="20"/>
                        <a:pt x="4" y="20"/>
                        <a:pt x="4" y="20"/>
                      </a:cubicBezTo>
                      <a:cubicBezTo>
                        <a:pt x="0" y="24"/>
                        <a:pt x="0" y="24"/>
                        <a:pt x="0" y="24"/>
                      </a:cubicBezTo>
                      <a:cubicBezTo>
                        <a:pt x="64" y="47"/>
                        <a:pt x="64" y="47"/>
                        <a:pt x="64" y="47"/>
                      </a:cubicBezTo>
                      <a:cubicBezTo>
                        <a:pt x="39" y="78"/>
                        <a:pt x="39" y="78"/>
                        <a:pt x="39" y="78"/>
                      </a:cubicBezTo>
                      <a:cubicBezTo>
                        <a:pt x="15" y="75"/>
                        <a:pt x="15" y="75"/>
                        <a:pt x="15" y="75"/>
                      </a:cubicBezTo>
                      <a:cubicBezTo>
                        <a:pt x="10" y="81"/>
                        <a:pt x="10" y="81"/>
                        <a:pt x="10" y="81"/>
                      </a:cubicBezTo>
                      <a:cubicBezTo>
                        <a:pt x="34" y="89"/>
                        <a:pt x="34" y="89"/>
                        <a:pt x="34" y="89"/>
                      </a:cubicBezTo>
                      <a:cubicBezTo>
                        <a:pt x="110" y="3"/>
                        <a:pt x="110" y="3"/>
                        <a:pt x="110" y="3"/>
                      </a:cubicBezTo>
                      <a:cubicBezTo>
                        <a:pt x="110" y="3"/>
                        <a:pt x="105" y="0"/>
                        <a:pt x="8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grpSp>
          <p:grpSp>
            <p:nvGrpSpPr>
              <p:cNvPr id="55" name="组合 63">
                <a:extLst>
                  <a:ext uri="{FF2B5EF4-FFF2-40B4-BE49-F238E27FC236}">
                    <a16:creationId xmlns:a16="http://schemas.microsoft.com/office/drawing/2014/main" id="{F8C989AD-5867-454A-9B6B-FE20ACD33682}"/>
                  </a:ext>
                </a:extLst>
              </p:cNvPr>
              <p:cNvGrpSpPr/>
              <p:nvPr/>
            </p:nvGrpSpPr>
            <p:grpSpPr>
              <a:xfrm>
                <a:off x="4605398" y="3489574"/>
                <a:ext cx="750093" cy="471488"/>
                <a:chOff x="8491538" y="3690938"/>
                <a:chExt cx="1000124" cy="628650"/>
              </a:xfrm>
              <a:solidFill>
                <a:schemeClr val="bg1"/>
              </a:solidFill>
            </p:grpSpPr>
            <p:sp>
              <p:nvSpPr>
                <p:cNvPr id="65" name="Freeform 57">
                  <a:extLst>
                    <a:ext uri="{FF2B5EF4-FFF2-40B4-BE49-F238E27FC236}">
                      <a16:creationId xmlns:a16="http://schemas.microsoft.com/office/drawing/2014/main" id="{1321FADC-EFE1-4107-B019-39DC55332563}"/>
                    </a:ext>
                  </a:extLst>
                </p:cNvPr>
                <p:cNvSpPr>
                  <a:spLocks noEditPoints="1"/>
                </p:cNvSpPr>
                <p:nvPr/>
              </p:nvSpPr>
              <p:spPr bwMode="auto">
                <a:xfrm>
                  <a:off x="8491538" y="3925888"/>
                  <a:ext cx="395287" cy="393700"/>
                </a:xfrm>
                <a:custGeom>
                  <a:avLst/>
                  <a:gdLst>
                    <a:gd name="T0" fmla="*/ 32 w 64"/>
                    <a:gd name="T1" fmla="*/ 0 h 64"/>
                    <a:gd name="T2" fmla="*/ 0 w 64"/>
                    <a:gd name="T3" fmla="*/ 32 h 64"/>
                    <a:gd name="T4" fmla="*/ 33 w 64"/>
                    <a:gd name="T5" fmla="*/ 64 h 64"/>
                    <a:gd name="T6" fmla="*/ 64 w 64"/>
                    <a:gd name="T7" fmla="*/ 32 h 64"/>
                    <a:gd name="T8" fmla="*/ 32 w 64"/>
                    <a:gd name="T9" fmla="*/ 0 h 64"/>
                    <a:gd name="T10" fmla="*/ 33 w 64"/>
                    <a:gd name="T11" fmla="*/ 56 h 64"/>
                    <a:gd name="T12" fmla="*/ 9 w 64"/>
                    <a:gd name="T13" fmla="*/ 32 h 64"/>
                    <a:gd name="T14" fmla="*/ 32 w 64"/>
                    <a:gd name="T15" fmla="*/ 9 h 64"/>
                    <a:gd name="T16" fmla="*/ 56 w 64"/>
                    <a:gd name="T17" fmla="*/ 33 h 64"/>
                    <a:gd name="T18" fmla="*/ 33 w 64"/>
                    <a:gd name="T19"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1" y="50"/>
                        <a:pt x="15" y="64"/>
                        <a:pt x="33" y="64"/>
                      </a:cubicBezTo>
                      <a:cubicBezTo>
                        <a:pt x="50" y="64"/>
                        <a:pt x="64" y="50"/>
                        <a:pt x="64" y="32"/>
                      </a:cubicBezTo>
                      <a:cubicBezTo>
                        <a:pt x="64" y="14"/>
                        <a:pt x="50" y="0"/>
                        <a:pt x="32" y="0"/>
                      </a:cubicBezTo>
                      <a:close/>
                      <a:moveTo>
                        <a:pt x="33" y="56"/>
                      </a:moveTo>
                      <a:cubicBezTo>
                        <a:pt x="20" y="56"/>
                        <a:pt x="9" y="45"/>
                        <a:pt x="9" y="32"/>
                      </a:cubicBezTo>
                      <a:cubicBezTo>
                        <a:pt x="8" y="19"/>
                        <a:pt x="19" y="9"/>
                        <a:pt x="32" y="9"/>
                      </a:cubicBezTo>
                      <a:cubicBezTo>
                        <a:pt x="45" y="9"/>
                        <a:pt x="56" y="20"/>
                        <a:pt x="56" y="33"/>
                      </a:cubicBezTo>
                      <a:cubicBezTo>
                        <a:pt x="56" y="45"/>
                        <a:pt x="46" y="56"/>
                        <a:pt x="33"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6" name="Freeform 58">
                  <a:extLst>
                    <a:ext uri="{FF2B5EF4-FFF2-40B4-BE49-F238E27FC236}">
                      <a16:creationId xmlns:a16="http://schemas.microsoft.com/office/drawing/2014/main" id="{1150B434-5C3C-4334-933D-F665DBF8E0FC}"/>
                    </a:ext>
                  </a:extLst>
                </p:cNvPr>
                <p:cNvSpPr>
                  <a:spLocks noEditPoints="1"/>
                </p:cNvSpPr>
                <p:nvPr/>
              </p:nvSpPr>
              <p:spPr bwMode="auto">
                <a:xfrm>
                  <a:off x="9096375" y="3919538"/>
                  <a:ext cx="395287" cy="400050"/>
                </a:xfrm>
                <a:custGeom>
                  <a:avLst/>
                  <a:gdLst>
                    <a:gd name="T0" fmla="*/ 32 w 64"/>
                    <a:gd name="T1" fmla="*/ 0 h 65"/>
                    <a:gd name="T2" fmla="*/ 0 w 64"/>
                    <a:gd name="T3" fmla="*/ 33 h 65"/>
                    <a:gd name="T4" fmla="*/ 32 w 64"/>
                    <a:gd name="T5" fmla="*/ 64 h 65"/>
                    <a:gd name="T6" fmla="*/ 64 w 64"/>
                    <a:gd name="T7" fmla="*/ 32 h 65"/>
                    <a:gd name="T8" fmla="*/ 32 w 64"/>
                    <a:gd name="T9" fmla="*/ 0 h 65"/>
                    <a:gd name="T10" fmla="*/ 32 w 64"/>
                    <a:gd name="T11" fmla="*/ 56 h 65"/>
                    <a:gd name="T12" fmla="*/ 8 w 64"/>
                    <a:gd name="T13" fmla="*/ 32 h 65"/>
                    <a:gd name="T14" fmla="*/ 32 w 64"/>
                    <a:gd name="T15" fmla="*/ 9 h 65"/>
                    <a:gd name="T16" fmla="*/ 55 w 64"/>
                    <a:gd name="T17" fmla="*/ 33 h 65"/>
                    <a:gd name="T18" fmla="*/ 32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32" y="0"/>
                      </a:moveTo>
                      <a:cubicBezTo>
                        <a:pt x="14" y="1"/>
                        <a:pt x="0" y="15"/>
                        <a:pt x="0" y="33"/>
                      </a:cubicBezTo>
                      <a:cubicBezTo>
                        <a:pt x="0" y="50"/>
                        <a:pt x="14" y="65"/>
                        <a:pt x="32" y="64"/>
                      </a:cubicBezTo>
                      <a:cubicBezTo>
                        <a:pt x="50" y="64"/>
                        <a:pt x="64" y="50"/>
                        <a:pt x="64" y="32"/>
                      </a:cubicBezTo>
                      <a:cubicBezTo>
                        <a:pt x="64" y="15"/>
                        <a:pt x="49" y="0"/>
                        <a:pt x="32" y="0"/>
                      </a:cubicBezTo>
                      <a:close/>
                      <a:moveTo>
                        <a:pt x="32" y="56"/>
                      </a:moveTo>
                      <a:cubicBezTo>
                        <a:pt x="19" y="56"/>
                        <a:pt x="8" y="46"/>
                        <a:pt x="8" y="32"/>
                      </a:cubicBezTo>
                      <a:cubicBezTo>
                        <a:pt x="8" y="19"/>
                        <a:pt x="19" y="9"/>
                        <a:pt x="32" y="9"/>
                      </a:cubicBezTo>
                      <a:cubicBezTo>
                        <a:pt x="44" y="10"/>
                        <a:pt x="55" y="20"/>
                        <a:pt x="55" y="33"/>
                      </a:cubicBezTo>
                      <a:cubicBezTo>
                        <a:pt x="56" y="46"/>
                        <a:pt x="45" y="56"/>
                        <a:pt x="3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7" name="Freeform 59">
                  <a:extLst>
                    <a:ext uri="{FF2B5EF4-FFF2-40B4-BE49-F238E27FC236}">
                      <a16:creationId xmlns:a16="http://schemas.microsoft.com/office/drawing/2014/main" id="{45B48399-F4B9-454D-890F-D7FE1445BC24}"/>
                    </a:ext>
                  </a:extLst>
                </p:cNvPr>
                <p:cNvSpPr>
                  <a:spLocks/>
                </p:cNvSpPr>
                <p:nvPr/>
              </p:nvSpPr>
              <p:spPr bwMode="auto">
                <a:xfrm>
                  <a:off x="9059863" y="3716338"/>
                  <a:ext cx="239712" cy="393700"/>
                </a:xfrm>
                <a:custGeom>
                  <a:avLst/>
                  <a:gdLst>
                    <a:gd name="T0" fmla="*/ 151 w 151"/>
                    <a:gd name="T1" fmla="*/ 244 h 248"/>
                    <a:gd name="T2" fmla="*/ 62 w 151"/>
                    <a:gd name="T3" fmla="*/ 0 h 248"/>
                    <a:gd name="T4" fmla="*/ 3 w 151"/>
                    <a:gd name="T5" fmla="*/ 0 h 248"/>
                    <a:gd name="T6" fmla="*/ 0 w 151"/>
                    <a:gd name="T7" fmla="*/ 15 h 248"/>
                    <a:gd name="T8" fmla="*/ 46 w 151"/>
                    <a:gd name="T9" fmla="*/ 19 h 248"/>
                    <a:gd name="T10" fmla="*/ 140 w 151"/>
                    <a:gd name="T11" fmla="*/ 248 h 248"/>
                    <a:gd name="T12" fmla="*/ 151 w 151"/>
                    <a:gd name="T13" fmla="*/ 244 h 248"/>
                  </a:gdLst>
                  <a:ahLst/>
                  <a:cxnLst>
                    <a:cxn ang="0">
                      <a:pos x="T0" y="T1"/>
                    </a:cxn>
                    <a:cxn ang="0">
                      <a:pos x="T2" y="T3"/>
                    </a:cxn>
                    <a:cxn ang="0">
                      <a:pos x="T4" y="T5"/>
                    </a:cxn>
                    <a:cxn ang="0">
                      <a:pos x="T6" y="T7"/>
                    </a:cxn>
                    <a:cxn ang="0">
                      <a:pos x="T8" y="T9"/>
                    </a:cxn>
                    <a:cxn ang="0">
                      <a:pos x="T10" y="T11"/>
                    </a:cxn>
                    <a:cxn ang="0">
                      <a:pos x="T12" y="T13"/>
                    </a:cxn>
                  </a:cxnLst>
                  <a:rect l="0" t="0" r="r" b="b"/>
                  <a:pathLst>
                    <a:path w="151" h="248">
                      <a:moveTo>
                        <a:pt x="151" y="244"/>
                      </a:moveTo>
                      <a:lnTo>
                        <a:pt x="62" y="0"/>
                      </a:lnTo>
                      <a:lnTo>
                        <a:pt x="3" y="0"/>
                      </a:lnTo>
                      <a:lnTo>
                        <a:pt x="0" y="15"/>
                      </a:lnTo>
                      <a:lnTo>
                        <a:pt x="46" y="19"/>
                      </a:lnTo>
                      <a:lnTo>
                        <a:pt x="140" y="248"/>
                      </a:lnTo>
                      <a:lnTo>
                        <a:pt x="151"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8" name="Freeform 60">
                  <a:extLst>
                    <a:ext uri="{FF2B5EF4-FFF2-40B4-BE49-F238E27FC236}">
                      <a16:creationId xmlns:a16="http://schemas.microsoft.com/office/drawing/2014/main" id="{81B3381A-7E00-425E-BE9B-676128202D2C}"/>
                    </a:ext>
                  </a:extLst>
                </p:cNvPr>
                <p:cNvSpPr>
                  <a:spLocks noEditPoints="1"/>
                </p:cNvSpPr>
                <p:nvPr/>
              </p:nvSpPr>
              <p:spPr bwMode="auto">
                <a:xfrm>
                  <a:off x="8682038" y="3740151"/>
                  <a:ext cx="512762" cy="461963"/>
                </a:xfrm>
                <a:custGeom>
                  <a:avLst/>
                  <a:gdLst>
                    <a:gd name="T0" fmla="*/ 81 w 83"/>
                    <a:gd name="T1" fmla="*/ 15 h 75"/>
                    <a:gd name="T2" fmla="*/ 27 w 83"/>
                    <a:gd name="T3" fmla="*/ 15 h 75"/>
                    <a:gd name="T4" fmla="*/ 21 w 83"/>
                    <a:gd name="T5" fmla="*/ 0 h 75"/>
                    <a:gd name="T6" fmla="*/ 18 w 83"/>
                    <a:gd name="T7" fmla="*/ 5 h 75"/>
                    <a:gd name="T8" fmla="*/ 23 w 83"/>
                    <a:gd name="T9" fmla="*/ 17 h 75"/>
                    <a:gd name="T10" fmla="*/ 0 w 83"/>
                    <a:gd name="T11" fmla="*/ 58 h 75"/>
                    <a:gd name="T12" fmla="*/ 3 w 83"/>
                    <a:gd name="T13" fmla="*/ 62 h 75"/>
                    <a:gd name="T14" fmla="*/ 4 w 83"/>
                    <a:gd name="T15" fmla="*/ 60 h 75"/>
                    <a:gd name="T16" fmla="*/ 5 w 83"/>
                    <a:gd name="T17" fmla="*/ 64 h 75"/>
                    <a:gd name="T18" fmla="*/ 45 w 83"/>
                    <a:gd name="T19" fmla="*/ 69 h 75"/>
                    <a:gd name="T20" fmla="*/ 59 w 83"/>
                    <a:gd name="T21" fmla="*/ 68 h 75"/>
                    <a:gd name="T22" fmla="*/ 57 w 83"/>
                    <a:gd name="T23" fmla="*/ 57 h 75"/>
                    <a:gd name="T24" fmla="*/ 77 w 83"/>
                    <a:gd name="T25" fmla="*/ 27 h 75"/>
                    <a:gd name="T26" fmla="*/ 83 w 83"/>
                    <a:gd name="T27" fmla="*/ 20 h 75"/>
                    <a:gd name="T28" fmla="*/ 81 w 83"/>
                    <a:gd name="T29" fmla="*/ 15 h 75"/>
                    <a:gd name="T30" fmla="*/ 5 w 83"/>
                    <a:gd name="T31" fmla="*/ 59 h 75"/>
                    <a:gd name="T32" fmla="*/ 27 w 83"/>
                    <a:gd name="T33" fmla="*/ 21 h 75"/>
                    <a:gd name="T34" fmla="*/ 44 w 83"/>
                    <a:gd name="T35" fmla="*/ 57 h 75"/>
                    <a:gd name="T36" fmla="*/ 5 w 83"/>
                    <a:gd name="T37" fmla="*/ 59 h 75"/>
                    <a:gd name="T38" fmla="*/ 53 w 83"/>
                    <a:gd name="T39" fmla="*/ 55 h 75"/>
                    <a:gd name="T40" fmla="*/ 50 w 83"/>
                    <a:gd name="T41" fmla="*/ 55 h 75"/>
                    <a:gd name="T42" fmla="*/ 31 w 83"/>
                    <a:gd name="T43" fmla="*/ 20 h 75"/>
                    <a:gd name="T44" fmla="*/ 75 w 83"/>
                    <a:gd name="T45" fmla="*/ 20 h 75"/>
                    <a:gd name="T46" fmla="*/ 53 w 83"/>
                    <a:gd name="T47" fmla="*/ 5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75">
                      <a:moveTo>
                        <a:pt x="81" y="15"/>
                      </a:moveTo>
                      <a:cubicBezTo>
                        <a:pt x="27" y="15"/>
                        <a:pt x="27" y="15"/>
                        <a:pt x="27" y="15"/>
                      </a:cubicBezTo>
                      <a:cubicBezTo>
                        <a:pt x="21" y="0"/>
                        <a:pt x="21" y="0"/>
                        <a:pt x="21" y="0"/>
                      </a:cubicBezTo>
                      <a:cubicBezTo>
                        <a:pt x="18" y="5"/>
                        <a:pt x="18" y="5"/>
                        <a:pt x="18" y="5"/>
                      </a:cubicBezTo>
                      <a:cubicBezTo>
                        <a:pt x="23" y="17"/>
                        <a:pt x="23" y="17"/>
                        <a:pt x="23" y="17"/>
                      </a:cubicBezTo>
                      <a:cubicBezTo>
                        <a:pt x="0" y="58"/>
                        <a:pt x="0" y="58"/>
                        <a:pt x="0" y="58"/>
                      </a:cubicBezTo>
                      <a:cubicBezTo>
                        <a:pt x="3" y="62"/>
                        <a:pt x="3" y="62"/>
                        <a:pt x="3" y="62"/>
                      </a:cubicBezTo>
                      <a:cubicBezTo>
                        <a:pt x="4" y="60"/>
                        <a:pt x="4" y="60"/>
                        <a:pt x="4" y="60"/>
                      </a:cubicBezTo>
                      <a:cubicBezTo>
                        <a:pt x="5" y="64"/>
                        <a:pt x="5" y="64"/>
                        <a:pt x="5" y="64"/>
                      </a:cubicBezTo>
                      <a:cubicBezTo>
                        <a:pt x="45" y="69"/>
                        <a:pt x="45" y="69"/>
                        <a:pt x="45" y="69"/>
                      </a:cubicBezTo>
                      <a:cubicBezTo>
                        <a:pt x="45" y="69"/>
                        <a:pt x="56" y="75"/>
                        <a:pt x="59" y="68"/>
                      </a:cubicBezTo>
                      <a:cubicBezTo>
                        <a:pt x="63" y="60"/>
                        <a:pt x="57" y="57"/>
                        <a:pt x="57" y="57"/>
                      </a:cubicBezTo>
                      <a:cubicBezTo>
                        <a:pt x="57" y="57"/>
                        <a:pt x="74" y="31"/>
                        <a:pt x="77" y="27"/>
                      </a:cubicBezTo>
                      <a:cubicBezTo>
                        <a:pt x="80" y="22"/>
                        <a:pt x="83" y="20"/>
                        <a:pt x="83" y="20"/>
                      </a:cubicBezTo>
                      <a:lnTo>
                        <a:pt x="81" y="15"/>
                      </a:lnTo>
                      <a:close/>
                      <a:moveTo>
                        <a:pt x="5" y="59"/>
                      </a:moveTo>
                      <a:cubicBezTo>
                        <a:pt x="27" y="21"/>
                        <a:pt x="27" y="21"/>
                        <a:pt x="27" y="21"/>
                      </a:cubicBezTo>
                      <a:cubicBezTo>
                        <a:pt x="32" y="28"/>
                        <a:pt x="44" y="57"/>
                        <a:pt x="44" y="57"/>
                      </a:cubicBezTo>
                      <a:lnTo>
                        <a:pt x="5" y="59"/>
                      </a:lnTo>
                      <a:close/>
                      <a:moveTo>
                        <a:pt x="53" y="55"/>
                      </a:moveTo>
                      <a:cubicBezTo>
                        <a:pt x="50" y="55"/>
                        <a:pt x="50" y="55"/>
                        <a:pt x="50" y="55"/>
                      </a:cubicBezTo>
                      <a:cubicBezTo>
                        <a:pt x="31" y="20"/>
                        <a:pt x="31" y="20"/>
                        <a:pt x="31" y="20"/>
                      </a:cubicBezTo>
                      <a:cubicBezTo>
                        <a:pt x="75" y="20"/>
                        <a:pt x="75" y="20"/>
                        <a:pt x="75" y="20"/>
                      </a:cubicBezTo>
                      <a:lnTo>
                        <a:pt x="53"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9" name="Freeform 61">
                  <a:extLst>
                    <a:ext uri="{FF2B5EF4-FFF2-40B4-BE49-F238E27FC236}">
                      <a16:creationId xmlns:a16="http://schemas.microsoft.com/office/drawing/2014/main" id="{4BBC6A3A-FDB4-4255-8C68-FB189D7EEF31}"/>
                    </a:ext>
                  </a:extLst>
                </p:cNvPr>
                <p:cNvSpPr>
                  <a:spLocks/>
                </p:cNvSpPr>
                <p:nvPr/>
              </p:nvSpPr>
              <p:spPr bwMode="auto">
                <a:xfrm>
                  <a:off x="8726488" y="3690938"/>
                  <a:ext cx="209550" cy="111125"/>
                </a:xfrm>
                <a:custGeom>
                  <a:avLst/>
                  <a:gdLst>
                    <a:gd name="T0" fmla="*/ 34 w 34"/>
                    <a:gd name="T1" fmla="*/ 9 h 18"/>
                    <a:gd name="T2" fmla="*/ 24 w 34"/>
                    <a:gd name="T3" fmla="*/ 4 h 18"/>
                    <a:gd name="T4" fmla="*/ 3 w 34"/>
                    <a:gd name="T5" fmla="*/ 3 h 18"/>
                    <a:gd name="T6" fmla="*/ 7 w 34"/>
                    <a:gd name="T7" fmla="*/ 15 h 18"/>
                    <a:gd name="T8" fmla="*/ 19 w 34"/>
                    <a:gd name="T9" fmla="*/ 11 h 18"/>
                    <a:gd name="T10" fmla="*/ 34 w 34"/>
                    <a:gd name="T11" fmla="*/ 9 h 18"/>
                  </a:gdLst>
                  <a:ahLst/>
                  <a:cxnLst>
                    <a:cxn ang="0">
                      <a:pos x="T0" y="T1"/>
                    </a:cxn>
                    <a:cxn ang="0">
                      <a:pos x="T2" y="T3"/>
                    </a:cxn>
                    <a:cxn ang="0">
                      <a:pos x="T4" y="T5"/>
                    </a:cxn>
                    <a:cxn ang="0">
                      <a:pos x="T6" y="T7"/>
                    </a:cxn>
                    <a:cxn ang="0">
                      <a:pos x="T8" y="T9"/>
                    </a:cxn>
                    <a:cxn ang="0">
                      <a:pos x="T10" y="T11"/>
                    </a:cxn>
                  </a:cxnLst>
                  <a:rect l="0" t="0" r="r" b="b"/>
                  <a:pathLst>
                    <a:path w="34" h="18">
                      <a:moveTo>
                        <a:pt x="34" y="9"/>
                      </a:moveTo>
                      <a:cubicBezTo>
                        <a:pt x="34" y="9"/>
                        <a:pt x="33" y="5"/>
                        <a:pt x="24" y="4"/>
                      </a:cubicBezTo>
                      <a:cubicBezTo>
                        <a:pt x="15" y="3"/>
                        <a:pt x="5" y="0"/>
                        <a:pt x="3" y="3"/>
                      </a:cubicBezTo>
                      <a:cubicBezTo>
                        <a:pt x="0" y="6"/>
                        <a:pt x="4" y="13"/>
                        <a:pt x="7" y="15"/>
                      </a:cubicBezTo>
                      <a:cubicBezTo>
                        <a:pt x="10" y="18"/>
                        <a:pt x="16" y="11"/>
                        <a:pt x="19" y="11"/>
                      </a:cubicBezTo>
                      <a:cubicBezTo>
                        <a:pt x="22" y="11"/>
                        <a:pt x="32" y="12"/>
                        <a:pt x="3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0" name="Freeform 62">
                  <a:extLst>
                    <a:ext uri="{FF2B5EF4-FFF2-40B4-BE49-F238E27FC236}">
                      <a16:creationId xmlns:a16="http://schemas.microsoft.com/office/drawing/2014/main" id="{6C323959-1F6C-498B-A46A-C60C57D38F72}"/>
                    </a:ext>
                  </a:extLst>
                </p:cNvPr>
                <p:cNvSpPr>
                  <a:spLocks/>
                </p:cNvSpPr>
                <p:nvPr/>
              </p:nvSpPr>
              <p:spPr bwMode="auto">
                <a:xfrm>
                  <a:off x="8645525" y="4079876"/>
                  <a:ext cx="85725" cy="85725"/>
                </a:xfrm>
                <a:custGeom>
                  <a:avLst/>
                  <a:gdLst>
                    <a:gd name="T0" fmla="*/ 14 w 14"/>
                    <a:gd name="T1" fmla="*/ 7 h 14"/>
                    <a:gd name="T2" fmla="*/ 7 w 14"/>
                    <a:gd name="T3" fmla="*/ 14 h 14"/>
                    <a:gd name="T4" fmla="*/ 0 w 14"/>
                    <a:gd name="T5" fmla="*/ 7 h 14"/>
                    <a:gd name="T6" fmla="*/ 7 w 14"/>
                    <a:gd name="T7" fmla="*/ 0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0" y="11"/>
                        <a:pt x="0" y="7"/>
                      </a:cubicBezTo>
                      <a:cubicBezTo>
                        <a:pt x="0" y="4"/>
                        <a:pt x="3" y="0"/>
                        <a:pt x="7" y="0"/>
                      </a:cubicBezTo>
                      <a:cubicBezTo>
                        <a:pt x="11" y="0"/>
                        <a:pt x="14" y="3"/>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1" name="Freeform 63">
                  <a:extLst>
                    <a:ext uri="{FF2B5EF4-FFF2-40B4-BE49-F238E27FC236}">
                      <a16:creationId xmlns:a16="http://schemas.microsoft.com/office/drawing/2014/main" id="{12112072-791E-40B7-A6D8-84116383BBDE}"/>
                    </a:ext>
                  </a:extLst>
                </p:cNvPr>
                <p:cNvSpPr>
                  <a:spLocks/>
                </p:cNvSpPr>
                <p:nvPr/>
              </p:nvSpPr>
              <p:spPr bwMode="auto">
                <a:xfrm>
                  <a:off x="9250363" y="4079876"/>
                  <a:ext cx="87312" cy="85725"/>
                </a:xfrm>
                <a:custGeom>
                  <a:avLst/>
                  <a:gdLst>
                    <a:gd name="T0" fmla="*/ 14 w 14"/>
                    <a:gd name="T1" fmla="*/ 7 h 14"/>
                    <a:gd name="T2" fmla="*/ 7 w 14"/>
                    <a:gd name="T3" fmla="*/ 14 h 14"/>
                    <a:gd name="T4" fmla="*/ 1 w 14"/>
                    <a:gd name="T5" fmla="*/ 7 h 14"/>
                    <a:gd name="T6" fmla="*/ 7 w 14"/>
                    <a:gd name="T7" fmla="*/ 1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1" y="11"/>
                        <a:pt x="1" y="7"/>
                      </a:cubicBezTo>
                      <a:cubicBezTo>
                        <a:pt x="0" y="3"/>
                        <a:pt x="3" y="1"/>
                        <a:pt x="7" y="1"/>
                      </a:cubicBezTo>
                      <a:cubicBezTo>
                        <a:pt x="11" y="0"/>
                        <a:pt x="13" y="3"/>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2" name="Freeform 64">
                  <a:extLst>
                    <a:ext uri="{FF2B5EF4-FFF2-40B4-BE49-F238E27FC236}">
                      <a16:creationId xmlns:a16="http://schemas.microsoft.com/office/drawing/2014/main" id="{E289FD01-F397-459E-A53F-00E470F7DB95}"/>
                    </a:ext>
                  </a:extLst>
                </p:cNvPr>
                <p:cNvSpPr>
                  <a:spLocks/>
                </p:cNvSpPr>
                <p:nvPr/>
              </p:nvSpPr>
              <p:spPr bwMode="auto">
                <a:xfrm>
                  <a:off x="8786813" y="3765551"/>
                  <a:ext cx="44450" cy="30163"/>
                </a:xfrm>
                <a:custGeom>
                  <a:avLst/>
                  <a:gdLst>
                    <a:gd name="T0" fmla="*/ 6 w 7"/>
                    <a:gd name="T1" fmla="*/ 0 h 5"/>
                    <a:gd name="T2" fmla="*/ 1 w 7"/>
                    <a:gd name="T3" fmla="*/ 3 h 5"/>
                    <a:gd name="T4" fmla="*/ 1 w 7"/>
                    <a:gd name="T5" fmla="*/ 5 h 5"/>
                    <a:gd name="T6" fmla="*/ 7 w 7"/>
                    <a:gd name="T7" fmla="*/ 2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6" y="0"/>
                        <a:pt x="2" y="3"/>
                        <a:pt x="1" y="3"/>
                      </a:cubicBezTo>
                      <a:cubicBezTo>
                        <a:pt x="0" y="4"/>
                        <a:pt x="1" y="5"/>
                        <a:pt x="1" y="5"/>
                      </a:cubicBezTo>
                      <a:cubicBezTo>
                        <a:pt x="7" y="2"/>
                        <a:pt x="7" y="2"/>
                        <a:pt x="7" y="2"/>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3" name="Freeform 65">
                  <a:extLst>
                    <a:ext uri="{FF2B5EF4-FFF2-40B4-BE49-F238E27FC236}">
                      <a16:creationId xmlns:a16="http://schemas.microsoft.com/office/drawing/2014/main" id="{760FAA77-F531-4E4E-BF04-9B5C123129AD}"/>
                    </a:ext>
                  </a:extLst>
                </p:cNvPr>
                <p:cNvSpPr>
                  <a:spLocks/>
                </p:cNvSpPr>
                <p:nvPr/>
              </p:nvSpPr>
              <p:spPr bwMode="auto">
                <a:xfrm>
                  <a:off x="9053513" y="3697288"/>
                  <a:ext cx="73025" cy="61913"/>
                </a:xfrm>
                <a:custGeom>
                  <a:avLst/>
                  <a:gdLst>
                    <a:gd name="T0" fmla="*/ 46 w 46"/>
                    <a:gd name="T1" fmla="*/ 39 h 39"/>
                    <a:gd name="T2" fmla="*/ 46 w 46"/>
                    <a:gd name="T3" fmla="*/ 0 h 39"/>
                    <a:gd name="T4" fmla="*/ 0 w 46"/>
                    <a:gd name="T5" fmla="*/ 8 h 39"/>
                    <a:gd name="T6" fmla="*/ 0 w 46"/>
                    <a:gd name="T7" fmla="*/ 35 h 39"/>
                    <a:gd name="T8" fmla="*/ 46 w 46"/>
                    <a:gd name="T9" fmla="*/ 39 h 39"/>
                  </a:gdLst>
                  <a:ahLst/>
                  <a:cxnLst>
                    <a:cxn ang="0">
                      <a:pos x="T0" y="T1"/>
                    </a:cxn>
                    <a:cxn ang="0">
                      <a:pos x="T2" y="T3"/>
                    </a:cxn>
                    <a:cxn ang="0">
                      <a:pos x="T4" y="T5"/>
                    </a:cxn>
                    <a:cxn ang="0">
                      <a:pos x="T6" y="T7"/>
                    </a:cxn>
                    <a:cxn ang="0">
                      <a:pos x="T8" y="T9"/>
                    </a:cxn>
                  </a:cxnLst>
                  <a:rect l="0" t="0" r="r" b="b"/>
                  <a:pathLst>
                    <a:path w="46" h="39">
                      <a:moveTo>
                        <a:pt x="46" y="39"/>
                      </a:moveTo>
                      <a:lnTo>
                        <a:pt x="46" y="0"/>
                      </a:lnTo>
                      <a:lnTo>
                        <a:pt x="0" y="8"/>
                      </a:lnTo>
                      <a:lnTo>
                        <a:pt x="0" y="35"/>
                      </a:lnTo>
                      <a:lnTo>
                        <a:pt x="4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grpSp>
          <p:grpSp>
            <p:nvGrpSpPr>
              <p:cNvPr id="56" name="组合 75">
                <a:extLst>
                  <a:ext uri="{FF2B5EF4-FFF2-40B4-BE49-F238E27FC236}">
                    <a16:creationId xmlns:a16="http://schemas.microsoft.com/office/drawing/2014/main" id="{C2FE6B4C-6ED8-4FB7-A82C-48B78314B851}"/>
                  </a:ext>
                </a:extLst>
              </p:cNvPr>
              <p:cNvGrpSpPr/>
              <p:nvPr/>
            </p:nvGrpSpPr>
            <p:grpSpPr>
              <a:xfrm>
                <a:off x="6909793" y="3360455"/>
                <a:ext cx="453628" cy="678657"/>
                <a:chOff x="10158413" y="3421063"/>
                <a:chExt cx="604837" cy="904876"/>
              </a:xfrm>
              <a:solidFill>
                <a:schemeClr val="bg1"/>
              </a:solidFill>
            </p:grpSpPr>
            <p:sp>
              <p:nvSpPr>
                <p:cNvPr id="57" name="Freeform 5">
                  <a:extLst>
                    <a:ext uri="{FF2B5EF4-FFF2-40B4-BE49-F238E27FC236}">
                      <a16:creationId xmlns:a16="http://schemas.microsoft.com/office/drawing/2014/main" id="{9BD96991-C19B-49CE-9211-4525A3A87126}"/>
                    </a:ext>
                  </a:extLst>
                </p:cNvPr>
                <p:cNvSpPr>
                  <a:spLocks noEditPoints="1"/>
                </p:cNvSpPr>
                <p:nvPr/>
              </p:nvSpPr>
              <p:spPr bwMode="auto">
                <a:xfrm>
                  <a:off x="10158413" y="3981451"/>
                  <a:ext cx="604837" cy="301625"/>
                </a:xfrm>
                <a:custGeom>
                  <a:avLst/>
                  <a:gdLst>
                    <a:gd name="T0" fmla="*/ 0 w 98"/>
                    <a:gd name="T1" fmla="*/ 0 h 49"/>
                    <a:gd name="T2" fmla="*/ 49 w 98"/>
                    <a:gd name="T3" fmla="*/ 49 h 49"/>
                    <a:gd name="T4" fmla="*/ 98 w 98"/>
                    <a:gd name="T5" fmla="*/ 0 h 49"/>
                    <a:gd name="T6" fmla="*/ 0 w 98"/>
                    <a:gd name="T7" fmla="*/ 0 h 49"/>
                    <a:gd name="T8" fmla="*/ 21 w 98"/>
                    <a:gd name="T9" fmla="*/ 18 h 49"/>
                    <a:gd name="T10" fmla="*/ 16 w 98"/>
                    <a:gd name="T11" fmla="*/ 14 h 49"/>
                    <a:gd name="T12" fmla="*/ 21 w 98"/>
                    <a:gd name="T13" fmla="*/ 9 h 49"/>
                    <a:gd name="T14" fmla="*/ 26 w 98"/>
                    <a:gd name="T15" fmla="*/ 14 h 49"/>
                    <a:gd name="T16" fmla="*/ 21 w 98"/>
                    <a:gd name="T17" fmla="*/ 18 h 49"/>
                    <a:gd name="T18" fmla="*/ 40 w 98"/>
                    <a:gd name="T19" fmla="*/ 18 h 49"/>
                    <a:gd name="T20" fmla="*/ 35 w 98"/>
                    <a:gd name="T21" fmla="*/ 14 h 49"/>
                    <a:gd name="T22" fmla="*/ 40 w 98"/>
                    <a:gd name="T23" fmla="*/ 9 h 49"/>
                    <a:gd name="T24" fmla="*/ 45 w 98"/>
                    <a:gd name="T25" fmla="*/ 14 h 49"/>
                    <a:gd name="T26" fmla="*/ 40 w 98"/>
                    <a:gd name="T27" fmla="*/ 18 h 49"/>
                    <a:gd name="T28" fmla="*/ 59 w 98"/>
                    <a:gd name="T29" fmla="*/ 18 h 49"/>
                    <a:gd name="T30" fmla="*/ 54 w 98"/>
                    <a:gd name="T31" fmla="*/ 14 h 49"/>
                    <a:gd name="T32" fmla="*/ 59 w 98"/>
                    <a:gd name="T33" fmla="*/ 9 h 49"/>
                    <a:gd name="T34" fmla="*/ 64 w 98"/>
                    <a:gd name="T35" fmla="*/ 14 h 49"/>
                    <a:gd name="T36" fmla="*/ 59 w 98"/>
                    <a:gd name="T37" fmla="*/ 18 h 49"/>
                    <a:gd name="T38" fmla="*/ 78 w 98"/>
                    <a:gd name="T39" fmla="*/ 18 h 49"/>
                    <a:gd name="T40" fmla="*/ 73 w 98"/>
                    <a:gd name="T41" fmla="*/ 14 h 49"/>
                    <a:gd name="T42" fmla="*/ 78 w 98"/>
                    <a:gd name="T43" fmla="*/ 9 h 49"/>
                    <a:gd name="T44" fmla="*/ 83 w 98"/>
                    <a:gd name="T45" fmla="*/ 14 h 49"/>
                    <a:gd name="T46" fmla="*/ 78 w 98"/>
                    <a:gd name="T4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49">
                      <a:moveTo>
                        <a:pt x="0" y="0"/>
                      </a:moveTo>
                      <a:cubicBezTo>
                        <a:pt x="0" y="27"/>
                        <a:pt x="22" y="49"/>
                        <a:pt x="49" y="49"/>
                      </a:cubicBezTo>
                      <a:cubicBezTo>
                        <a:pt x="76" y="49"/>
                        <a:pt x="98" y="27"/>
                        <a:pt x="98" y="0"/>
                      </a:cubicBezTo>
                      <a:lnTo>
                        <a:pt x="0" y="0"/>
                      </a:lnTo>
                      <a:close/>
                      <a:moveTo>
                        <a:pt x="21" y="18"/>
                      </a:moveTo>
                      <a:cubicBezTo>
                        <a:pt x="18" y="18"/>
                        <a:pt x="16" y="16"/>
                        <a:pt x="16" y="14"/>
                      </a:cubicBezTo>
                      <a:cubicBezTo>
                        <a:pt x="16" y="11"/>
                        <a:pt x="18" y="9"/>
                        <a:pt x="21" y="9"/>
                      </a:cubicBezTo>
                      <a:cubicBezTo>
                        <a:pt x="23" y="9"/>
                        <a:pt x="26" y="11"/>
                        <a:pt x="26" y="14"/>
                      </a:cubicBezTo>
                      <a:cubicBezTo>
                        <a:pt x="26" y="16"/>
                        <a:pt x="23" y="18"/>
                        <a:pt x="21" y="18"/>
                      </a:cubicBezTo>
                      <a:close/>
                      <a:moveTo>
                        <a:pt x="40" y="18"/>
                      </a:moveTo>
                      <a:cubicBezTo>
                        <a:pt x="37" y="18"/>
                        <a:pt x="35" y="16"/>
                        <a:pt x="35" y="14"/>
                      </a:cubicBezTo>
                      <a:cubicBezTo>
                        <a:pt x="35" y="11"/>
                        <a:pt x="37" y="9"/>
                        <a:pt x="40" y="9"/>
                      </a:cubicBezTo>
                      <a:cubicBezTo>
                        <a:pt x="42" y="9"/>
                        <a:pt x="45" y="11"/>
                        <a:pt x="45" y="14"/>
                      </a:cubicBezTo>
                      <a:cubicBezTo>
                        <a:pt x="45" y="16"/>
                        <a:pt x="42" y="18"/>
                        <a:pt x="40" y="18"/>
                      </a:cubicBezTo>
                      <a:close/>
                      <a:moveTo>
                        <a:pt x="59" y="18"/>
                      </a:moveTo>
                      <a:cubicBezTo>
                        <a:pt x="56" y="18"/>
                        <a:pt x="54" y="16"/>
                        <a:pt x="54" y="14"/>
                      </a:cubicBezTo>
                      <a:cubicBezTo>
                        <a:pt x="54" y="11"/>
                        <a:pt x="56" y="9"/>
                        <a:pt x="59" y="9"/>
                      </a:cubicBezTo>
                      <a:cubicBezTo>
                        <a:pt x="61" y="9"/>
                        <a:pt x="64" y="11"/>
                        <a:pt x="64" y="14"/>
                      </a:cubicBezTo>
                      <a:cubicBezTo>
                        <a:pt x="64" y="16"/>
                        <a:pt x="61" y="18"/>
                        <a:pt x="59" y="18"/>
                      </a:cubicBezTo>
                      <a:close/>
                      <a:moveTo>
                        <a:pt x="78" y="18"/>
                      </a:moveTo>
                      <a:cubicBezTo>
                        <a:pt x="75" y="18"/>
                        <a:pt x="73" y="16"/>
                        <a:pt x="73" y="14"/>
                      </a:cubicBezTo>
                      <a:cubicBezTo>
                        <a:pt x="73" y="11"/>
                        <a:pt x="75" y="9"/>
                        <a:pt x="78" y="9"/>
                      </a:cubicBezTo>
                      <a:cubicBezTo>
                        <a:pt x="81" y="9"/>
                        <a:pt x="83" y="11"/>
                        <a:pt x="83" y="14"/>
                      </a:cubicBezTo>
                      <a:cubicBezTo>
                        <a:pt x="83" y="16"/>
                        <a:pt x="81" y="18"/>
                        <a:pt x="7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58" name="Freeform 6">
                  <a:extLst>
                    <a:ext uri="{FF2B5EF4-FFF2-40B4-BE49-F238E27FC236}">
                      <a16:creationId xmlns:a16="http://schemas.microsoft.com/office/drawing/2014/main" id="{956B177E-82FE-4D37-ABC8-A5DF02A4C5C6}"/>
                    </a:ext>
                  </a:extLst>
                </p:cNvPr>
                <p:cNvSpPr>
                  <a:spLocks/>
                </p:cNvSpPr>
                <p:nvPr/>
              </p:nvSpPr>
              <p:spPr bwMode="auto">
                <a:xfrm>
                  <a:off x="10171113" y="3532188"/>
                  <a:ext cx="307975" cy="387350"/>
                </a:xfrm>
                <a:custGeom>
                  <a:avLst/>
                  <a:gdLst>
                    <a:gd name="T0" fmla="*/ 183 w 194"/>
                    <a:gd name="T1" fmla="*/ 0 h 244"/>
                    <a:gd name="T2" fmla="*/ 0 w 194"/>
                    <a:gd name="T3" fmla="*/ 244 h 244"/>
                    <a:gd name="T4" fmla="*/ 194 w 194"/>
                    <a:gd name="T5" fmla="*/ 244 h 244"/>
                    <a:gd name="T6" fmla="*/ 183 w 194"/>
                    <a:gd name="T7" fmla="*/ 0 h 244"/>
                  </a:gdLst>
                  <a:ahLst/>
                  <a:cxnLst>
                    <a:cxn ang="0">
                      <a:pos x="T0" y="T1"/>
                    </a:cxn>
                    <a:cxn ang="0">
                      <a:pos x="T2" y="T3"/>
                    </a:cxn>
                    <a:cxn ang="0">
                      <a:pos x="T4" y="T5"/>
                    </a:cxn>
                    <a:cxn ang="0">
                      <a:pos x="T6" y="T7"/>
                    </a:cxn>
                  </a:cxnLst>
                  <a:rect l="0" t="0" r="r" b="b"/>
                  <a:pathLst>
                    <a:path w="194" h="244">
                      <a:moveTo>
                        <a:pt x="183" y="0"/>
                      </a:moveTo>
                      <a:lnTo>
                        <a:pt x="0" y="244"/>
                      </a:lnTo>
                      <a:lnTo>
                        <a:pt x="194" y="244"/>
                      </a:lnTo>
                      <a:lnTo>
                        <a:pt x="183" y="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59" name="Freeform 7">
                  <a:extLst>
                    <a:ext uri="{FF2B5EF4-FFF2-40B4-BE49-F238E27FC236}">
                      <a16:creationId xmlns:a16="http://schemas.microsoft.com/office/drawing/2014/main" id="{66CA9FF3-B198-4B4E-A363-DD47CAB9F632}"/>
                    </a:ext>
                  </a:extLst>
                </p:cNvPr>
                <p:cNvSpPr>
                  <a:spLocks/>
                </p:cNvSpPr>
                <p:nvPr/>
              </p:nvSpPr>
              <p:spPr bwMode="auto">
                <a:xfrm>
                  <a:off x="10461625" y="3532188"/>
                  <a:ext cx="301625" cy="387350"/>
                </a:xfrm>
                <a:custGeom>
                  <a:avLst/>
                  <a:gdLst>
                    <a:gd name="T0" fmla="*/ 11 w 190"/>
                    <a:gd name="T1" fmla="*/ 0 h 244"/>
                    <a:gd name="T2" fmla="*/ 190 w 190"/>
                    <a:gd name="T3" fmla="*/ 244 h 244"/>
                    <a:gd name="T4" fmla="*/ 0 w 190"/>
                    <a:gd name="T5" fmla="*/ 244 h 244"/>
                    <a:gd name="T6" fmla="*/ 11 w 190"/>
                    <a:gd name="T7" fmla="*/ 0 h 244"/>
                  </a:gdLst>
                  <a:ahLst/>
                  <a:cxnLst>
                    <a:cxn ang="0">
                      <a:pos x="T0" y="T1"/>
                    </a:cxn>
                    <a:cxn ang="0">
                      <a:pos x="T2" y="T3"/>
                    </a:cxn>
                    <a:cxn ang="0">
                      <a:pos x="T4" y="T5"/>
                    </a:cxn>
                    <a:cxn ang="0">
                      <a:pos x="T6" y="T7"/>
                    </a:cxn>
                  </a:cxnLst>
                  <a:rect l="0" t="0" r="r" b="b"/>
                  <a:pathLst>
                    <a:path w="190" h="244">
                      <a:moveTo>
                        <a:pt x="11" y="0"/>
                      </a:moveTo>
                      <a:lnTo>
                        <a:pt x="190" y="244"/>
                      </a:lnTo>
                      <a:lnTo>
                        <a:pt x="0" y="244"/>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0" name="Rectangle 8">
                  <a:extLst>
                    <a:ext uri="{FF2B5EF4-FFF2-40B4-BE49-F238E27FC236}">
                      <a16:creationId xmlns:a16="http://schemas.microsoft.com/office/drawing/2014/main" id="{368CA781-B30A-47F9-AA75-61766ADD27BB}"/>
                    </a:ext>
                  </a:extLst>
                </p:cNvPr>
                <p:cNvSpPr>
                  <a:spLocks noChangeArrowheads="1"/>
                </p:cNvSpPr>
                <p:nvPr/>
              </p:nvSpPr>
              <p:spPr bwMode="auto">
                <a:xfrm>
                  <a:off x="10448925" y="3421063"/>
                  <a:ext cx="36512" cy="560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1" name="Freeform 9">
                  <a:extLst>
                    <a:ext uri="{FF2B5EF4-FFF2-40B4-BE49-F238E27FC236}">
                      <a16:creationId xmlns:a16="http://schemas.microsoft.com/office/drawing/2014/main" id="{5C3D259A-17BD-462F-ABDF-B1E188CAFAEF}"/>
                    </a:ext>
                  </a:extLst>
                </p:cNvPr>
                <p:cNvSpPr>
                  <a:spLocks/>
                </p:cNvSpPr>
                <p:nvPr/>
              </p:nvSpPr>
              <p:spPr bwMode="auto">
                <a:xfrm>
                  <a:off x="10250488" y="4178301"/>
                  <a:ext cx="149225" cy="141288"/>
                </a:xfrm>
                <a:custGeom>
                  <a:avLst/>
                  <a:gdLst>
                    <a:gd name="T0" fmla="*/ 15 w 24"/>
                    <a:gd name="T1" fmla="*/ 5 h 23"/>
                    <a:gd name="T2" fmla="*/ 6 w 24"/>
                    <a:gd name="T3" fmla="*/ 14 h 23"/>
                    <a:gd name="T4" fmla="*/ 6 w 24"/>
                    <a:gd name="T5" fmla="*/ 23 h 23"/>
                    <a:gd name="T6" fmla="*/ 24 w 24"/>
                    <a:gd name="T7" fmla="*/ 5 h 23"/>
                    <a:gd name="T8" fmla="*/ 15 w 24"/>
                    <a:gd name="T9" fmla="*/ 5 h 23"/>
                  </a:gdLst>
                  <a:ahLst/>
                  <a:cxnLst>
                    <a:cxn ang="0">
                      <a:pos x="T0" y="T1"/>
                    </a:cxn>
                    <a:cxn ang="0">
                      <a:pos x="T2" y="T3"/>
                    </a:cxn>
                    <a:cxn ang="0">
                      <a:pos x="T4" y="T5"/>
                    </a:cxn>
                    <a:cxn ang="0">
                      <a:pos x="T6" y="T7"/>
                    </a:cxn>
                    <a:cxn ang="0">
                      <a:pos x="T8" y="T9"/>
                    </a:cxn>
                  </a:cxnLst>
                  <a:rect l="0" t="0" r="r" b="b"/>
                  <a:pathLst>
                    <a:path w="24" h="23">
                      <a:moveTo>
                        <a:pt x="15" y="5"/>
                      </a:moveTo>
                      <a:cubicBezTo>
                        <a:pt x="15" y="10"/>
                        <a:pt x="11" y="14"/>
                        <a:pt x="6" y="14"/>
                      </a:cubicBezTo>
                      <a:cubicBezTo>
                        <a:pt x="0" y="14"/>
                        <a:pt x="0" y="23"/>
                        <a:pt x="6" y="23"/>
                      </a:cubicBezTo>
                      <a:cubicBezTo>
                        <a:pt x="16" y="23"/>
                        <a:pt x="23" y="15"/>
                        <a:pt x="24" y="5"/>
                      </a:cubicBezTo>
                      <a:cubicBezTo>
                        <a:pt x="24" y="0"/>
                        <a:pt x="15" y="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2" name="Freeform 10">
                  <a:extLst>
                    <a:ext uri="{FF2B5EF4-FFF2-40B4-BE49-F238E27FC236}">
                      <a16:creationId xmlns:a16="http://schemas.microsoft.com/office/drawing/2014/main" id="{584E8429-A3A7-490F-A9CF-C61CA6B10D76}"/>
                    </a:ext>
                  </a:extLst>
                </p:cNvPr>
                <p:cNvSpPr>
                  <a:spLocks/>
                </p:cNvSpPr>
                <p:nvPr/>
              </p:nvSpPr>
              <p:spPr bwMode="auto">
                <a:xfrm>
                  <a:off x="10344150" y="4178301"/>
                  <a:ext cx="215900" cy="147638"/>
                </a:xfrm>
                <a:custGeom>
                  <a:avLst/>
                  <a:gdLst>
                    <a:gd name="T0" fmla="*/ 26 w 35"/>
                    <a:gd name="T1" fmla="*/ 5 h 24"/>
                    <a:gd name="T2" fmla="*/ 9 w 35"/>
                    <a:gd name="T3" fmla="*/ 5 h 24"/>
                    <a:gd name="T4" fmla="*/ 0 w 35"/>
                    <a:gd name="T5" fmla="*/ 5 h 24"/>
                    <a:gd name="T6" fmla="*/ 18 w 35"/>
                    <a:gd name="T7" fmla="*/ 23 h 24"/>
                    <a:gd name="T8" fmla="*/ 35 w 35"/>
                    <a:gd name="T9" fmla="*/ 5 h 24"/>
                    <a:gd name="T10" fmla="*/ 26 w 35"/>
                    <a:gd name="T11" fmla="*/ 5 h 24"/>
                  </a:gdLst>
                  <a:ahLst/>
                  <a:cxnLst>
                    <a:cxn ang="0">
                      <a:pos x="T0" y="T1"/>
                    </a:cxn>
                    <a:cxn ang="0">
                      <a:pos x="T2" y="T3"/>
                    </a:cxn>
                    <a:cxn ang="0">
                      <a:pos x="T4" y="T5"/>
                    </a:cxn>
                    <a:cxn ang="0">
                      <a:pos x="T6" y="T7"/>
                    </a:cxn>
                    <a:cxn ang="0">
                      <a:pos x="T8" y="T9"/>
                    </a:cxn>
                    <a:cxn ang="0">
                      <a:pos x="T10" y="T11"/>
                    </a:cxn>
                  </a:cxnLst>
                  <a:rect l="0" t="0" r="r" b="b"/>
                  <a:pathLst>
                    <a:path w="35" h="24">
                      <a:moveTo>
                        <a:pt x="26" y="5"/>
                      </a:moveTo>
                      <a:cubicBezTo>
                        <a:pt x="26" y="17"/>
                        <a:pt x="9" y="17"/>
                        <a:pt x="9" y="5"/>
                      </a:cubicBezTo>
                      <a:cubicBezTo>
                        <a:pt x="8" y="0"/>
                        <a:pt x="0" y="0"/>
                        <a:pt x="0" y="5"/>
                      </a:cubicBezTo>
                      <a:cubicBezTo>
                        <a:pt x="0" y="15"/>
                        <a:pt x="8" y="23"/>
                        <a:pt x="18" y="23"/>
                      </a:cubicBezTo>
                      <a:cubicBezTo>
                        <a:pt x="27" y="24"/>
                        <a:pt x="35" y="15"/>
                        <a:pt x="35" y="5"/>
                      </a:cubicBezTo>
                      <a:cubicBezTo>
                        <a:pt x="35" y="0"/>
                        <a:pt x="27" y="0"/>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3" name="Freeform 11">
                  <a:extLst>
                    <a:ext uri="{FF2B5EF4-FFF2-40B4-BE49-F238E27FC236}">
                      <a16:creationId xmlns:a16="http://schemas.microsoft.com/office/drawing/2014/main" id="{052CA272-EA01-4C89-AFD7-34C7DB6DDEEB}"/>
                    </a:ext>
                  </a:extLst>
                </p:cNvPr>
                <p:cNvSpPr>
                  <a:spLocks/>
                </p:cNvSpPr>
                <p:nvPr/>
              </p:nvSpPr>
              <p:spPr bwMode="auto">
                <a:xfrm>
                  <a:off x="10504488" y="4178301"/>
                  <a:ext cx="147637" cy="141288"/>
                </a:xfrm>
                <a:custGeom>
                  <a:avLst/>
                  <a:gdLst>
                    <a:gd name="T0" fmla="*/ 18 w 24"/>
                    <a:gd name="T1" fmla="*/ 14 h 23"/>
                    <a:gd name="T2" fmla="*/ 9 w 24"/>
                    <a:gd name="T3" fmla="*/ 5 h 23"/>
                    <a:gd name="T4" fmla="*/ 0 w 24"/>
                    <a:gd name="T5" fmla="*/ 5 h 23"/>
                    <a:gd name="T6" fmla="*/ 18 w 24"/>
                    <a:gd name="T7" fmla="*/ 23 h 23"/>
                    <a:gd name="T8" fmla="*/ 18 w 24"/>
                    <a:gd name="T9" fmla="*/ 14 h 23"/>
                  </a:gdLst>
                  <a:ahLst/>
                  <a:cxnLst>
                    <a:cxn ang="0">
                      <a:pos x="T0" y="T1"/>
                    </a:cxn>
                    <a:cxn ang="0">
                      <a:pos x="T2" y="T3"/>
                    </a:cxn>
                    <a:cxn ang="0">
                      <a:pos x="T4" y="T5"/>
                    </a:cxn>
                    <a:cxn ang="0">
                      <a:pos x="T6" y="T7"/>
                    </a:cxn>
                    <a:cxn ang="0">
                      <a:pos x="T8" y="T9"/>
                    </a:cxn>
                  </a:cxnLst>
                  <a:rect l="0" t="0" r="r" b="b"/>
                  <a:pathLst>
                    <a:path w="24" h="23">
                      <a:moveTo>
                        <a:pt x="18" y="14"/>
                      </a:moveTo>
                      <a:cubicBezTo>
                        <a:pt x="13" y="14"/>
                        <a:pt x="9" y="10"/>
                        <a:pt x="9" y="5"/>
                      </a:cubicBezTo>
                      <a:cubicBezTo>
                        <a:pt x="9" y="0"/>
                        <a:pt x="0" y="0"/>
                        <a:pt x="0" y="5"/>
                      </a:cubicBezTo>
                      <a:cubicBezTo>
                        <a:pt x="1" y="15"/>
                        <a:pt x="8" y="23"/>
                        <a:pt x="18" y="23"/>
                      </a:cubicBezTo>
                      <a:cubicBezTo>
                        <a:pt x="24" y="23"/>
                        <a:pt x="24"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4" name="Freeform 12">
                  <a:extLst>
                    <a:ext uri="{FF2B5EF4-FFF2-40B4-BE49-F238E27FC236}">
                      <a16:creationId xmlns:a16="http://schemas.microsoft.com/office/drawing/2014/main" id="{6A333E9E-BE7D-4F7D-94C9-34439A634CBC}"/>
                    </a:ext>
                  </a:extLst>
                </p:cNvPr>
                <p:cNvSpPr>
                  <a:spLocks/>
                </p:cNvSpPr>
                <p:nvPr/>
              </p:nvSpPr>
              <p:spPr bwMode="auto">
                <a:xfrm>
                  <a:off x="10479088" y="3427413"/>
                  <a:ext cx="130175" cy="98425"/>
                </a:xfrm>
                <a:custGeom>
                  <a:avLst/>
                  <a:gdLst>
                    <a:gd name="T0" fmla="*/ 0 w 82"/>
                    <a:gd name="T1" fmla="*/ 0 h 62"/>
                    <a:gd name="T2" fmla="*/ 82 w 82"/>
                    <a:gd name="T3" fmla="*/ 31 h 62"/>
                    <a:gd name="T4" fmla="*/ 0 w 82"/>
                    <a:gd name="T5" fmla="*/ 62 h 62"/>
                    <a:gd name="T6" fmla="*/ 0 w 82"/>
                    <a:gd name="T7" fmla="*/ 0 h 62"/>
                  </a:gdLst>
                  <a:ahLst/>
                  <a:cxnLst>
                    <a:cxn ang="0">
                      <a:pos x="T0" y="T1"/>
                    </a:cxn>
                    <a:cxn ang="0">
                      <a:pos x="T2" y="T3"/>
                    </a:cxn>
                    <a:cxn ang="0">
                      <a:pos x="T4" y="T5"/>
                    </a:cxn>
                    <a:cxn ang="0">
                      <a:pos x="T6" y="T7"/>
                    </a:cxn>
                  </a:cxnLst>
                  <a:rect l="0" t="0" r="r" b="b"/>
                  <a:pathLst>
                    <a:path w="82" h="62">
                      <a:moveTo>
                        <a:pt x="0" y="0"/>
                      </a:moveTo>
                      <a:lnTo>
                        <a:pt x="82" y="31"/>
                      </a:lnTo>
                      <a:lnTo>
                        <a:pt x="0" y="6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grpSp>
        </p:grpSp>
        <p:grpSp>
          <p:nvGrpSpPr>
            <p:cNvPr id="36" name="Group 74">
              <a:extLst>
                <a:ext uri="{FF2B5EF4-FFF2-40B4-BE49-F238E27FC236}">
                  <a16:creationId xmlns:a16="http://schemas.microsoft.com/office/drawing/2014/main" id="{C25B6ECF-5C35-4327-8170-889DA8B37031}"/>
                </a:ext>
              </a:extLst>
            </p:cNvPr>
            <p:cNvGrpSpPr/>
            <p:nvPr/>
          </p:nvGrpSpPr>
          <p:grpSpPr>
            <a:xfrm>
              <a:off x="5953688" y="1264149"/>
              <a:ext cx="2581890" cy="843975"/>
              <a:chOff x="336640" y="2982432"/>
              <a:chExt cx="2581890" cy="843975"/>
            </a:xfrm>
          </p:grpSpPr>
          <p:sp>
            <p:nvSpPr>
              <p:cNvPr id="46" name="文本框 11">
                <a:extLst>
                  <a:ext uri="{FF2B5EF4-FFF2-40B4-BE49-F238E27FC236}">
                    <a16:creationId xmlns:a16="http://schemas.microsoft.com/office/drawing/2014/main" id="{01D43681-802C-47E2-BB0D-0049A2C66BA3}"/>
                  </a:ext>
                </a:extLst>
              </p:cNvPr>
              <p:cNvSpPr txBox="1"/>
              <p:nvPr/>
            </p:nvSpPr>
            <p:spPr>
              <a:xfrm>
                <a:off x="398742" y="2982432"/>
                <a:ext cx="1176980" cy="281452"/>
              </a:xfrm>
              <a:prstGeom prst="rect">
                <a:avLst/>
              </a:prstGeom>
              <a:noFill/>
            </p:spPr>
            <p:txBody>
              <a:bodyPr wrap="none" rtlCol="0">
                <a:spAutoFit/>
              </a:bodyPr>
              <a:lstStyle/>
              <a:p>
                <a:pPr algn="l"/>
                <a:r>
                  <a:rPr lang="zh-CN" altLang="en-US" sz="1600" dirty="0">
                    <a:solidFill>
                      <a:schemeClr val="bg1">
                        <a:lumMod val="50000"/>
                      </a:schemeClr>
                    </a:solidFill>
                    <a:latin typeface="微软雅黑" pitchFamily="34" charset="-122"/>
                    <a:ea typeface="微软雅黑" pitchFamily="34" charset="-122"/>
                  </a:rPr>
                  <a:t>点击添加标题</a:t>
                </a:r>
                <a:endParaRPr lang="en-US" altLang="zh-CN" sz="1600" dirty="0">
                  <a:solidFill>
                    <a:schemeClr val="bg1">
                      <a:lumMod val="50000"/>
                    </a:schemeClr>
                  </a:solidFill>
                  <a:latin typeface="微软雅黑" pitchFamily="34" charset="-122"/>
                  <a:ea typeface="微软雅黑" pitchFamily="34" charset="-122"/>
                </a:endParaRPr>
              </a:p>
            </p:txBody>
          </p:sp>
          <p:sp>
            <p:nvSpPr>
              <p:cNvPr id="47" name="矩形 9">
                <a:extLst>
                  <a:ext uri="{FF2B5EF4-FFF2-40B4-BE49-F238E27FC236}">
                    <a16:creationId xmlns:a16="http://schemas.microsoft.com/office/drawing/2014/main" id="{D44D20DA-4176-42D4-8D1B-6792EED99B6D}"/>
                  </a:ext>
                </a:extLst>
              </p:cNvPr>
              <p:cNvSpPr/>
              <p:nvPr/>
            </p:nvSpPr>
            <p:spPr>
              <a:xfrm>
                <a:off x="336640" y="3290209"/>
                <a:ext cx="2581890" cy="536198"/>
              </a:xfrm>
              <a:prstGeom prst="rect">
                <a:avLst/>
              </a:prstGeom>
            </p:spPr>
            <p:txBody>
              <a:bodyPr wrap="square">
                <a:spAutoFit/>
              </a:bodyPr>
              <a:lstStyle/>
              <a:p>
                <a:pPr algn="just">
                  <a:lnSpc>
                    <a:spcPct val="114000"/>
                  </a:lnSpc>
                </a:pPr>
                <a:r>
                  <a:rPr lang="zh-CN" altLang="en-US" sz="1050" dirty="0">
                    <a:solidFill>
                      <a:schemeClr val="bg1">
                        <a:lumMod val="50000"/>
                      </a:schemeClr>
                    </a:solidFill>
                    <a:latin typeface="微软雅黑" pitchFamily="34" charset="-122"/>
                    <a:ea typeface="微软雅黑" pitchFamily="34" charset="-122"/>
                  </a:rPr>
                  <a:t>轻点此处输入文字内容，</a:t>
                </a:r>
                <a:r>
                  <a:rPr lang="en-US" altLang="zh-CN" sz="1050" dirty="0">
                    <a:solidFill>
                      <a:schemeClr val="bg1">
                        <a:lumMod val="50000"/>
                      </a:schemeClr>
                    </a:solidFill>
                    <a:latin typeface="微软雅黑" pitchFamily="34" charset="-122"/>
                    <a:ea typeface="微软雅黑" pitchFamily="34" charset="-122"/>
                  </a:rPr>
                  <a:t>PPT</a:t>
                </a:r>
                <a:r>
                  <a:rPr lang="zh-CN" altLang="en-US" sz="105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37" name="Group 77">
              <a:extLst>
                <a:ext uri="{FF2B5EF4-FFF2-40B4-BE49-F238E27FC236}">
                  <a16:creationId xmlns:a16="http://schemas.microsoft.com/office/drawing/2014/main" id="{7C7752F5-155E-4065-A831-7EF55C5CC569}"/>
                </a:ext>
              </a:extLst>
            </p:cNvPr>
            <p:cNvGrpSpPr/>
            <p:nvPr/>
          </p:nvGrpSpPr>
          <p:grpSpPr>
            <a:xfrm>
              <a:off x="5953688" y="3561698"/>
              <a:ext cx="2581890" cy="843975"/>
              <a:chOff x="336640" y="2982432"/>
              <a:chExt cx="2581890" cy="843975"/>
            </a:xfrm>
          </p:grpSpPr>
          <p:sp>
            <p:nvSpPr>
              <p:cNvPr id="44" name="文本框 11">
                <a:extLst>
                  <a:ext uri="{FF2B5EF4-FFF2-40B4-BE49-F238E27FC236}">
                    <a16:creationId xmlns:a16="http://schemas.microsoft.com/office/drawing/2014/main" id="{C3D0F7B8-73E8-468A-909A-9BE2AFE8F2DE}"/>
                  </a:ext>
                </a:extLst>
              </p:cNvPr>
              <p:cNvSpPr txBox="1"/>
              <p:nvPr/>
            </p:nvSpPr>
            <p:spPr>
              <a:xfrm>
                <a:off x="398742" y="2982432"/>
                <a:ext cx="1176980" cy="281452"/>
              </a:xfrm>
              <a:prstGeom prst="rect">
                <a:avLst/>
              </a:prstGeom>
              <a:noFill/>
            </p:spPr>
            <p:txBody>
              <a:bodyPr wrap="none" rtlCol="0">
                <a:spAutoFit/>
              </a:bodyPr>
              <a:lstStyle/>
              <a:p>
                <a:pPr algn="l"/>
                <a:r>
                  <a:rPr lang="zh-CN" altLang="en-US" sz="1600" dirty="0">
                    <a:solidFill>
                      <a:schemeClr val="bg1">
                        <a:lumMod val="50000"/>
                      </a:schemeClr>
                    </a:solidFill>
                    <a:latin typeface="微软雅黑" pitchFamily="34" charset="-122"/>
                    <a:ea typeface="微软雅黑" pitchFamily="34" charset="-122"/>
                  </a:rPr>
                  <a:t>点击添加标题</a:t>
                </a:r>
                <a:endParaRPr lang="en-US" altLang="zh-CN" sz="1600" dirty="0">
                  <a:solidFill>
                    <a:schemeClr val="bg1">
                      <a:lumMod val="50000"/>
                    </a:schemeClr>
                  </a:solidFill>
                  <a:latin typeface="微软雅黑" pitchFamily="34" charset="-122"/>
                  <a:ea typeface="微软雅黑" pitchFamily="34" charset="-122"/>
                </a:endParaRPr>
              </a:p>
            </p:txBody>
          </p:sp>
          <p:sp>
            <p:nvSpPr>
              <p:cNvPr id="45" name="矩形 9">
                <a:extLst>
                  <a:ext uri="{FF2B5EF4-FFF2-40B4-BE49-F238E27FC236}">
                    <a16:creationId xmlns:a16="http://schemas.microsoft.com/office/drawing/2014/main" id="{463F0D01-E411-4305-8D8E-F265B98EA438}"/>
                  </a:ext>
                </a:extLst>
              </p:cNvPr>
              <p:cNvSpPr/>
              <p:nvPr/>
            </p:nvSpPr>
            <p:spPr>
              <a:xfrm>
                <a:off x="336640" y="3290209"/>
                <a:ext cx="2581890" cy="536198"/>
              </a:xfrm>
              <a:prstGeom prst="rect">
                <a:avLst/>
              </a:prstGeom>
            </p:spPr>
            <p:txBody>
              <a:bodyPr wrap="square">
                <a:spAutoFit/>
              </a:bodyPr>
              <a:lstStyle/>
              <a:p>
                <a:pPr algn="just">
                  <a:lnSpc>
                    <a:spcPct val="114000"/>
                  </a:lnSpc>
                </a:pPr>
                <a:r>
                  <a:rPr lang="zh-CN" altLang="en-US" sz="1050" dirty="0">
                    <a:solidFill>
                      <a:schemeClr val="bg1">
                        <a:lumMod val="50000"/>
                      </a:schemeClr>
                    </a:solidFill>
                    <a:latin typeface="微软雅黑" pitchFamily="34" charset="-122"/>
                    <a:ea typeface="微软雅黑" pitchFamily="34" charset="-122"/>
                  </a:rPr>
                  <a:t>轻点此处输入文字内容，</a:t>
                </a:r>
                <a:r>
                  <a:rPr lang="en-US" altLang="zh-CN" sz="1050" dirty="0">
                    <a:solidFill>
                      <a:schemeClr val="bg1">
                        <a:lumMod val="50000"/>
                      </a:schemeClr>
                    </a:solidFill>
                    <a:latin typeface="微软雅黑" pitchFamily="34" charset="-122"/>
                    <a:ea typeface="微软雅黑" pitchFamily="34" charset="-122"/>
                  </a:rPr>
                  <a:t>PPT</a:t>
                </a:r>
                <a:r>
                  <a:rPr lang="zh-CN" altLang="en-US" sz="105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38" name="Group 80">
              <a:extLst>
                <a:ext uri="{FF2B5EF4-FFF2-40B4-BE49-F238E27FC236}">
                  <a16:creationId xmlns:a16="http://schemas.microsoft.com/office/drawing/2014/main" id="{08F8D9AD-F064-40F6-B6DF-2E130F911DCE}"/>
                </a:ext>
              </a:extLst>
            </p:cNvPr>
            <p:cNvGrpSpPr/>
            <p:nvPr/>
          </p:nvGrpSpPr>
          <p:grpSpPr>
            <a:xfrm>
              <a:off x="506641" y="1314620"/>
              <a:ext cx="2581890" cy="830381"/>
              <a:chOff x="336640" y="2996026"/>
              <a:chExt cx="2581890" cy="830381"/>
            </a:xfrm>
          </p:grpSpPr>
          <p:sp>
            <p:nvSpPr>
              <p:cNvPr id="42" name="文本框 11">
                <a:extLst>
                  <a:ext uri="{FF2B5EF4-FFF2-40B4-BE49-F238E27FC236}">
                    <a16:creationId xmlns:a16="http://schemas.microsoft.com/office/drawing/2014/main" id="{556AE0DA-8475-40BD-91E7-F4E87208B359}"/>
                  </a:ext>
                </a:extLst>
              </p:cNvPr>
              <p:cNvSpPr txBox="1"/>
              <p:nvPr/>
            </p:nvSpPr>
            <p:spPr>
              <a:xfrm>
                <a:off x="1609021" y="2996026"/>
                <a:ext cx="1176980" cy="281452"/>
              </a:xfrm>
              <a:prstGeom prst="rect">
                <a:avLst/>
              </a:prstGeom>
              <a:noFill/>
            </p:spPr>
            <p:txBody>
              <a:bodyPr wrap="none" rtlCol="0">
                <a:spAutoFit/>
              </a:bodyPr>
              <a:lstStyle/>
              <a:p>
                <a:pPr algn="l"/>
                <a:r>
                  <a:rPr lang="zh-CN" altLang="en-US" sz="1600" dirty="0">
                    <a:solidFill>
                      <a:schemeClr val="bg1">
                        <a:lumMod val="50000"/>
                      </a:schemeClr>
                    </a:solidFill>
                    <a:latin typeface="微软雅黑" pitchFamily="34" charset="-122"/>
                    <a:ea typeface="微软雅黑" pitchFamily="34" charset="-122"/>
                  </a:rPr>
                  <a:t>点击添加标题</a:t>
                </a:r>
                <a:endParaRPr lang="en-US" altLang="zh-CN" sz="1600" dirty="0">
                  <a:solidFill>
                    <a:schemeClr val="bg1">
                      <a:lumMod val="50000"/>
                    </a:schemeClr>
                  </a:solidFill>
                  <a:latin typeface="微软雅黑" pitchFamily="34" charset="-122"/>
                  <a:ea typeface="微软雅黑" pitchFamily="34" charset="-122"/>
                </a:endParaRPr>
              </a:p>
            </p:txBody>
          </p:sp>
          <p:sp>
            <p:nvSpPr>
              <p:cNvPr id="43" name="矩形 9">
                <a:extLst>
                  <a:ext uri="{FF2B5EF4-FFF2-40B4-BE49-F238E27FC236}">
                    <a16:creationId xmlns:a16="http://schemas.microsoft.com/office/drawing/2014/main" id="{E5521715-C5F0-470C-9832-F04EA0673158}"/>
                  </a:ext>
                </a:extLst>
              </p:cNvPr>
              <p:cNvSpPr/>
              <p:nvPr/>
            </p:nvSpPr>
            <p:spPr>
              <a:xfrm>
                <a:off x="336640" y="3290209"/>
                <a:ext cx="2581890" cy="536198"/>
              </a:xfrm>
              <a:prstGeom prst="rect">
                <a:avLst/>
              </a:prstGeom>
            </p:spPr>
            <p:txBody>
              <a:bodyPr wrap="square">
                <a:spAutoFit/>
              </a:bodyPr>
              <a:lstStyle/>
              <a:p>
                <a:pPr algn="just">
                  <a:lnSpc>
                    <a:spcPct val="114000"/>
                  </a:lnSpc>
                </a:pPr>
                <a:r>
                  <a:rPr lang="zh-CN" altLang="en-US" sz="1050" dirty="0">
                    <a:solidFill>
                      <a:schemeClr val="bg1">
                        <a:lumMod val="50000"/>
                      </a:schemeClr>
                    </a:solidFill>
                    <a:latin typeface="微软雅黑" pitchFamily="34" charset="-122"/>
                    <a:ea typeface="微软雅黑" pitchFamily="34" charset="-122"/>
                  </a:rPr>
                  <a:t>轻点此处输入文字内容，</a:t>
                </a:r>
                <a:r>
                  <a:rPr lang="en-US" altLang="zh-CN" sz="1050" dirty="0">
                    <a:solidFill>
                      <a:schemeClr val="bg1">
                        <a:lumMod val="50000"/>
                      </a:schemeClr>
                    </a:solidFill>
                    <a:latin typeface="微软雅黑" pitchFamily="34" charset="-122"/>
                    <a:ea typeface="微软雅黑" pitchFamily="34" charset="-122"/>
                  </a:rPr>
                  <a:t>PPT</a:t>
                </a:r>
                <a:r>
                  <a:rPr lang="zh-CN" altLang="en-US" sz="105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39" name="Group 83">
              <a:extLst>
                <a:ext uri="{FF2B5EF4-FFF2-40B4-BE49-F238E27FC236}">
                  <a16:creationId xmlns:a16="http://schemas.microsoft.com/office/drawing/2014/main" id="{BFAC7408-C8D0-4B95-862A-759D1320C159}"/>
                </a:ext>
              </a:extLst>
            </p:cNvPr>
            <p:cNvGrpSpPr/>
            <p:nvPr/>
          </p:nvGrpSpPr>
          <p:grpSpPr>
            <a:xfrm>
              <a:off x="506641" y="3530421"/>
              <a:ext cx="2581890" cy="830381"/>
              <a:chOff x="336640" y="2996026"/>
              <a:chExt cx="2581890" cy="830381"/>
            </a:xfrm>
          </p:grpSpPr>
          <p:sp>
            <p:nvSpPr>
              <p:cNvPr id="40" name="文本框 11">
                <a:extLst>
                  <a:ext uri="{FF2B5EF4-FFF2-40B4-BE49-F238E27FC236}">
                    <a16:creationId xmlns:a16="http://schemas.microsoft.com/office/drawing/2014/main" id="{BCFDED1A-7F0E-4383-ADE7-CB4CD25AD125}"/>
                  </a:ext>
                </a:extLst>
              </p:cNvPr>
              <p:cNvSpPr txBox="1"/>
              <p:nvPr/>
            </p:nvSpPr>
            <p:spPr>
              <a:xfrm>
                <a:off x="1609021" y="2996026"/>
                <a:ext cx="1176980" cy="281452"/>
              </a:xfrm>
              <a:prstGeom prst="rect">
                <a:avLst/>
              </a:prstGeom>
              <a:noFill/>
            </p:spPr>
            <p:txBody>
              <a:bodyPr wrap="none" rtlCol="0">
                <a:spAutoFit/>
              </a:bodyPr>
              <a:lstStyle/>
              <a:p>
                <a:pPr algn="l"/>
                <a:r>
                  <a:rPr lang="zh-CN" altLang="en-US" sz="1600" dirty="0">
                    <a:solidFill>
                      <a:schemeClr val="bg1">
                        <a:lumMod val="50000"/>
                      </a:schemeClr>
                    </a:solidFill>
                    <a:latin typeface="微软雅黑" pitchFamily="34" charset="-122"/>
                    <a:ea typeface="微软雅黑" pitchFamily="34" charset="-122"/>
                  </a:rPr>
                  <a:t>点击添加标题</a:t>
                </a:r>
                <a:endParaRPr lang="en-US" altLang="zh-CN" sz="1600" dirty="0">
                  <a:solidFill>
                    <a:schemeClr val="bg1">
                      <a:lumMod val="50000"/>
                    </a:schemeClr>
                  </a:solidFill>
                  <a:latin typeface="微软雅黑" pitchFamily="34" charset="-122"/>
                  <a:ea typeface="微软雅黑" pitchFamily="34" charset="-122"/>
                </a:endParaRPr>
              </a:p>
            </p:txBody>
          </p:sp>
          <p:sp>
            <p:nvSpPr>
              <p:cNvPr id="41" name="矩形 9">
                <a:extLst>
                  <a:ext uri="{FF2B5EF4-FFF2-40B4-BE49-F238E27FC236}">
                    <a16:creationId xmlns:a16="http://schemas.microsoft.com/office/drawing/2014/main" id="{D4D7273D-D301-4452-AF8D-B89E01AA79A9}"/>
                  </a:ext>
                </a:extLst>
              </p:cNvPr>
              <p:cNvSpPr/>
              <p:nvPr/>
            </p:nvSpPr>
            <p:spPr>
              <a:xfrm>
                <a:off x="336640" y="3290209"/>
                <a:ext cx="2581890" cy="536198"/>
              </a:xfrm>
              <a:prstGeom prst="rect">
                <a:avLst/>
              </a:prstGeom>
            </p:spPr>
            <p:txBody>
              <a:bodyPr wrap="square">
                <a:spAutoFit/>
              </a:bodyPr>
              <a:lstStyle/>
              <a:p>
                <a:pPr algn="just">
                  <a:lnSpc>
                    <a:spcPct val="114000"/>
                  </a:lnSpc>
                </a:pPr>
                <a:r>
                  <a:rPr lang="zh-CN" altLang="en-US" sz="1050" dirty="0">
                    <a:solidFill>
                      <a:schemeClr val="bg1">
                        <a:lumMod val="50000"/>
                      </a:schemeClr>
                    </a:solidFill>
                    <a:latin typeface="微软雅黑" pitchFamily="34" charset="-122"/>
                    <a:ea typeface="微软雅黑" pitchFamily="34" charset="-122"/>
                  </a:rPr>
                  <a:t>轻点此处输入文字内容，</a:t>
                </a:r>
                <a:r>
                  <a:rPr lang="en-US" altLang="zh-CN" sz="1050" dirty="0">
                    <a:solidFill>
                      <a:schemeClr val="bg1">
                        <a:lumMod val="50000"/>
                      </a:schemeClr>
                    </a:solidFill>
                    <a:latin typeface="微软雅黑" pitchFamily="34" charset="-122"/>
                    <a:ea typeface="微软雅黑" pitchFamily="34" charset="-122"/>
                  </a:rPr>
                  <a:t>PPT</a:t>
                </a:r>
                <a:r>
                  <a:rPr lang="zh-CN" altLang="en-US" sz="105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spTree>
    <p:extLst>
      <p:ext uri="{BB962C8B-B14F-4D97-AF65-F5344CB8AC3E}">
        <p14:creationId xmlns:p14="http://schemas.microsoft.com/office/powerpoint/2010/main" val="50305522"/>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1000"/>
                                        <p:tgtEl>
                                          <p:spTgt spid="34"/>
                                        </p:tgtEl>
                                      </p:cBhvr>
                                    </p:animEffect>
                                    <p:anim calcmode="lin" valueType="num">
                                      <p:cBhvr>
                                        <p:cTn id="14" dur="1000" fill="hold"/>
                                        <p:tgtEl>
                                          <p:spTgt spid="34"/>
                                        </p:tgtEl>
                                        <p:attrNameLst>
                                          <p:attrName>ppt_x</p:attrName>
                                        </p:attrNameLst>
                                      </p:cBhvr>
                                      <p:tavLst>
                                        <p:tav tm="0">
                                          <p:val>
                                            <p:strVal val="#ppt_x"/>
                                          </p:val>
                                        </p:tav>
                                        <p:tav tm="100000">
                                          <p:val>
                                            <p:strVal val="#ppt_x"/>
                                          </p:val>
                                        </p:tav>
                                      </p:tavLst>
                                    </p:anim>
                                    <p:anim calcmode="lin" valueType="num">
                                      <p:cBhvr>
                                        <p:cTn id="1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667387" y="1420676"/>
            <a:ext cx="1415588" cy="461605"/>
          </a:xfrm>
          <a:prstGeom prst="rect">
            <a:avLst/>
          </a:prstGeom>
        </p:spPr>
        <p:txBody>
          <a:bodyPr vert="horz" wrap="none">
            <a:spAutoFit/>
          </a:bodyPr>
          <a:lstStyle/>
          <a:p>
            <a:r>
              <a:rPr lang="zh-CN" altLang="en-US" sz="2400" dirty="0">
                <a:solidFill>
                  <a:schemeClr val="tx1">
                    <a:lumMod val="65000"/>
                    <a:lumOff val="35000"/>
                  </a:schemeClr>
                </a:solidFill>
                <a:latin typeface="楷体" pitchFamily="49" charset="-122"/>
                <a:ea typeface="楷体" pitchFamily="49" charset="-122"/>
              </a:rPr>
              <a:t>添加标题</a:t>
            </a:r>
          </a:p>
        </p:txBody>
      </p:sp>
      <p:sp>
        <p:nvSpPr>
          <p:cNvPr id="7" name="矩形 6"/>
          <p:cNvSpPr/>
          <p:nvPr/>
        </p:nvSpPr>
        <p:spPr>
          <a:xfrm>
            <a:off x="1517277" y="1859300"/>
            <a:ext cx="4180847" cy="1754098"/>
          </a:xfrm>
          <a:prstGeom prst="rect">
            <a:avLst/>
          </a:prstGeom>
        </p:spPr>
        <p:txBody>
          <a:bodyPr vert="horz" wrap="square">
            <a:spAutoFit/>
          </a:bodyPr>
          <a:lstStyle/>
          <a:p>
            <a:pPr>
              <a:lnSpc>
                <a:spcPct val="150000"/>
              </a:lnSpc>
            </a:pPr>
            <a:r>
              <a:rPr lang="zh-CN" altLang="en-US" sz="1200" spc="600" dirty="0">
                <a:solidFill>
                  <a:schemeClr val="tx1">
                    <a:lumMod val="65000"/>
                    <a:lumOff val="35000"/>
                  </a:schemeClr>
                </a:solidFill>
                <a:latin typeface="楷体" pitchFamily="49" charset="-122"/>
                <a:ea typeface="楷体" pitchFamily="49" charset="-122"/>
              </a:rPr>
              <a:t>意境是指抒情性作品中所呈现的的那种情景交融、虚实相生的形象系统，及其所诱发和开拓的审美想象空间。他同文学典型一样，也是文学形象的高级形态之一。 如果典型是以单个形象而论的话，意境则是由若干形象构成的形</a:t>
            </a:r>
          </a:p>
        </p:txBody>
      </p:sp>
      <p:sp>
        <p:nvSpPr>
          <p:cNvPr id="8" name="矩形 7"/>
          <p:cNvSpPr/>
          <p:nvPr/>
        </p:nvSpPr>
        <p:spPr>
          <a:xfrm>
            <a:off x="6849206" y="1420676"/>
            <a:ext cx="1415588" cy="461605"/>
          </a:xfrm>
          <a:prstGeom prst="rect">
            <a:avLst/>
          </a:prstGeom>
        </p:spPr>
        <p:txBody>
          <a:bodyPr vert="horz" wrap="none">
            <a:spAutoFit/>
          </a:bodyPr>
          <a:lstStyle/>
          <a:p>
            <a:r>
              <a:rPr lang="zh-CN" altLang="en-US" sz="2400" dirty="0">
                <a:solidFill>
                  <a:schemeClr val="tx1">
                    <a:lumMod val="65000"/>
                    <a:lumOff val="35000"/>
                  </a:schemeClr>
                </a:solidFill>
                <a:latin typeface="楷体" pitchFamily="49" charset="-122"/>
                <a:ea typeface="楷体" pitchFamily="49" charset="-122"/>
              </a:rPr>
              <a:t>添加标题</a:t>
            </a:r>
          </a:p>
        </p:txBody>
      </p:sp>
      <p:sp>
        <p:nvSpPr>
          <p:cNvPr id="9" name="矩形 8"/>
          <p:cNvSpPr/>
          <p:nvPr/>
        </p:nvSpPr>
        <p:spPr>
          <a:xfrm>
            <a:off x="6699096" y="1859300"/>
            <a:ext cx="4180847" cy="1754098"/>
          </a:xfrm>
          <a:prstGeom prst="rect">
            <a:avLst/>
          </a:prstGeom>
        </p:spPr>
        <p:txBody>
          <a:bodyPr vert="horz" wrap="square">
            <a:spAutoFit/>
          </a:bodyPr>
          <a:lstStyle/>
          <a:p>
            <a:pPr>
              <a:lnSpc>
                <a:spcPct val="150000"/>
              </a:lnSpc>
            </a:pPr>
            <a:r>
              <a:rPr lang="zh-CN" altLang="en-US" sz="1200" spc="600" dirty="0">
                <a:solidFill>
                  <a:schemeClr val="tx1">
                    <a:lumMod val="65000"/>
                    <a:lumOff val="35000"/>
                  </a:schemeClr>
                </a:solidFill>
                <a:latin typeface="楷体" pitchFamily="49" charset="-122"/>
                <a:ea typeface="楷体" pitchFamily="49" charset="-122"/>
              </a:rPr>
              <a:t>意境是指抒情性作品中所呈现的的那种情景交融、虚实相生的形象系统，及其所诱发和开拓的审美想象空间。他同文学典型一样，也是文学形象的高级形态之一。 如果典型是以单个形象而论的话，意境则是由若干形象构成的形</a:t>
            </a:r>
          </a:p>
        </p:txBody>
      </p:sp>
      <p:pic>
        <p:nvPicPr>
          <p:cNvPr id="2" name="图片占位符 1"/>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30526" b="30526"/>
          <a:stretch>
            <a:fillRect/>
          </a:stretch>
        </p:blipFill>
        <p:spPr/>
      </p:pic>
      <p:pic>
        <p:nvPicPr>
          <p:cNvPr id="3" name="图片占位符 2"/>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t="20777" b="20777"/>
          <a:stretch>
            <a:fillRect/>
          </a:stretch>
        </p:blipFill>
        <p:spPr/>
      </p:pic>
      <p:grpSp>
        <p:nvGrpSpPr>
          <p:cNvPr id="10" name="组合 9">
            <a:extLst>
              <a:ext uri="{FF2B5EF4-FFF2-40B4-BE49-F238E27FC236}">
                <a16:creationId xmlns:a16="http://schemas.microsoft.com/office/drawing/2014/main" id="{2516CA13-5319-465D-A8F0-3E4BAFA63EED}"/>
              </a:ext>
            </a:extLst>
          </p:cNvPr>
          <p:cNvGrpSpPr/>
          <p:nvPr/>
        </p:nvGrpSpPr>
        <p:grpSpPr>
          <a:xfrm>
            <a:off x="677667" y="831476"/>
            <a:ext cx="3255323" cy="563925"/>
            <a:chOff x="744342" y="709010"/>
            <a:chExt cx="3255323" cy="563925"/>
          </a:xfrm>
        </p:grpSpPr>
        <p:sp>
          <p:nvSpPr>
            <p:cNvPr id="11"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Adobe 黑体 Std R" panose="020B0400000000000000" pitchFamily="34" charset="-122"/>
                  <a:ea typeface="Adobe 黑体 Std R" panose="020B0400000000000000" pitchFamily="34" charset="-122"/>
                  <a:sym typeface="Arial" panose="020B0604020202020204" pitchFamily="34" charset="0"/>
                </a:rPr>
                <a:t>加入标题描述</a:t>
              </a:r>
            </a:p>
          </p:txBody>
        </p:sp>
        <p:cxnSp>
          <p:nvCxnSpPr>
            <p:cNvPr id="12" name="直接连接符 11">
              <a:extLst>
                <a:ext uri="{FF2B5EF4-FFF2-40B4-BE49-F238E27FC236}">
                  <a16:creationId xmlns:a16="http://schemas.microsoft.com/office/drawing/2014/main"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27505962"/>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8"/>
</p:tagLst>
</file>

<file path=ppt/tags/tag11.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9"/>
</p:tagLst>
</file>

<file path=ppt/tags/tag12.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20"/>
</p:tagLst>
</file>

<file path=ppt/tags/tag13.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1"/>
</p:tagLst>
</file>

<file path=ppt/tags/tag14.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2"/>
</p:tagLst>
</file>

<file path=ppt/tags/tag15.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3"/>
</p:tagLst>
</file>

<file path=ppt/tags/tag16.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4"/>
</p:tagLst>
</file>

<file path=ppt/tags/tag17.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5"/>
</p:tagLst>
</file>

<file path=ppt/tags/tag18.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6"/>
</p:tagLst>
</file>

<file path=ppt/tags/tag19.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7"/>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Text"/>
  <p:tag name="MH" val="20170620093901"/>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8"/>
</p:tagLst>
</file>

<file path=ppt/tags/tag21.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9"/>
</p:tagLst>
</file>

<file path=ppt/tags/tag22.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0"/>
</p:tagLst>
</file>

<file path=ppt/tags/tag23.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5"/>
</p:tagLst>
</file>

<file path=ppt/tags/tag2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613103016"/>
  <p:tag name="MH_LIBRARY" val="GRAPHIC"/>
</p:tagLst>
</file>

<file path=ppt/tags/tag29.xml><?xml version="1.0" encoding="utf-8"?>
<p:tagLst xmlns:a="http://schemas.openxmlformats.org/drawingml/2006/main" xmlns:r="http://schemas.openxmlformats.org/officeDocument/2006/relationships" xmlns:p="http://schemas.openxmlformats.org/presentationml/2006/main">
  <p:tag name="MH" val="20170613103016"/>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620093901"/>
  <p:tag name="MH_LIBRARY" val="GRAPHIC"/>
  <p:tag name="MH_TYPE" val="Other"/>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70613103016"/>
  <p:tag name="MH_LIBRARY" val="GRAPHIC"/>
  <p:tag name="MH_TYPE" val="Other"/>
  <p:tag name="MH_ORDER" val="2"/>
</p:tagLst>
</file>

<file path=ppt/tags/tag31.xml><?xml version="1.0" encoding="utf-8"?>
<p:tagLst xmlns:a="http://schemas.openxmlformats.org/drawingml/2006/main" xmlns:r="http://schemas.openxmlformats.org/officeDocument/2006/relationships" xmlns:p="http://schemas.openxmlformats.org/presentationml/2006/main">
  <p:tag name="MH" val="20170613103016"/>
  <p:tag name="MH_LIBRARY" val="GRAPHIC"/>
  <p:tag name="MH_TYPE" val="Other"/>
  <p:tag name="MH_ORDER" val="3"/>
</p:tagLst>
</file>

<file path=ppt/tags/tag32.xml><?xml version="1.0" encoding="utf-8"?>
<p:tagLst xmlns:a="http://schemas.openxmlformats.org/drawingml/2006/main" xmlns:r="http://schemas.openxmlformats.org/officeDocument/2006/relationships" xmlns:p="http://schemas.openxmlformats.org/presentationml/2006/main">
  <p:tag name="MH" val="20170613103016"/>
  <p:tag name="MH_LIBRARY" val="GRAPHIC"/>
  <p:tag name="MH_TYPE" val="Other"/>
  <p:tag name="MH_ORDER" val="4"/>
</p:tagLst>
</file>

<file path=ppt/tags/tag33.xml><?xml version="1.0" encoding="utf-8"?>
<p:tagLst xmlns:a="http://schemas.openxmlformats.org/drawingml/2006/main" xmlns:r="http://schemas.openxmlformats.org/officeDocument/2006/relationships" xmlns:p="http://schemas.openxmlformats.org/presentationml/2006/main">
  <p:tag name="MH" val="20170613103016"/>
  <p:tag name="MH_LIBRARY" val="GRAPHIC"/>
  <p:tag name="MH_TYPE" val="Other"/>
  <p:tag name="MH_ORDER" val="5"/>
</p:tagLst>
</file>

<file path=ppt/tags/tag34.xml><?xml version="1.0" encoding="utf-8"?>
<p:tagLst xmlns:a="http://schemas.openxmlformats.org/drawingml/2006/main" xmlns:r="http://schemas.openxmlformats.org/officeDocument/2006/relationships" xmlns:p="http://schemas.openxmlformats.org/presentationml/2006/main">
  <p:tag name="MH" val="20170613103016"/>
  <p:tag name="MH_LIBRARY" val="GRAPHIC"/>
  <p:tag name="MH_TYPE" val="Other"/>
  <p:tag name="MH_ORDER" val="6"/>
</p:tagLst>
</file>

<file path=ppt/tags/tag35.xml><?xml version="1.0" encoding="utf-8"?>
<p:tagLst xmlns:a="http://schemas.openxmlformats.org/drawingml/2006/main" xmlns:r="http://schemas.openxmlformats.org/officeDocument/2006/relationships" xmlns:p="http://schemas.openxmlformats.org/presentationml/2006/main">
  <p:tag name="MH" val="20170613103016"/>
  <p:tag name="MH_LIBRARY" val="GRAPHIC"/>
  <p:tag name="MH_TYPE" val="Other"/>
  <p:tag name="MH_ORDER" val="7"/>
</p:tagLst>
</file>

<file path=ppt/tags/tag36.xml><?xml version="1.0" encoding="utf-8"?>
<p:tagLst xmlns:a="http://schemas.openxmlformats.org/drawingml/2006/main" xmlns:r="http://schemas.openxmlformats.org/officeDocument/2006/relationships" xmlns:p="http://schemas.openxmlformats.org/presentationml/2006/main">
  <p:tag name="MH" val="20170613103016"/>
  <p:tag name="MH_LIBRARY" val="GRAPHIC"/>
  <p:tag name="MH_TYPE" val="Other"/>
  <p:tag name="MH_ORDER" val="8"/>
</p:tagLst>
</file>

<file path=ppt/tags/tag3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70620093807"/>
  <p:tag name="MH_LIBRARY" val="GRAPHIC"/>
</p:tagLst>
</file>

<file path=ppt/tags/tag38.xml><?xml version="1.0" encoding="utf-8"?>
<p:tagLst xmlns:a="http://schemas.openxmlformats.org/drawingml/2006/main" xmlns:r="http://schemas.openxmlformats.org/officeDocument/2006/relationships" xmlns:p="http://schemas.openxmlformats.org/presentationml/2006/main">
  <p:tag name="MH" val="20170620093807"/>
  <p:tag name="MH_LIBRARY" val="GRAPHIC"/>
  <p:tag name="MH_TYPE" val="Other"/>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70620093807"/>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70620093901"/>
  <p:tag name="MH_LIBRARY" val="GRAPHIC"/>
  <p:tag name="MH_TYPE" val="SubTitle"/>
  <p:tag name="MH_ORDER" val="2"/>
</p:tagLst>
</file>

<file path=ppt/tags/tag40.xml><?xml version="1.0" encoding="utf-8"?>
<p:tagLst xmlns:a="http://schemas.openxmlformats.org/drawingml/2006/main" xmlns:r="http://schemas.openxmlformats.org/officeDocument/2006/relationships" xmlns:p="http://schemas.openxmlformats.org/presentationml/2006/main">
  <p:tag name="MH" val="20170620093807"/>
  <p:tag name="MH_LIBRARY" val="GRAPHIC"/>
  <p:tag name="MH_TYPE" val="Other"/>
  <p:tag name="MH_ORDER" val="3"/>
</p:tagLst>
</file>

<file path=ppt/tags/tag41.xml><?xml version="1.0" encoding="utf-8"?>
<p:tagLst xmlns:a="http://schemas.openxmlformats.org/drawingml/2006/main" xmlns:r="http://schemas.openxmlformats.org/officeDocument/2006/relationships" xmlns:p="http://schemas.openxmlformats.org/presentationml/2006/main">
  <p:tag name="MH" val="20170620093807"/>
  <p:tag name="MH_LIBRARY" val="GRAPHIC"/>
  <p:tag name="MH_TYPE" val="Other"/>
  <p:tag name="MH_ORDER" val="4"/>
</p:tagLst>
</file>

<file path=ppt/tags/tag42.xml><?xml version="1.0" encoding="utf-8"?>
<p:tagLst xmlns:a="http://schemas.openxmlformats.org/drawingml/2006/main" xmlns:r="http://schemas.openxmlformats.org/officeDocument/2006/relationships" xmlns:p="http://schemas.openxmlformats.org/presentationml/2006/main">
  <p:tag name="MH" val="20170620093807"/>
  <p:tag name="MH_LIBRARY" val="GRAPHIC"/>
  <p:tag name="MH_TYPE" val="Other"/>
  <p:tag name="MH_ORDER" val="5"/>
</p:tagLst>
</file>

<file path=ppt/tags/tag43.xml><?xml version="1.0" encoding="utf-8"?>
<p:tagLst xmlns:a="http://schemas.openxmlformats.org/drawingml/2006/main" xmlns:r="http://schemas.openxmlformats.org/officeDocument/2006/relationships" xmlns:p="http://schemas.openxmlformats.org/presentationml/2006/main">
  <p:tag name="MH" val="20170620093807"/>
  <p:tag name="MH_LIBRARY" val="GRAPHIC"/>
  <p:tag name="MH_TYPE" val="Other"/>
  <p:tag name="MH_ORDER" val="6"/>
</p:tagLst>
</file>

<file path=ppt/tags/tag44.xml><?xml version="1.0" encoding="utf-8"?>
<p:tagLst xmlns:a="http://schemas.openxmlformats.org/drawingml/2006/main" xmlns:r="http://schemas.openxmlformats.org/officeDocument/2006/relationships" xmlns:p="http://schemas.openxmlformats.org/presentationml/2006/main">
  <p:tag name="MH" val="20170620093807"/>
  <p:tag name="MH_LIBRARY" val="GRAPHIC"/>
  <p:tag name="MH_TYPE" val="Other"/>
  <p:tag name="MH_ORDER" val="7"/>
</p:tagLst>
</file>

<file path=ppt/tags/tag45.xml><?xml version="1.0" encoding="utf-8"?>
<p:tagLst xmlns:a="http://schemas.openxmlformats.org/drawingml/2006/main" xmlns:r="http://schemas.openxmlformats.org/officeDocument/2006/relationships" xmlns:p="http://schemas.openxmlformats.org/presentationml/2006/main">
  <p:tag name="MH" val="20170620093807"/>
  <p:tag name="MH_LIBRARY" val="GRAPHIC"/>
  <p:tag name="MH_TYPE" val="Other"/>
  <p:tag name="MH_ORDER" val="8"/>
</p:tagLst>
</file>

<file path=ppt/tags/tag46.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70613103606"/>
  <p:tag name="MH_LIBRARY" val="GRAPHIC"/>
</p:tagLst>
</file>

<file path=ppt/tags/tag47.xml><?xml version="1.0" encoding="utf-8"?>
<p:tagLst xmlns:a="http://schemas.openxmlformats.org/drawingml/2006/main" xmlns:r="http://schemas.openxmlformats.org/officeDocument/2006/relationships" xmlns:p="http://schemas.openxmlformats.org/presentationml/2006/main">
  <p:tag name="MH" val="20170613103606"/>
  <p:tag name="MH_LIBRARY" val="GRAPHIC"/>
  <p:tag name="MH_TYPE" val="SubTitle"/>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70613103606"/>
  <p:tag name="MH_LIBRARY" val="GRAPHIC"/>
  <p:tag name="MH_TYPE" val="SubTitle"/>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70613103606"/>
  <p:tag name="MH_LIBRARY" val="GRAPHIC"/>
  <p:tag name="MH_TYPE" val="SubTitle"/>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70620093901"/>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
  <p:tag name="MH" val="20170621145609"/>
  <p:tag name="MH_LIBRARY" val="GRAPHIC"/>
</p:tagLst>
</file>

<file path=ppt/tags/tag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20093641"/>
  <p:tag name="MH_LIBRARY" val="GRAPHIC"/>
</p:tagLst>
</file>

<file path=ppt/tags/tag8.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6"/>
</p:tagLst>
</file>

<file path=ppt/tags/tag9.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6437</TotalTime>
  <Words>2887</Words>
  <Application>Microsoft Office PowerPoint</Application>
  <PresentationFormat>自定义</PresentationFormat>
  <Paragraphs>277</Paragraphs>
  <Slides>29</Slides>
  <Notes>29</Notes>
  <HiddenSlides>0</HiddenSlides>
  <MMClips>0</MMClips>
  <ScaleCrop>false</ScaleCrop>
  <HeadingPairs>
    <vt:vector size="6" baseType="variant">
      <vt:variant>
        <vt:lpstr>已用的字体</vt:lpstr>
      </vt:variant>
      <vt:variant>
        <vt:i4>25</vt:i4>
      </vt:variant>
      <vt:variant>
        <vt:lpstr>主题</vt:lpstr>
      </vt:variant>
      <vt:variant>
        <vt:i4>10</vt:i4>
      </vt:variant>
      <vt:variant>
        <vt:lpstr>幻灯片标题</vt:lpstr>
      </vt:variant>
      <vt:variant>
        <vt:i4>29</vt:i4>
      </vt:variant>
    </vt:vector>
  </HeadingPairs>
  <TitlesOfParts>
    <vt:vector size="64" baseType="lpstr">
      <vt:lpstr>Adobe 黑体 Std R</vt:lpstr>
      <vt:lpstr>Gill Sans</vt:lpstr>
      <vt:lpstr>ITC Avant Garde Std Bk</vt:lpstr>
      <vt:lpstr>Lato Regular</vt:lpstr>
      <vt:lpstr>LiHei Pro</vt:lpstr>
      <vt:lpstr>Microsoft JhengHei Light</vt:lpstr>
      <vt:lpstr>Open Sans Extrabold</vt:lpstr>
      <vt:lpstr>Signika</vt:lpstr>
      <vt:lpstr>等线</vt:lpstr>
      <vt:lpstr>等线 Light</vt:lpstr>
      <vt:lpstr>方正小标宋_GBK</vt:lpstr>
      <vt:lpstr>汉仪夏日体W</vt:lpstr>
      <vt:lpstr>黑体</vt:lpstr>
      <vt:lpstr>华文中宋</vt:lpstr>
      <vt:lpstr>楷体</vt:lpstr>
      <vt:lpstr>迷你简汉真广标</vt:lpstr>
      <vt:lpstr>宋体</vt:lpstr>
      <vt:lpstr>微软雅黑</vt:lpstr>
      <vt:lpstr>张海山锐线体简</vt:lpstr>
      <vt:lpstr>Agency FB</vt:lpstr>
      <vt:lpstr>Arial</vt:lpstr>
      <vt:lpstr>Calibri</vt:lpstr>
      <vt:lpstr>Century Gothic</vt:lpstr>
      <vt:lpstr>Impact</vt:lpstr>
      <vt:lpstr>Segoe UI</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2015-12-01T09:06:39Z</dcterms:created>
  <dcterms:modified xsi:type="dcterms:W3CDTF">2019-04-16T05:36:22Z</dcterms:modified>
</cp:coreProperties>
</file>