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3"/>
    <p:sldId id="284" r:id="rId4"/>
    <p:sldId id="285" r:id="rId5"/>
    <p:sldId id="286" r:id="rId6"/>
    <p:sldId id="277" r:id="rId7"/>
    <p:sldId id="288" r:id="rId8"/>
    <p:sldId id="310" r:id="rId9"/>
    <p:sldId id="290" r:id="rId10"/>
    <p:sldId id="289" r:id="rId11"/>
    <p:sldId id="291" r:id="rId12"/>
    <p:sldId id="313" r:id="rId13"/>
    <p:sldId id="312" r:id="rId14"/>
    <p:sldId id="293" r:id="rId15"/>
    <p:sldId id="295" r:id="rId16"/>
    <p:sldId id="296" r:id="rId17"/>
    <p:sldId id="298" r:id="rId18"/>
    <p:sldId id="297" r:id="rId19"/>
    <p:sldId id="300" r:id="rId20"/>
    <p:sldId id="314" r:id="rId21"/>
    <p:sldId id="303" r:id="rId22"/>
    <p:sldId id="311" r:id="rId23"/>
    <p:sldId id="305" r:id="rId24"/>
    <p:sldId id="301" r:id="rId25"/>
    <p:sldId id="306" r:id="rId26"/>
    <p:sldId id="299" r:id="rId27"/>
    <p:sldId id="307" r:id="rId28"/>
    <p:sldId id="308" r:id="rId29"/>
    <p:sldId id="318" r:id="rId30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/>
    <p:restoredTop sz="94660"/>
  </p:normalViewPr>
  <p:slideViewPr>
    <p:cSldViewPr snapToGrid="0" showGuides="1">
      <p:cViewPr>
        <p:scale>
          <a:sx n="50" d="100"/>
          <a:sy n="50" d="100"/>
        </p:scale>
        <p:origin x="1500" y="426"/>
      </p:cViewPr>
      <p:guideLst>
        <p:guide orient="horz" pos="213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199BCF6-A6BD-4991-B346-5DF6C2968E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b="7755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6"/>
          <p:cNvPicPr>
            <a:picLocks noChangeAspect="1"/>
          </p:cNvPicPr>
          <p:nvPr userDrawn="1"/>
        </p:nvPicPr>
        <p:blipFill>
          <a:blip r:embed="rId2"/>
          <a:srcRect r="28560"/>
          <a:stretch>
            <a:fillRect/>
          </a:stretch>
        </p:blipFill>
        <p:spPr>
          <a:xfrm>
            <a:off x="-1905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6"/>
          <p:cNvPicPr>
            <a:picLocks noChangeAspect="1"/>
          </p:cNvPicPr>
          <p:nvPr userDrawn="1"/>
        </p:nvPicPr>
        <p:blipFill>
          <a:blip r:embed="rId2"/>
          <a:srcRect l="296" r="1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6"/>
          <p:cNvPicPr>
            <a:picLocks noChangeAspect="1"/>
          </p:cNvPicPr>
          <p:nvPr userDrawn="1"/>
        </p:nvPicPr>
        <p:blipFill>
          <a:blip r:embed="rId2"/>
          <a:srcRect b="7755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E9E71A-8E90-44C6-973D-AB6FC228F3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4"/>
          <p:cNvPicPr>
            <a:picLocks noChangeAspect="1"/>
          </p:cNvPicPr>
          <p:nvPr/>
        </p:nvPicPr>
        <p:blipFill>
          <a:blip r:embed="rId1"/>
          <a:srcRect b="7755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3" y="346075"/>
            <a:ext cx="3009900" cy="433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813" y="3402013"/>
            <a:ext cx="1106487" cy="163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43550" cy="677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63" y="0"/>
            <a:ext cx="7442200" cy="70739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5" name="直接连接符 14"/>
          <p:cNvCxnSpPr/>
          <p:nvPr/>
        </p:nvCxnSpPr>
        <p:spPr>
          <a:xfrm>
            <a:off x="3971925" y="5459413"/>
            <a:ext cx="990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534275" y="5459413"/>
            <a:ext cx="990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3" name="文本框 16"/>
          <p:cNvSpPr txBox="1"/>
          <p:nvPr/>
        </p:nvSpPr>
        <p:spPr>
          <a:xfrm>
            <a:off x="5200650" y="5199063"/>
            <a:ext cx="23812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发布商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海宝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4" name="文本框 14"/>
          <p:cNvSpPr txBox="1"/>
          <p:nvPr/>
        </p:nvSpPr>
        <p:spPr>
          <a:xfrm>
            <a:off x="3173413" y="3778250"/>
            <a:ext cx="6340475" cy="10144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科技商务通用模板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5" name="文本框 16"/>
          <p:cNvSpPr txBox="1"/>
          <p:nvPr/>
        </p:nvSpPr>
        <p:spPr>
          <a:xfrm>
            <a:off x="3211513" y="4737100"/>
            <a:ext cx="61261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HAIBAO PPT MORE THAN TEMPLATE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3679825" y="1752600"/>
            <a:ext cx="1233488" cy="1042988"/>
          </a:xfrm>
          <a:custGeom>
            <a:avLst/>
            <a:gdLst>
              <a:gd name="connsiteX0" fmla="*/ 0 w 1115526"/>
              <a:gd name="connsiteY0" fmla="*/ 868921 h 868921"/>
              <a:gd name="connsiteX1" fmla="*/ 557760 w 1115526"/>
              <a:gd name="connsiteY1" fmla="*/ 0 h 868921"/>
              <a:gd name="connsiteX2" fmla="*/ 557766 w 1115526"/>
              <a:gd name="connsiteY2" fmla="*/ 0 h 868921"/>
              <a:gd name="connsiteX3" fmla="*/ 1115526 w 1115526"/>
              <a:gd name="connsiteY3" fmla="*/ 868921 h 868921"/>
              <a:gd name="connsiteX4" fmla="*/ 0 w 1115526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526" h="868921">
                <a:moveTo>
                  <a:pt x="0" y="868921"/>
                </a:moveTo>
                <a:lnTo>
                  <a:pt x="557760" y="0"/>
                </a:lnTo>
                <a:lnTo>
                  <a:pt x="557766" y="0"/>
                </a:lnTo>
                <a:lnTo>
                  <a:pt x="1115526" y="868921"/>
                </a:lnTo>
                <a:lnTo>
                  <a:pt x="0" y="86892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3063875" y="2795588"/>
            <a:ext cx="2465388" cy="1041400"/>
          </a:xfrm>
          <a:custGeom>
            <a:avLst/>
            <a:gdLst>
              <a:gd name="connsiteX0" fmla="*/ 0 w 2231053"/>
              <a:gd name="connsiteY0" fmla="*/ 868921 h 868921"/>
              <a:gd name="connsiteX1" fmla="*/ 557760 w 2231053"/>
              <a:gd name="connsiteY1" fmla="*/ 0 h 868921"/>
              <a:gd name="connsiteX2" fmla="*/ 1673293 w 2231053"/>
              <a:gd name="connsiteY2" fmla="*/ 0 h 868921"/>
              <a:gd name="connsiteX3" fmla="*/ 2231053 w 2231053"/>
              <a:gd name="connsiteY3" fmla="*/ 868921 h 868921"/>
              <a:gd name="connsiteX4" fmla="*/ 0 w 2231053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1053" h="868921">
                <a:moveTo>
                  <a:pt x="0" y="868921"/>
                </a:moveTo>
                <a:lnTo>
                  <a:pt x="557760" y="0"/>
                </a:lnTo>
                <a:lnTo>
                  <a:pt x="1673293" y="0"/>
                </a:lnTo>
                <a:lnTo>
                  <a:pt x="2231053" y="868921"/>
                </a:lnTo>
                <a:lnTo>
                  <a:pt x="0" y="868921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>
            <a:off x="2447925" y="3838575"/>
            <a:ext cx="3697288" cy="1041400"/>
          </a:xfrm>
          <a:custGeom>
            <a:avLst/>
            <a:gdLst>
              <a:gd name="connsiteX0" fmla="*/ 0 w 3346579"/>
              <a:gd name="connsiteY0" fmla="*/ 868921 h 868921"/>
              <a:gd name="connsiteX1" fmla="*/ 557760 w 3346579"/>
              <a:gd name="connsiteY1" fmla="*/ 0 h 868921"/>
              <a:gd name="connsiteX2" fmla="*/ 2788819 w 3346579"/>
              <a:gd name="connsiteY2" fmla="*/ 0 h 868921"/>
              <a:gd name="connsiteX3" fmla="*/ 3346579 w 3346579"/>
              <a:gd name="connsiteY3" fmla="*/ 868921 h 868921"/>
              <a:gd name="connsiteX4" fmla="*/ 0 w 3346579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579" h="868921">
                <a:moveTo>
                  <a:pt x="0" y="868921"/>
                </a:moveTo>
                <a:lnTo>
                  <a:pt x="557760" y="0"/>
                </a:lnTo>
                <a:lnTo>
                  <a:pt x="2788819" y="0"/>
                </a:lnTo>
                <a:lnTo>
                  <a:pt x="3346579" y="868921"/>
                </a:lnTo>
                <a:lnTo>
                  <a:pt x="0" y="86892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1831975" y="4879975"/>
            <a:ext cx="4929188" cy="1042988"/>
          </a:xfrm>
          <a:custGeom>
            <a:avLst/>
            <a:gdLst>
              <a:gd name="connsiteX0" fmla="*/ 0 w 4462106"/>
              <a:gd name="connsiteY0" fmla="*/ 868921 h 868921"/>
              <a:gd name="connsiteX1" fmla="*/ 557760 w 4462106"/>
              <a:gd name="connsiteY1" fmla="*/ 0 h 868921"/>
              <a:gd name="connsiteX2" fmla="*/ 3904346 w 4462106"/>
              <a:gd name="connsiteY2" fmla="*/ 0 h 868921"/>
              <a:gd name="connsiteX3" fmla="*/ 4462106 w 4462106"/>
              <a:gd name="connsiteY3" fmla="*/ 868921 h 868921"/>
              <a:gd name="connsiteX4" fmla="*/ 0 w 4462106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2106" h="868921">
                <a:moveTo>
                  <a:pt x="0" y="868921"/>
                </a:moveTo>
                <a:lnTo>
                  <a:pt x="557760" y="0"/>
                </a:lnTo>
                <a:lnTo>
                  <a:pt x="3904346" y="0"/>
                </a:lnTo>
                <a:lnTo>
                  <a:pt x="4462106" y="868921"/>
                </a:lnTo>
                <a:lnTo>
                  <a:pt x="0" y="868921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4297363" y="1762125"/>
            <a:ext cx="2463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 bwMode="auto">
          <a:xfrm>
            <a:off x="4913313" y="2786063"/>
            <a:ext cx="2463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0" name="文本框 21"/>
          <p:cNvSpPr txBox="1"/>
          <p:nvPr/>
        </p:nvSpPr>
        <p:spPr>
          <a:xfrm>
            <a:off x="5135563" y="1906588"/>
            <a:ext cx="2014537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 bwMode="auto">
          <a:xfrm flipH="1">
            <a:off x="6761163" y="1762125"/>
            <a:ext cx="1522413" cy="1033463"/>
          </a:xfrm>
          <a:prstGeom prst="parallelogram">
            <a:avLst>
              <a:gd name="adj" fmla="val 5901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5852" name="组合 1"/>
          <p:cNvGrpSpPr/>
          <p:nvPr/>
        </p:nvGrpSpPr>
        <p:grpSpPr>
          <a:xfrm>
            <a:off x="7435850" y="2025650"/>
            <a:ext cx="255588" cy="500063"/>
            <a:chOff x="7435940" y="2025816"/>
            <a:chExt cx="255710" cy="499906"/>
          </a:xfrm>
        </p:grpSpPr>
        <p:sp>
          <p:nvSpPr>
            <p:cNvPr id="35869" name="Oval 14"/>
            <p:cNvSpPr/>
            <p:nvPr/>
          </p:nvSpPr>
          <p:spPr>
            <a:xfrm>
              <a:off x="7547370" y="2458080"/>
              <a:ext cx="30917" cy="322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35870" name="Freeform 15"/>
            <p:cNvSpPr>
              <a:spLocks noEditPoints="1"/>
            </p:cNvSpPr>
            <p:nvPr/>
          </p:nvSpPr>
          <p:spPr>
            <a:xfrm>
              <a:off x="7435940" y="2025816"/>
              <a:ext cx="255710" cy="499906"/>
            </a:xfrm>
            <a:custGeom>
              <a:avLst/>
              <a:gdLst/>
              <a:ahLst/>
              <a:cxnLst>
                <a:cxn ang="0">
                  <a:pos x="336244702" y="0"/>
                </a:cxn>
                <a:cxn ang="0">
                  <a:pos x="60043808" y="0"/>
                </a:cxn>
                <a:cxn ang="0">
                  <a:pos x="0" y="59148878"/>
                </a:cxn>
                <a:cxn ang="0">
                  <a:pos x="0" y="707426979"/>
                </a:cxn>
                <a:cxn ang="0">
                  <a:pos x="60043808" y="768941566"/>
                </a:cxn>
                <a:cxn ang="0">
                  <a:pos x="336244702" y="768941566"/>
                </a:cxn>
                <a:cxn ang="0">
                  <a:pos x="396288510" y="707426979"/>
                </a:cxn>
                <a:cxn ang="0">
                  <a:pos x="396288510" y="59148878"/>
                </a:cxn>
                <a:cxn ang="0">
                  <a:pos x="336244702" y="0"/>
                </a:cxn>
                <a:cxn ang="0">
                  <a:pos x="146506332" y="47318795"/>
                </a:cxn>
                <a:cxn ang="0">
                  <a:pos x="249782177" y="47318795"/>
                </a:cxn>
                <a:cxn ang="0">
                  <a:pos x="254584876" y="52051751"/>
                </a:cxn>
                <a:cxn ang="0">
                  <a:pos x="249782177" y="56783169"/>
                </a:cxn>
                <a:cxn ang="0">
                  <a:pos x="146506332" y="56783169"/>
                </a:cxn>
                <a:cxn ang="0">
                  <a:pos x="139301509" y="52051751"/>
                </a:cxn>
                <a:cxn ang="0">
                  <a:pos x="146506332" y="47318795"/>
                </a:cxn>
                <a:cxn ang="0">
                  <a:pos x="196943193" y="723988480"/>
                </a:cxn>
                <a:cxn ang="0">
                  <a:pos x="163319652" y="690863939"/>
                </a:cxn>
                <a:cxn ang="0">
                  <a:pos x="196943193" y="655375228"/>
                </a:cxn>
                <a:cxn ang="0">
                  <a:pos x="232968857" y="690863939"/>
                </a:cxn>
                <a:cxn ang="0">
                  <a:pos x="196943193" y="723988480"/>
                </a:cxn>
                <a:cxn ang="0">
                  <a:pos x="369869792" y="617519269"/>
                </a:cxn>
                <a:cxn ang="0">
                  <a:pos x="26418717" y="617519269"/>
                </a:cxn>
                <a:cxn ang="0">
                  <a:pos x="26418717" y="118299294"/>
                </a:cxn>
                <a:cxn ang="0">
                  <a:pos x="369869792" y="118299294"/>
                </a:cxn>
                <a:cxn ang="0">
                  <a:pos x="369869792" y="617519269"/>
                </a:cxn>
              </a:cxnLst>
              <a:pathLst>
                <a:path w="165" h="325">
                  <a:moveTo>
                    <a:pt x="14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3"/>
                    <a:pt x="11" y="325"/>
                    <a:pt x="25" y="325"/>
                  </a:cubicBezTo>
                  <a:cubicBezTo>
                    <a:pt x="140" y="325"/>
                    <a:pt x="140" y="325"/>
                    <a:pt x="140" y="325"/>
                  </a:cubicBezTo>
                  <a:cubicBezTo>
                    <a:pt x="153" y="325"/>
                    <a:pt x="165" y="313"/>
                    <a:pt x="165" y="299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5" y="11"/>
                    <a:pt x="153" y="0"/>
                    <a:pt x="140" y="0"/>
                  </a:cubicBezTo>
                  <a:close/>
                  <a:moveTo>
                    <a:pt x="61" y="20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20"/>
                    <a:pt x="106" y="21"/>
                    <a:pt x="106" y="22"/>
                  </a:cubicBezTo>
                  <a:cubicBezTo>
                    <a:pt x="106" y="23"/>
                    <a:pt x="105" y="24"/>
                    <a:pt x="104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9" y="24"/>
                    <a:pt x="58" y="23"/>
                    <a:pt x="58" y="22"/>
                  </a:cubicBezTo>
                  <a:cubicBezTo>
                    <a:pt x="58" y="21"/>
                    <a:pt x="59" y="20"/>
                    <a:pt x="61" y="20"/>
                  </a:cubicBezTo>
                  <a:close/>
                  <a:moveTo>
                    <a:pt x="82" y="306"/>
                  </a:moveTo>
                  <a:cubicBezTo>
                    <a:pt x="74" y="306"/>
                    <a:pt x="68" y="300"/>
                    <a:pt x="68" y="292"/>
                  </a:cubicBezTo>
                  <a:cubicBezTo>
                    <a:pt x="68" y="284"/>
                    <a:pt x="74" y="277"/>
                    <a:pt x="82" y="277"/>
                  </a:cubicBezTo>
                  <a:cubicBezTo>
                    <a:pt x="90" y="277"/>
                    <a:pt x="97" y="284"/>
                    <a:pt x="97" y="292"/>
                  </a:cubicBezTo>
                  <a:cubicBezTo>
                    <a:pt x="97" y="300"/>
                    <a:pt x="90" y="306"/>
                    <a:pt x="82" y="306"/>
                  </a:cubicBezTo>
                  <a:close/>
                  <a:moveTo>
                    <a:pt x="154" y="261"/>
                  </a:moveTo>
                  <a:cubicBezTo>
                    <a:pt x="11" y="261"/>
                    <a:pt x="11" y="261"/>
                    <a:pt x="11" y="26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54" y="50"/>
                    <a:pt x="154" y="50"/>
                    <a:pt x="154" y="50"/>
                  </a:cubicBezTo>
                  <a:lnTo>
                    <a:pt x="154" y="261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5853" name="文本框 18"/>
          <p:cNvSpPr txBox="1"/>
          <p:nvPr/>
        </p:nvSpPr>
        <p:spPr>
          <a:xfrm>
            <a:off x="3910013" y="2368550"/>
            <a:ext cx="827087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5527675" y="3838575"/>
            <a:ext cx="2463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5" name="文本框 31"/>
          <p:cNvSpPr txBox="1"/>
          <p:nvPr/>
        </p:nvSpPr>
        <p:spPr>
          <a:xfrm>
            <a:off x="5676900" y="2946400"/>
            <a:ext cx="2014538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平行四边形 30"/>
          <p:cNvSpPr/>
          <p:nvPr/>
        </p:nvSpPr>
        <p:spPr bwMode="auto">
          <a:xfrm flipH="1">
            <a:off x="7381875" y="2795588"/>
            <a:ext cx="1520825" cy="1033463"/>
          </a:xfrm>
          <a:prstGeom prst="parallelogram">
            <a:avLst>
              <a:gd name="adj" fmla="val 5901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7923291" y="3177018"/>
            <a:ext cx="436926" cy="271465"/>
            <a:chOff x="1" y="2957"/>
            <a:chExt cx="1125" cy="699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89" y="2957"/>
              <a:ext cx="949" cy="598"/>
            </a:xfrm>
            <a:custGeom>
              <a:avLst/>
              <a:gdLst>
                <a:gd name="T0" fmla="*/ 10 w 399"/>
                <a:gd name="T1" fmla="*/ 251 h 251"/>
                <a:gd name="T2" fmla="*/ 389 w 399"/>
                <a:gd name="T3" fmla="*/ 251 h 251"/>
                <a:gd name="T4" fmla="*/ 399 w 399"/>
                <a:gd name="T5" fmla="*/ 241 h 251"/>
                <a:gd name="T6" fmla="*/ 399 w 399"/>
                <a:gd name="T7" fmla="*/ 9 h 251"/>
                <a:gd name="T8" fmla="*/ 389 w 399"/>
                <a:gd name="T9" fmla="*/ 0 h 251"/>
                <a:gd name="T10" fmla="*/ 10 w 399"/>
                <a:gd name="T11" fmla="*/ 0 h 251"/>
                <a:gd name="T12" fmla="*/ 0 w 399"/>
                <a:gd name="T13" fmla="*/ 9 h 251"/>
                <a:gd name="T14" fmla="*/ 0 w 399"/>
                <a:gd name="T15" fmla="*/ 241 h 251"/>
                <a:gd name="T16" fmla="*/ 10 w 399"/>
                <a:gd name="T17" fmla="*/ 251 h 251"/>
                <a:gd name="T18" fmla="*/ 199 w 399"/>
                <a:gd name="T19" fmla="*/ 6 h 251"/>
                <a:gd name="T20" fmla="*/ 206 w 399"/>
                <a:gd name="T21" fmla="*/ 12 h 251"/>
                <a:gd name="T22" fmla="*/ 199 w 399"/>
                <a:gd name="T23" fmla="*/ 18 h 251"/>
                <a:gd name="T24" fmla="*/ 193 w 399"/>
                <a:gd name="T25" fmla="*/ 12 h 251"/>
                <a:gd name="T26" fmla="*/ 199 w 399"/>
                <a:gd name="T27" fmla="*/ 6 h 251"/>
                <a:gd name="T28" fmla="*/ 24 w 399"/>
                <a:gd name="T29" fmla="*/ 23 h 251"/>
                <a:gd name="T30" fmla="*/ 374 w 399"/>
                <a:gd name="T31" fmla="*/ 23 h 251"/>
                <a:gd name="T32" fmla="*/ 374 w 399"/>
                <a:gd name="T33" fmla="*/ 226 h 251"/>
                <a:gd name="T34" fmla="*/ 24 w 399"/>
                <a:gd name="T35" fmla="*/ 226 h 251"/>
                <a:gd name="T36" fmla="*/ 24 w 399"/>
                <a:gd name="T37" fmla="*/ 2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9" h="251">
                  <a:moveTo>
                    <a:pt x="10" y="251"/>
                  </a:moveTo>
                  <a:cubicBezTo>
                    <a:pt x="389" y="251"/>
                    <a:pt x="389" y="251"/>
                    <a:pt x="389" y="251"/>
                  </a:cubicBezTo>
                  <a:cubicBezTo>
                    <a:pt x="395" y="251"/>
                    <a:pt x="399" y="246"/>
                    <a:pt x="399" y="241"/>
                  </a:cubicBezTo>
                  <a:cubicBezTo>
                    <a:pt x="399" y="9"/>
                    <a:pt x="399" y="9"/>
                    <a:pt x="399" y="9"/>
                  </a:cubicBezTo>
                  <a:cubicBezTo>
                    <a:pt x="399" y="4"/>
                    <a:pt x="395" y="0"/>
                    <a:pt x="38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6"/>
                    <a:pt x="4" y="251"/>
                    <a:pt x="10" y="251"/>
                  </a:cubicBezTo>
                  <a:close/>
                  <a:moveTo>
                    <a:pt x="199" y="6"/>
                  </a:moveTo>
                  <a:cubicBezTo>
                    <a:pt x="203" y="6"/>
                    <a:pt x="206" y="8"/>
                    <a:pt x="206" y="12"/>
                  </a:cubicBezTo>
                  <a:cubicBezTo>
                    <a:pt x="206" y="15"/>
                    <a:pt x="203" y="18"/>
                    <a:pt x="199" y="18"/>
                  </a:cubicBezTo>
                  <a:cubicBezTo>
                    <a:pt x="196" y="18"/>
                    <a:pt x="193" y="15"/>
                    <a:pt x="193" y="12"/>
                  </a:cubicBezTo>
                  <a:cubicBezTo>
                    <a:pt x="193" y="8"/>
                    <a:pt x="196" y="6"/>
                    <a:pt x="199" y="6"/>
                  </a:cubicBezTo>
                  <a:close/>
                  <a:moveTo>
                    <a:pt x="24" y="23"/>
                  </a:moveTo>
                  <a:cubicBezTo>
                    <a:pt x="374" y="23"/>
                    <a:pt x="374" y="23"/>
                    <a:pt x="374" y="23"/>
                  </a:cubicBezTo>
                  <a:cubicBezTo>
                    <a:pt x="374" y="226"/>
                    <a:pt x="374" y="226"/>
                    <a:pt x="374" y="226"/>
                  </a:cubicBezTo>
                  <a:cubicBezTo>
                    <a:pt x="24" y="226"/>
                    <a:pt x="24" y="226"/>
                    <a:pt x="24" y="226"/>
                  </a:cubicBez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1" y="3582"/>
              <a:ext cx="1125" cy="74"/>
            </a:xfrm>
            <a:custGeom>
              <a:avLst/>
              <a:gdLst>
                <a:gd name="T0" fmla="*/ 473 w 473"/>
                <a:gd name="T1" fmla="*/ 0 h 31"/>
                <a:gd name="T2" fmla="*/ 309 w 473"/>
                <a:gd name="T3" fmla="*/ 0 h 31"/>
                <a:gd name="T4" fmla="*/ 303 w 473"/>
                <a:gd name="T5" fmla="*/ 5 h 31"/>
                <a:gd name="T6" fmla="*/ 170 w 473"/>
                <a:gd name="T7" fmla="*/ 5 h 31"/>
                <a:gd name="T8" fmla="*/ 164 w 473"/>
                <a:gd name="T9" fmla="*/ 0 h 31"/>
                <a:gd name="T10" fmla="*/ 0 w 473"/>
                <a:gd name="T11" fmla="*/ 0 h 31"/>
                <a:gd name="T12" fmla="*/ 0 w 473"/>
                <a:gd name="T13" fmla="*/ 2 h 31"/>
                <a:gd name="T14" fmla="*/ 0 w 473"/>
                <a:gd name="T15" fmla="*/ 9 h 31"/>
                <a:gd name="T16" fmla="*/ 21 w 473"/>
                <a:gd name="T17" fmla="*/ 31 h 31"/>
                <a:gd name="T18" fmla="*/ 452 w 473"/>
                <a:gd name="T19" fmla="*/ 31 h 31"/>
                <a:gd name="T20" fmla="*/ 473 w 473"/>
                <a:gd name="T21" fmla="*/ 9 h 31"/>
                <a:gd name="T22" fmla="*/ 473 w 473"/>
                <a:gd name="T23" fmla="*/ 2 h 31"/>
                <a:gd name="T24" fmla="*/ 473 w 473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3" h="31">
                  <a:moveTo>
                    <a:pt x="473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309" y="3"/>
                    <a:pt x="306" y="5"/>
                    <a:pt x="303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67" y="5"/>
                    <a:pt x="164" y="3"/>
                    <a:pt x="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1"/>
                    <a:pt x="9" y="31"/>
                    <a:pt x="21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64" y="31"/>
                    <a:pt x="473" y="21"/>
                    <a:pt x="473" y="9"/>
                  </a:cubicBezTo>
                  <a:cubicBezTo>
                    <a:pt x="473" y="2"/>
                    <a:pt x="473" y="2"/>
                    <a:pt x="473" y="2"/>
                  </a:cubicBezTo>
                  <a:cubicBezTo>
                    <a:pt x="473" y="1"/>
                    <a:pt x="473" y="0"/>
                    <a:pt x="47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5858" name="Content Placeholder 2"/>
          <p:cNvSpPr txBox="1"/>
          <p:nvPr/>
        </p:nvSpPr>
        <p:spPr>
          <a:xfrm>
            <a:off x="3255963" y="3217863"/>
            <a:ext cx="2082800" cy="530225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 bwMode="auto">
          <a:xfrm>
            <a:off x="6142038" y="4870450"/>
            <a:ext cx="24653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0" name="文本框 41"/>
          <p:cNvSpPr txBox="1"/>
          <p:nvPr/>
        </p:nvSpPr>
        <p:spPr>
          <a:xfrm>
            <a:off x="6367463" y="3956050"/>
            <a:ext cx="2014537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平行四边形 38"/>
          <p:cNvSpPr/>
          <p:nvPr/>
        </p:nvSpPr>
        <p:spPr bwMode="auto">
          <a:xfrm flipH="1">
            <a:off x="7993063" y="3824288"/>
            <a:ext cx="1522413" cy="1033463"/>
          </a:xfrm>
          <a:prstGeom prst="parallelogram">
            <a:avLst>
              <a:gd name="adj" fmla="val 5901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" name="Group 9"/>
          <p:cNvGrpSpPr>
            <a:grpSpLocks noChangeAspect="1"/>
          </p:cNvGrpSpPr>
          <p:nvPr/>
        </p:nvGrpSpPr>
        <p:grpSpPr bwMode="auto">
          <a:xfrm>
            <a:off x="8637106" y="4166224"/>
            <a:ext cx="355719" cy="356916"/>
            <a:chOff x="1585" y="2812"/>
            <a:chExt cx="858" cy="861"/>
          </a:xfrm>
          <a:solidFill>
            <a:schemeClr val="bg1"/>
          </a:solidFill>
        </p:grpSpPr>
        <p:sp>
          <p:nvSpPr>
            <p:cNvPr id="41" name="Freeform 10"/>
            <p:cNvSpPr>
              <a:spLocks noEditPoints="1"/>
            </p:cNvSpPr>
            <p:nvPr/>
          </p:nvSpPr>
          <p:spPr bwMode="auto">
            <a:xfrm>
              <a:off x="1585" y="2939"/>
              <a:ext cx="858" cy="734"/>
            </a:xfrm>
            <a:custGeom>
              <a:avLst/>
              <a:gdLst>
                <a:gd name="T0" fmla="*/ 349 w 360"/>
                <a:gd name="T1" fmla="*/ 0 h 308"/>
                <a:gd name="T2" fmla="*/ 10 w 360"/>
                <a:gd name="T3" fmla="*/ 0 h 308"/>
                <a:gd name="T4" fmla="*/ 0 w 360"/>
                <a:gd name="T5" fmla="*/ 11 h 308"/>
                <a:gd name="T6" fmla="*/ 0 w 360"/>
                <a:gd name="T7" fmla="*/ 297 h 308"/>
                <a:gd name="T8" fmla="*/ 10 w 360"/>
                <a:gd name="T9" fmla="*/ 308 h 308"/>
                <a:gd name="T10" fmla="*/ 349 w 360"/>
                <a:gd name="T11" fmla="*/ 308 h 308"/>
                <a:gd name="T12" fmla="*/ 360 w 360"/>
                <a:gd name="T13" fmla="*/ 297 h 308"/>
                <a:gd name="T14" fmla="*/ 360 w 360"/>
                <a:gd name="T15" fmla="*/ 11 h 308"/>
                <a:gd name="T16" fmla="*/ 349 w 360"/>
                <a:gd name="T17" fmla="*/ 0 h 308"/>
                <a:gd name="T18" fmla="*/ 226 w 360"/>
                <a:gd name="T19" fmla="*/ 279 h 308"/>
                <a:gd name="T20" fmla="*/ 226 w 360"/>
                <a:gd name="T21" fmla="*/ 279 h 308"/>
                <a:gd name="T22" fmla="*/ 133 w 360"/>
                <a:gd name="T23" fmla="*/ 279 h 308"/>
                <a:gd name="T24" fmla="*/ 133 w 360"/>
                <a:gd name="T25" fmla="*/ 279 h 308"/>
                <a:gd name="T26" fmla="*/ 133 w 360"/>
                <a:gd name="T27" fmla="*/ 277 h 308"/>
                <a:gd name="T28" fmla="*/ 138 w 360"/>
                <a:gd name="T29" fmla="*/ 273 h 308"/>
                <a:gd name="T30" fmla="*/ 222 w 360"/>
                <a:gd name="T31" fmla="*/ 273 h 308"/>
                <a:gd name="T32" fmla="*/ 226 w 360"/>
                <a:gd name="T33" fmla="*/ 277 h 308"/>
                <a:gd name="T34" fmla="*/ 226 w 360"/>
                <a:gd name="T35" fmla="*/ 279 h 308"/>
                <a:gd name="T36" fmla="*/ 324 w 360"/>
                <a:gd name="T37" fmla="*/ 286 h 308"/>
                <a:gd name="T38" fmla="*/ 315 w 360"/>
                <a:gd name="T39" fmla="*/ 277 h 308"/>
                <a:gd name="T40" fmla="*/ 324 w 360"/>
                <a:gd name="T41" fmla="*/ 268 h 308"/>
                <a:gd name="T42" fmla="*/ 333 w 360"/>
                <a:gd name="T43" fmla="*/ 277 h 308"/>
                <a:gd name="T44" fmla="*/ 324 w 360"/>
                <a:gd name="T45" fmla="*/ 286 h 308"/>
                <a:gd name="T46" fmla="*/ 333 w 360"/>
                <a:gd name="T47" fmla="*/ 247 h 308"/>
                <a:gd name="T48" fmla="*/ 27 w 360"/>
                <a:gd name="T49" fmla="*/ 247 h 308"/>
                <a:gd name="T50" fmla="*/ 27 w 360"/>
                <a:gd name="T51" fmla="*/ 26 h 308"/>
                <a:gd name="T52" fmla="*/ 333 w 360"/>
                <a:gd name="T53" fmla="*/ 26 h 308"/>
                <a:gd name="T54" fmla="*/ 333 w 360"/>
                <a:gd name="T55" fmla="*/ 24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0" h="308">
                  <a:moveTo>
                    <a:pt x="34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3"/>
                    <a:pt x="4" y="308"/>
                    <a:pt x="10" y="308"/>
                  </a:cubicBezTo>
                  <a:cubicBezTo>
                    <a:pt x="349" y="308"/>
                    <a:pt x="349" y="308"/>
                    <a:pt x="349" y="308"/>
                  </a:cubicBezTo>
                  <a:cubicBezTo>
                    <a:pt x="355" y="308"/>
                    <a:pt x="360" y="303"/>
                    <a:pt x="360" y="297"/>
                  </a:cubicBezTo>
                  <a:cubicBezTo>
                    <a:pt x="360" y="11"/>
                    <a:pt x="360" y="11"/>
                    <a:pt x="360" y="11"/>
                  </a:cubicBezTo>
                  <a:cubicBezTo>
                    <a:pt x="360" y="5"/>
                    <a:pt x="355" y="0"/>
                    <a:pt x="349" y="0"/>
                  </a:cubicBezTo>
                  <a:close/>
                  <a:moveTo>
                    <a:pt x="226" y="279"/>
                  </a:moveTo>
                  <a:cubicBezTo>
                    <a:pt x="226" y="279"/>
                    <a:pt x="226" y="279"/>
                    <a:pt x="226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7"/>
                    <a:pt x="133" y="277"/>
                    <a:pt x="133" y="277"/>
                  </a:cubicBezTo>
                  <a:cubicBezTo>
                    <a:pt x="133" y="275"/>
                    <a:pt x="135" y="273"/>
                    <a:pt x="138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4" y="273"/>
                    <a:pt x="226" y="275"/>
                    <a:pt x="226" y="277"/>
                  </a:cubicBezTo>
                  <a:lnTo>
                    <a:pt x="226" y="279"/>
                  </a:lnTo>
                  <a:close/>
                  <a:moveTo>
                    <a:pt x="324" y="286"/>
                  </a:moveTo>
                  <a:cubicBezTo>
                    <a:pt x="319" y="286"/>
                    <a:pt x="315" y="282"/>
                    <a:pt x="315" y="277"/>
                  </a:cubicBezTo>
                  <a:cubicBezTo>
                    <a:pt x="315" y="272"/>
                    <a:pt x="319" y="268"/>
                    <a:pt x="324" y="268"/>
                  </a:cubicBezTo>
                  <a:cubicBezTo>
                    <a:pt x="329" y="268"/>
                    <a:pt x="333" y="272"/>
                    <a:pt x="333" y="277"/>
                  </a:cubicBezTo>
                  <a:cubicBezTo>
                    <a:pt x="333" y="282"/>
                    <a:pt x="329" y="286"/>
                    <a:pt x="324" y="286"/>
                  </a:cubicBezTo>
                  <a:close/>
                  <a:moveTo>
                    <a:pt x="333" y="247"/>
                  </a:moveTo>
                  <a:cubicBezTo>
                    <a:pt x="27" y="247"/>
                    <a:pt x="27" y="247"/>
                    <a:pt x="27" y="24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33" y="26"/>
                    <a:pt x="333" y="26"/>
                    <a:pt x="333" y="26"/>
                  </a:cubicBezTo>
                  <a:lnTo>
                    <a:pt x="333" y="2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1873" y="2812"/>
              <a:ext cx="279" cy="119"/>
            </a:xfrm>
            <a:custGeom>
              <a:avLst/>
              <a:gdLst>
                <a:gd name="T0" fmla="*/ 54 w 117"/>
                <a:gd name="T1" fmla="*/ 49 h 50"/>
                <a:gd name="T2" fmla="*/ 59 w 117"/>
                <a:gd name="T3" fmla="*/ 50 h 50"/>
                <a:gd name="T4" fmla="*/ 64 w 117"/>
                <a:gd name="T5" fmla="*/ 49 h 50"/>
                <a:gd name="T6" fmla="*/ 115 w 117"/>
                <a:gd name="T7" fmla="*/ 10 h 50"/>
                <a:gd name="T8" fmla="*/ 115 w 117"/>
                <a:gd name="T9" fmla="*/ 2 h 50"/>
                <a:gd name="T10" fmla="*/ 105 w 117"/>
                <a:gd name="T11" fmla="*/ 2 h 50"/>
                <a:gd name="T12" fmla="*/ 59 w 117"/>
                <a:gd name="T13" fmla="*/ 38 h 50"/>
                <a:gd name="T14" fmla="*/ 12 w 117"/>
                <a:gd name="T15" fmla="*/ 2 h 50"/>
                <a:gd name="T16" fmla="*/ 3 w 117"/>
                <a:gd name="T17" fmla="*/ 2 h 50"/>
                <a:gd name="T18" fmla="*/ 3 w 117"/>
                <a:gd name="T19" fmla="*/ 10 h 50"/>
                <a:gd name="T20" fmla="*/ 54 w 117"/>
                <a:gd name="T2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50">
                  <a:moveTo>
                    <a:pt x="54" y="49"/>
                  </a:moveTo>
                  <a:cubicBezTo>
                    <a:pt x="55" y="50"/>
                    <a:pt x="57" y="50"/>
                    <a:pt x="59" y="50"/>
                  </a:cubicBezTo>
                  <a:cubicBezTo>
                    <a:pt x="61" y="50"/>
                    <a:pt x="62" y="50"/>
                    <a:pt x="64" y="49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7" y="8"/>
                    <a:pt x="117" y="4"/>
                    <a:pt x="115" y="2"/>
                  </a:cubicBezTo>
                  <a:cubicBezTo>
                    <a:pt x="112" y="0"/>
                    <a:pt x="108" y="0"/>
                    <a:pt x="105" y="2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lnTo>
                    <a:pt x="54" y="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5863" name="Content Placeholder 2"/>
          <p:cNvSpPr txBox="1"/>
          <p:nvPr/>
        </p:nvSpPr>
        <p:spPr>
          <a:xfrm>
            <a:off x="3175000" y="4105275"/>
            <a:ext cx="2082800" cy="531813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 bwMode="auto">
          <a:xfrm>
            <a:off x="6759575" y="5922963"/>
            <a:ext cx="2463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5" name="文本框 51"/>
          <p:cNvSpPr txBox="1"/>
          <p:nvPr/>
        </p:nvSpPr>
        <p:spPr>
          <a:xfrm>
            <a:off x="6983413" y="5022850"/>
            <a:ext cx="2016125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平行四边形 46"/>
          <p:cNvSpPr/>
          <p:nvPr/>
        </p:nvSpPr>
        <p:spPr bwMode="auto">
          <a:xfrm flipH="1">
            <a:off x="8607425" y="4857750"/>
            <a:ext cx="1531938" cy="1065213"/>
          </a:xfrm>
          <a:prstGeom prst="parallelogram">
            <a:avLst>
              <a:gd name="adj" fmla="val 5901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Freeform 10"/>
          <p:cNvSpPr>
            <a:spLocks noEditPoints="1"/>
          </p:cNvSpPr>
          <p:nvPr/>
        </p:nvSpPr>
        <p:spPr bwMode="auto">
          <a:xfrm>
            <a:off x="9272588" y="5246688"/>
            <a:ext cx="311150" cy="396875"/>
          </a:xfrm>
          <a:custGeom>
            <a:avLst/>
            <a:gdLst>
              <a:gd name="T0" fmla="*/ 292216 w 267"/>
              <a:gd name="T1" fmla="*/ 0 h 341"/>
              <a:gd name="T2" fmla="*/ 19871 w 267"/>
              <a:gd name="T3" fmla="*/ 0 h 341"/>
              <a:gd name="T4" fmla="*/ 0 w 267"/>
              <a:gd name="T5" fmla="*/ 19826 h 341"/>
              <a:gd name="T6" fmla="*/ 0 w 267"/>
              <a:gd name="T7" fmla="*/ 377865 h 341"/>
              <a:gd name="T8" fmla="*/ 19871 w 267"/>
              <a:gd name="T9" fmla="*/ 397691 h 341"/>
              <a:gd name="T10" fmla="*/ 292216 w 267"/>
              <a:gd name="T11" fmla="*/ 397691 h 341"/>
              <a:gd name="T12" fmla="*/ 312087 w 267"/>
              <a:gd name="T13" fmla="*/ 377865 h 341"/>
              <a:gd name="T14" fmla="*/ 312087 w 267"/>
              <a:gd name="T15" fmla="*/ 19826 h 341"/>
              <a:gd name="T16" fmla="*/ 292216 w 267"/>
              <a:gd name="T17" fmla="*/ 0 h 341"/>
              <a:gd name="T18" fmla="*/ 156628 w 267"/>
              <a:gd name="T19" fmla="*/ 388361 h 341"/>
              <a:gd name="T20" fmla="*/ 148446 w 267"/>
              <a:gd name="T21" fmla="*/ 380197 h 341"/>
              <a:gd name="T22" fmla="*/ 156628 w 267"/>
              <a:gd name="T23" fmla="*/ 372034 h 341"/>
              <a:gd name="T24" fmla="*/ 163641 w 267"/>
              <a:gd name="T25" fmla="*/ 380197 h 341"/>
              <a:gd name="T26" fmla="*/ 156628 w 267"/>
              <a:gd name="T27" fmla="*/ 388361 h 341"/>
              <a:gd name="T28" fmla="*/ 277021 w 267"/>
              <a:gd name="T29" fmla="*/ 359205 h 341"/>
              <a:gd name="T30" fmla="*/ 35066 w 267"/>
              <a:gd name="T31" fmla="*/ 359205 h 341"/>
              <a:gd name="T32" fmla="*/ 35066 w 267"/>
              <a:gd name="T33" fmla="*/ 38486 h 341"/>
              <a:gd name="T34" fmla="*/ 277021 w 267"/>
              <a:gd name="T35" fmla="*/ 38486 h 341"/>
              <a:gd name="T36" fmla="*/ 277021 w 267"/>
              <a:gd name="T37" fmla="*/ 359205 h 34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67" h="341">
                <a:moveTo>
                  <a:pt x="250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4"/>
                  <a:pt x="7" y="341"/>
                  <a:pt x="17" y="341"/>
                </a:cubicBezTo>
                <a:cubicBezTo>
                  <a:pt x="250" y="341"/>
                  <a:pt x="250" y="341"/>
                  <a:pt x="250" y="341"/>
                </a:cubicBezTo>
                <a:cubicBezTo>
                  <a:pt x="260" y="341"/>
                  <a:pt x="267" y="334"/>
                  <a:pt x="267" y="324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8"/>
                  <a:pt x="260" y="0"/>
                  <a:pt x="250" y="0"/>
                </a:cubicBezTo>
                <a:close/>
                <a:moveTo>
                  <a:pt x="134" y="333"/>
                </a:moveTo>
                <a:cubicBezTo>
                  <a:pt x="130" y="333"/>
                  <a:pt x="127" y="330"/>
                  <a:pt x="127" y="326"/>
                </a:cubicBezTo>
                <a:cubicBezTo>
                  <a:pt x="127" y="322"/>
                  <a:pt x="130" y="319"/>
                  <a:pt x="134" y="319"/>
                </a:cubicBezTo>
                <a:cubicBezTo>
                  <a:pt x="137" y="319"/>
                  <a:pt x="140" y="322"/>
                  <a:pt x="140" y="326"/>
                </a:cubicBezTo>
                <a:cubicBezTo>
                  <a:pt x="140" y="330"/>
                  <a:pt x="137" y="333"/>
                  <a:pt x="134" y="333"/>
                </a:cubicBezTo>
                <a:close/>
                <a:moveTo>
                  <a:pt x="237" y="308"/>
                </a:moveTo>
                <a:cubicBezTo>
                  <a:pt x="30" y="308"/>
                  <a:pt x="30" y="308"/>
                  <a:pt x="30" y="308"/>
                </a:cubicBezTo>
                <a:cubicBezTo>
                  <a:pt x="30" y="33"/>
                  <a:pt x="30" y="33"/>
                  <a:pt x="30" y="33"/>
                </a:cubicBezTo>
                <a:cubicBezTo>
                  <a:pt x="237" y="33"/>
                  <a:pt x="237" y="33"/>
                  <a:pt x="237" y="33"/>
                </a:cubicBezTo>
                <a:lnTo>
                  <a:pt x="237" y="3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68" name="Content Placeholder 2"/>
          <p:cNvSpPr txBox="1"/>
          <p:nvPr/>
        </p:nvSpPr>
        <p:spPr>
          <a:xfrm>
            <a:off x="3255963" y="5108575"/>
            <a:ext cx="2082800" cy="530225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"/>
          <p:cNvPicPr>
            <a:picLocks noChangeAspect="1"/>
          </p:cNvPicPr>
          <p:nvPr/>
        </p:nvPicPr>
        <p:blipFill>
          <a:blip r:embed="rId1"/>
          <a:srcRect r="16583"/>
          <a:stretch>
            <a:fillRect/>
          </a:stretch>
        </p:blipFill>
        <p:spPr>
          <a:xfrm>
            <a:off x="-31750" y="-26987"/>
            <a:ext cx="12204700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19050" y="-26987"/>
            <a:ext cx="12211050" cy="6896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 flipV="1">
            <a:off x="6777038" y="773113"/>
            <a:ext cx="733425" cy="57785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 bwMode="auto">
          <a:xfrm flipV="1">
            <a:off x="4795838" y="2641600"/>
            <a:ext cx="582613" cy="458788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5488" y="3568700"/>
            <a:ext cx="106108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1" name="文本框 45"/>
          <p:cNvSpPr txBox="1"/>
          <p:nvPr/>
        </p:nvSpPr>
        <p:spPr>
          <a:xfrm>
            <a:off x="1749425" y="3925888"/>
            <a:ext cx="86931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单击此处添加您的章节大标题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2" name="文本框 45"/>
          <p:cNvSpPr txBox="1"/>
          <p:nvPr/>
        </p:nvSpPr>
        <p:spPr>
          <a:xfrm>
            <a:off x="4067175" y="4752975"/>
            <a:ext cx="3959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单击此处添加您的小标题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 rot="2665442">
            <a:off x="5264150" y="1320800"/>
            <a:ext cx="1663700" cy="1663700"/>
          </a:xfrm>
          <a:prstGeom prst="rect">
            <a:avLst/>
          </a:prstGeom>
          <a:solidFill>
            <a:srgbClr val="F4F4F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 bwMode="auto">
          <a:xfrm rot="2665442">
            <a:off x="5264150" y="1081088"/>
            <a:ext cx="1663700" cy="16637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75" name="文本框 42"/>
          <p:cNvSpPr txBox="1"/>
          <p:nvPr/>
        </p:nvSpPr>
        <p:spPr>
          <a:xfrm>
            <a:off x="5697538" y="1339850"/>
            <a:ext cx="1081087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8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任意多边形 8"/>
          <p:cNvSpPr/>
          <p:nvPr/>
        </p:nvSpPr>
        <p:spPr bwMode="auto">
          <a:xfrm>
            <a:off x="9128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912813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7894" name="文本框 10"/>
          <p:cNvSpPr txBox="1"/>
          <p:nvPr/>
        </p:nvSpPr>
        <p:spPr>
          <a:xfrm>
            <a:off x="5549900" y="2374900"/>
            <a:ext cx="2057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5" name="文本框 11"/>
          <p:cNvSpPr txBox="1"/>
          <p:nvPr/>
        </p:nvSpPr>
        <p:spPr>
          <a:xfrm>
            <a:off x="5624513" y="4449763"/>
            <a:ext cx="20574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6" name="矩形 12"/>
          <p:cNvSpPr/>
          <p:nvPr/>
        </p:nvSpPr>
        <p:spPr>
          <a:xfrm>
            <a:off x="6938963" y="2363788"/>
            <a:ext cx="4786312" cy="7762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7" name="矩形 13"/>
          <p:cNvSpPr/>
          <p:nvPr/>
        </p:nvSpPr>
        <p:spPr>
          <a:xfrm>
            <a:off x="6938963" y="4384675"/>
            <a:ext cx="4786312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13573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1363663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>
            <a:off x="18018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1814513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22463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2263775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26908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2714625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 bwMode="auto">
          <a:xfrm>
            <a:off x="31353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/>
        </p:nvSpPr>
        <p:spPr bwMode="auto">
          <a:xfrm>
            <a:off x="3165475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 bwMode="auto">
          <a:xfrm>
            <a:off x="35798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/>
        </p:nvSpPr>
        <p:spPr bwMode="auto">
          <a:xfrm>
            <a:off x="3616325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 bwMode="auto">
          <a:xfrm>
            <a:off x="40243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>
            <a:off x="4067175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任意多边形 35"/>
          <p:cNvSpPr/>
          <p:nvPr/>
        </p:nvSpPr>
        <p:spPr bwMode="auto">
          <a:xfrm>
            <a:off x="4468813" y="2319338"/>
            <a:ext cx="342900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4516438" y="4357688"/>
            <a:ext cx="363538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/>
        </p:nvSpPr>
        <p:spPr bwMode="auto">
          <a:xfrm>
            <a:off x="4914900" y="2319338"/>
            <a:ext cx="341313" cy="820738"/>
          </a:xfrm>
          <a:custGeom>
            <a:avLst/>
            <a:gdLst>
              <a:gd name="connsiteX0" fmla="*/ 156823 w 342558"/>
              <a:gd name="connsiteY0" fmla="*/ 186482 h 820346"/>
              <a:gd name="connsiteX1" fmla="*/ 186611 w 342558"/>
              <a:gd name="connsiteY1" fmla="*/ 186482 h 820346"/>
              <a:gd name="connsiteX2" fmla="*/ 186611 w 342558"/>
              <a:gd name="connsiteY2" fmla="*/ 207552 h 820346"/>
              <a:gd name="connsiteX3" fmla="*/ 181354 w 342558"/>
              <a:gd name="connsiteY3" fmla="*/ 207552 h 820346"/>
              <a:gd name="connsiteX4" fmla="*/ 198876 w 342558"/>
              <a:gd name="connsiteY4" fmla="*/ 277787 h 820346"/>
              <a:gd name="connsiteX5" fmla="*/ 240930 w 342558"/>
              <a:gd name="connsiteY5" fmla="*/ 198773 h 820346"/>
              <a:gd name="connsiteX6" fmla="*/ 284735 w 342558"/>
              <a:gd name="connsiteY6" fmla="*/ 198773 h 820346"/>
              <a:gd name="connsiteX7" fmla="*/ 342558 w 342558"/>
              <a:gd name="connsiteY7" fmla="*/ 413865 h 820346"/>
              <a:gd name="connsiteX8" fmla="*/ 282983 w 342558"/>
              <a:gd name="connsiteY8" fmla="*/ 480588 h 820346"/>
              <a:gd name="connsiteX9" fmla="*/ 280354 w 342558"/>
              <a:gd name="connsiteY9" fmla="*/ 820346 h 820346"/>
              <a:gd name="connsiteX10" fmla="*/ 209390 w 342558"/>
              <a:gd name="connsiteY10" fmla="*/ 820346 h 820346"/>
              <a:gd name="connsiteX11" fmla="*/ 184859 w 342558"/>
              <a:gd name="connsiteY11" fmla="*/ 533264 h 820346"/>
              <a:gd name="connsiteX12" fmla="*/ 165584 w 342558"/>
              <a:gd name="connsiteY12" fmla="*/ 533264 h 820346"/>
              <a:gd name="connsiteX13" fmla="*/ 135797 w 342558"/>
              <a:gd name="connsiteY13" fmla="*/ 820346 h 820346"/>
              <a:gd name="connsiteX14" fmla="*/ 62204 w 342558"/>
              <a:gd name="connsiteY14" fmla="*/ 820346 h 820346"/>
              <a:gd name="connsiteX15" fmla="*/ 63956 w 342558"/>
              <a:gd name="connsiteY15" fmla="*/ 480588 h 820346"/>
              <a:gd name="connsiteX16" fmla="*/ 0 w 342558"/>
              <a:gd name="connsiteY16" fmla="*/ 432302 h 820346"/>
              <a:gd name="connsiteX17" fmla="*/ 49062 w 342558"/>
              <a:gd name="connsiteY17" fmla="*/ 198773 h 820346"/>
              <a:gd name="connsiteX18" fmla="*/ 100752 w 342558"/>
              <a:gd name="connsiteY18" fmla="*/ 198773 h 820346"/>
              <a:gd name="connsiteX19" fmla="*/ 149814 w 342558"/>
              <a:gd name="connsiteY19" fmla="*/ 278665 h 820346"/>
              <a:gd name="connsiteX20" fmla="*/ 161204 w 342558"/>
              <a:gd name="connsiteY20" fmla="*/ 207552 h 820346"/>
              <a:gd name="connsiteX21" fmla="*/ 156823 w 342558"/>
              <a:gd name="connsiteY21" fmla="*/ 207552 h 820346"/>
              <a:gd name="connsiteX22" fmla="*/ 156823 w 342558"/>
              <a:gd name="connsiteY22" fmla="*/ 186482 h 820346"/>
              <a:gd name="connsiteX23" fmla="*/ 171840 w 342558"/>
              <a:gd name="connsiteY23" fmla="*/ 78 h 820346"/>
              <a:gd name="connsiteX24" fmla="*/ 233914 w 342558"/>
              <a:gd name="connsiteY24" fmla="*/ 25102 h 820346"/>
              <a:gd name="connsiteX25" fmla="*/ 223385 w 342558"/>
              <a:gd name="connsiteY25" fmla="*/ 119049 h 820346"/>
              <a:gd name="connsiteX26" fmla="*/ 219876 w 342558"/>
              <a:gd name="connsiteY26" fmla="*/ 56710 h 820346"/>
              <a:gd name="connsiteX27" fmla="*/ 120733 w 342558"/>
              <a:gd name="connsiteY27" fmla="*/ 55832 h 820346"/>
              <a:gd name="connsiteX28" fmla="*/ 116346 w 342558"/>
              <a:gd name="connsiteY28" fmla="*/ 118171 h 820346"/>
              <a:gd name="connsiteX29" fmla="*/ 108450 w 342558"/>
              <a:gd name="connsiteY29" fmla="*/ 19834 h 820346"/>
              <a:gd name="connsiteX30" fmla="*/ 171840 w 342558"/>
              <a:gd name="connsiteY30" fmla="*/ 78 h 8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2558" h="820346">
                <a:moveTo>
                  <a:pt x="156823" y="186482"/>
                </a:moveTo>
                <a:cubicBezTo>
                  <a:pt x="186611" y="186482"/>
                  <a:pt x="186611" y="186482"/>
                  <a:pt x="186611" y="186482"/>
                </a:cubicBezTo>
                <a:cubicBezTo>
                  <a:pt x="186611" y="207552"/>
                  <a:pt x="186611" y="207552"/>
                  <a:pt x="186611" y="207552"/>
                </a:cubicBezTo>
                <a:cubicBezTo>
                  <a:pt x="181354" y="207552"/>
                  <a:pt x="181354" y="207552"/>
                  <a:pt x="181354" y="207552"/>
                </a:cubicBezTo>
                <a:cubicBezTo>
                  <a:pt x="198876" y="277787"/>
                  <a:pt x="198876" y="277787"/>
                  <a:pt x="198876" y="277787"/>
                </a:cubicBezTo>
                <a:cubicBezTo>
                  <a:pt x="240930" y="198773"/>
                  <a:pt x="240930" y="198773"/>
                  <a:pt x="240930" y="198773"/>
                </a:cubicBezTo>
                <a:cubicBezTo>
                  <a:pt x="255823" y="198773"/>
                  <a:pt x="269841" y="198773"/>
                  <a:pt x="284735" y="198773"/>
                </a:cubicBezTo>
                <a:cubicBezTo>
                  <a:pt x="316275" y="268129"/>
                  <a:pt x="334673" y="340120"/>
                  <a:pt x="342558" y="413865"/>
                </a:cubicBezTo>
                <a:cubicBezTo>
                  <a:pt x="322408" y="435814"/>
                  <a:pt x="303133" y="458640"/>
                  <a:pt x="282983" y="480588"/>
                </a:cubicBezTo>
                <a:cubicBezTo>
                  <a:pt x="287363" y="593841"/>
                  <a:pt x="275974" y="707093"/>
                  <a:pt x="280354" y="820346"/>
                </a:cubicBezTo>
                <a:cubicBezTo>
                  <a:pt x="251443" y="820346"/>
                  <a:pt x="238301" y="820346"/>
                  <a:pt x="209390" y="820346"/>
                </a:cubicBezTo>
                <a:cubicBezTo>
                  <a:pt x="203257" y="724652"/>
                  <a:pt x="190991" y="628958"/>
                  <a:pt x="184859" y="533264"/>
                </a:cubicBezTo>
                <a:cubicBezTo>
                  <a:pt x="171717" y="533264"/>
                  <a:pt x="178726" y="533264"/>
                  <a:pt x="165584" y="533264"/>
                </a:cubicBezTo>
                <a:cubicBezTo>
                  <a:pt x="160328" y="628958"/>
                  <a:pt x="141053" y="724652"/>
                  <a:pt x="135797" y="820346"/>
                </a:cubicBezTo>
                <a:cubicBezTo>
                  <a:pt x="105133" y="820346"/>
                  <a:pt x="92867" y="820346"/>
                  <a:pt x="62204" y="820346"/>
                </a:cubicBezTo>
                <a:cubicBezTo>
                  <a:pt x="69212" y="707093"/>
                  <a:pt x="56947" y="593841"/>
                  <a:pt x="63956" y="480588"/>
                </a:cubicBezTo>
                <a:cubicBezTo>
                  <a:pt x="42929" y="464785"/>
                  <a:pt x="21903" y="448983"/>
                  <a:pt x="0" y="432302"/>
                </a:cubicBezTo>
                <a:cubicBezTo>
                  <a:pt x="9637" y="352411"/>
                  <a:pt x="22779" y="273397"/>
                  <a:pt x="49062" y="198773"/>
                </a:cubicBezTo>
                <a:cubicBezTo>
                  <a:pt x="66584" y="198773"/>
                  <a:pt x="84106" y="198773"/>
                  <a:pt x="100752" y="198773"/>
                </a:cubicBezTo>
                <a:cubicBezTo>
                  <a:pt x="149814" y="278665"/>
                  <a:pt x="149814" y="278665"/>
                  <a:pt x="149814" y="278665"/>
                </a:cubicBezTo>
                <a:cubicBezTo>
                  <a:pt x="161204" y="207552"/>
                  <a:pt x="161204" y="207552"/>
                  <a:pt x="161204" y="207552"/>
                </a:cubicBezTo>
                <a:cubicBezTo>
                  <a:pt x="156823" y="207552"/>
                  <a:pt x="156823" y="207552"/>
                  <a:pt x="156823" y="207552"/>
                </a:cubicBezTo>
                <a:cubicBezTo>
                  <a:pt x="156823" y="186482"/>
                  <a:pt x="156823" y="186482"/>
                  <a:pt x="156823" y="186482"/>
                </a:cubicBezTo>
                <a:close/>
                <a:moveTo>
                  <a:pt x="171840" y="78"/>
                </a:moveTo>
                <a:cubicBezTo>
                  <a:pt x="197503" y="956"/>
                  <a:pt x="222946" y="9297"/>
                  <a:pt x="233914" y="25102"/>
                </a:cubicBezTo>
                <a:cubicBezTo>
                  <a:pt x="247074" y="44418"/>
                  <a:pt x="247074" y="98855"/>
                  <a:pt x="223385" y="119049"/>
                </a:cubicBezTo>
                <a:cubicBezTo>
                  <a:pt x="225140" y="91831"/>
                  <a:pt x="223385" y="76026"/>
                  <a:pt x="219876" y="56710"/>
                </a:cubicBezTo>
                <a:cubicBezTo>
                  <a:pt x="188290" y="66368"/>
                  <a:pt x="147931" y="91831"/>
                  <a:pt x="120733" y="55832"/>
                </a:cubicBezTo>
                <a:cubicBezTo>
                  <a:pt x="113714" y="78660"/>
                  <a:pt x="113714" y="95343"/>
                  <a:pt x="116346" y="118171"/>
                </a:cubicBezTo>
                <a:cubicBezTo>
                  <a:pt x="87393" y="103245"/>
                  <a:pt x="99676" y="30370"/>
                  <a:pt x="108450" y="19834"/>
                </a:cubicBezTo>
                <a:cubicBezTo>
                  <a:pt x="120294" y="5785"/>
                  <a:pt x="146177" y="-800"/>
                  <a:pt x="171840" y="7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 bwMode="auto">
          <a:xfrm>
            <a:off x="4967288" y="4357688"/>
            <a:ext cx="361950" cy="993775"/>
          </a:xfrm>
          <a:custGeom>
            <a:avLst/>
            <a:gdLst>
              <a:gd name="connsiteX0" fmla="*/ 50808 w 362144"/>
              <a:gd name="connsiteY0" fmla="*/ 230518 h 994056"/>
              <a:gd name="connsiteX1" fmla="*/ 59457 w 362144"/>
              <a:gd name="connsiteY1" fmla="*/ 230518 h 994056"/>
              <a:gd name="connsiteX2" fmla="*/ 96211 w 362144"/>
              <a:gd name="connsiteY2" fmla="*/ 230518 h 994056"/>
              <a:gd name="connsiteX3" fmla="*/ 101617 w 362144"/>
              <a:gd name="connsiteY3" fmla="*/ 230518 h 994056"/>
              <a:gd name="connsiteX4" fmla="*/ 172964 w 362144"/>
              <a:gd name="connsiteY4" fmla="*/ 275877 h 994056"/>
              <a:gd name="connsiteX5" fmla="*/ 243231 w 362144"/>
              <a:gd name="connsiteY5" fmla="*/ 230518 h 994056"/>
              <a:gd name="connsiteX6" fmla="*/ 256203 w 362144"/>
              <a:gd name="connsiteY6" fmla="*/ 230518 h 994056"/>
              <a:gd name="connsiteX7" fmla="*/ 282148 w 362144"/>
              <a:gd name="connsiteY7" fmla="*/ 230518 h 994056"/>
              <a:gd name="connsiteX8" fmla="*/ 295120 w 362144"/>
              <a:gd name="connsiteY8" fmla="*/ 230518 h 994056"/>
              <a:gd name="connsiteX9" fmla="*/ 362144 w 362144"/>
              <a:gd name="connsiteY9" fmla="*/ 541549 h 994056"/>
              <a:gd name="connsiteX10" fmla="*/ 319984 w 362144"/>
              <a:gd name="connsiteY10" fmla="*/ 559909 h 994056"/>
              <a:gd name="connsiteX11" fmla="*/ 278905 w 362144"/>
              <a:gd name="connsiteY11" fmla="*/ 491871 h 994056"/>
              <a:gd name="connsiteX12" fmla="*/ 315660 w 362144"/>
              <a:gd name="connsiteY12" fmla="*/ 624707 h 994056"/>
              <a:gd name="connsiteX13" fmla="*/ 291877 w 362144"/>
              <a:gd name="connsiteY13" fmla="*/ 797502 h 994056"/>
              <a:gd name="connsiteX14" fmla="*/ 262690 w 362144"/>
              <a:gd name="connsiteY14" fmla="*/ 797502 h 994056"/>
              <a:gd name="connsiteX15" fmla="*/ 238907 w 362144"/>
              <a:gd name="connsiteY15" fmla="*/ 994056 h 994056"/>
              <a:gd name="connsiteX16" fmla="*/ 194585 w 362144"/>
              <a:gd name="connsiteY16" fmla="*/ 994056 h 994056"/>
              <a:gd name="connsiteX17" fmla="*/ 193504 w 362144"/>
              <a:gd name="connsiteY17" fmla="*/ 797502 h 994056"/>
              <a:gd name="connsiteX18" fmla="*/ 172964 w 362144"/>
              <a:gd name="connsiteY18" fmla="*/ 797502 h 994056"/>
              <a:gd name="connsiteX19" fmla="*/ 179450 w 362144"/>
              <a:gd name="connsiteY19" fmla="*/ 994056 h 994056"/>
              <a:gd name="connsiteX20" fmla="*/ 127561 w 362144"/>
              <a:gd name="connsiteY20" fmla="*/ 994056 h 994056"/>
              <a:gd name="connsiteX21" fmla="*/ 99455 w 362144"/>
              <a:gd name="connsiteY21" fmla="*/ 797502 h 994056"/>
              <a:gd name="connsiteX22" fmla="*/ 77834 w 362144"/>
              <a:gd name="connsiteY22" fmla="*/ 797502 h 994056"/>
              <a:gd name="connsiteX23" fmla="*/ 42160 w 362144"/>
              <a:gd name="connsiteY23" fmla="*/ 629027 h 994056"/>
              <a:gd name="connsiteX24" fmla="*/ 75672 w 362144"/>
              <a:gd name="connsiteY24" fmla="*/ 496191 h 994056"/>
              <a:gd name="connsiteX25" fmla="*/ 36755 w 362144"/>
              <a:gd name="connsiteY25" fmla="*/ 585828 h 994056"/>
              <a:gd name="connsiteX26" fmla="*/ 0 w 362144"/>
              <a:gd name="connsiteY26" fmla="*/ 571788 h 994056"/>
              <a:gd name="connsiteX27" fmla="*/ 50808 w 362144"/>
              <a:gd name="connsiteY27" fmla="*/ 230518 h 994056"/>
              <a:gd name="connsiteX28" fmla="*/ 171044 w 362144"/>
              <a:gd name="connsiteY28" fmla="*/ 16 h 994056"/>
              <a:gd name="connsiteX29" fmla="*/ 239697 w 362144"/>
              <a:gd name="connsiteY29" fmla="*/ 23371 h 994056"/>
              <a:gd name="connsiteX30" fmla="*/ 263435 w 362144"/>
              <a:gd name="connsiteY30" fmla="*/ 89252 h 994056"/>
              <a:gd name="connsiteX31" fmla="*/ 253724 w 362144"/>
              <a:gd name="connsiteY31" fmla="*/ 189693 h 994056"/>
              <a:gd name="connsiteX32" fmla="*/ 195457 w 362144"/>
              <a:gd name="connsiteY32" fmla="*/ 190773 h 994056"/>
              <a:gd name="connsiteX33" fmla="*/ 221353 w 362144"/>
              <a:gd name="connsiteY33" fmla="*/ 155132 h 994056"/>
              <a:gd name="connsiteX34" fmla="*/ 231065 w 362144"/>
              <a:gd name="connsiteY34" fmla="*/ 87092 h 994056"/>
              <a:gd name="connsiteX35" fmla="*/ 109136 w 362144"/>
              <a:gd name="connsiteY35" fmla="*/ 79532 h 994056"/>
              <a:gd name="connsiteX36" fmla="*/ 118847 w 362144"/>
              <a:gd name="connsiteY36" fmla="*/ 155132 h 994056"/>
              <a:gd name="connsiteX37" fmla="*/ 143664 w 362144"/>
              <a:gd name="connsiteY37" fmla="*/ 188613 h 994056"/>
              <a:gd name="connsiteX38" fmla="*/ 96187 w 362144"/>
              <a:gd name="connsiteY38" fmla="*/ 192933 h 994056"/>
              <a:gd name="connsiteX39" fmla="*/ 74607 w 362144"/>
              <a:gd name="connsiteY39" fmla="*/ 169172 h 994056"/>
              <a:gd name="connsiteX40" fmla="*/ 104820 w 362144"/>
              <a:gd name="connsiteY40" fmla="*/ 21211 h 994056"/>
              <a:gd name="connsiteX41" fmla="*/ 171044 w 362144"/>
              <a:gd name="connsiteY41" fmla="*/ 16 h 99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2144" h="994056">
                <a:moveTo>
                  <a:pt x="50808" y="230518"/>
                </a:moveTo>
                <a:cubicBezTo>
                  <a:pt x="50808" y="230518"/>
                  <a:pt x="50808" y="230518"/>
                  <a:pt x="59457" y="230518"/>
                </a:cubicBezTo>
                <a:cubicBezTo>
                  <a:pt x="59457" y="230518"/>
                  <a:pt x="59457" y="230518"/>
                  <a:pt x="96211" y="230518"/>
                </a:cubicBezTo>
                <a:cubicBezTo>
                  <a:pt x="96211" y="230518"/>
                  <a:pt x="96211" y="230518"/>
                  <a:pt x="101617" y="230518"/>
                </a:cubicBezTo>
                <a:cubicBezTo>
                  <a:pt x="112427" y="257517"/>
                  <a:pt x="140534" y="275877"/>
                  <a:pt x="172964" y="275877"/>
                </a:cubicBezTo>
                <a:cubicBezTo>
                  <a:pt x="205395" y="275877"/>
                  <a:pt x="232421" y="257517"/>
                  <a:pt x="243231" y="230518"/>
                </a:cubicBezTo>
                <a:cubicBezTo>
                  <a:pt x="243231" y="230518"/>
                  <a:pt x="243231" y="230518"/>
                  <a:pt x="256203" y="230518"/>
                </a:cubicBezTo>
                <a:cubicBezTo>
                  <a:pt x="256203" y="230518"/>
                  <a:pt x="256203" y="230518"/>
                  <a:pt x="282148" y="230518"/>
                </a:cubicBezTo>
                <a:cubicBezTo>
                  <a:pt x="282148" y="230518"/>
                  <a:pt x="282148" y="230518"/>
                  <a:pt x="295120" y="230518"/>
                </a:cubicBezTo>
                <a:cubicBezTo>
                  <a:pt x="295120" y="230518"/>
                  <a:pt x="295120" y="230518"/>
                  <a:pt x="362144" y="541549"/>
                </a:cubicBezTo>
                <a:cubicBezTo>
                  <a:pt x="362144" y="541549"/>
                  <a:pt x="362144" y="541549"/>
                  <a:pt x="319984" y="559909"/>
                </a:cubicBezTo>
                <a:cubicBezTo>
                  <a:pt x="319984" y="559909"/>
                  <a:pt x="319984" y="559909"/>
                  <a:pt x="278905" y="491871"/>
                </a:cubicBezTo>
                <a:cubicBezTo>
                  <a:pt x="278905" y="491871"/>
                  <a:pt x="278905" y="491871"/>
                  <a:pt x="315660" y="624707"/>
                </a:cubicBezTo>
                <a:cubicBezTo>
                  <a:pt x="315660" y="624707"/>
                  <a:pt x="315660" y="624707"/>
                  <a:pt x="291877" y="797502"/>
                </a:cubicBezTo>
                <a:cubicBezTo>
                  <a:pt x="291877" y="797502"/>
                  <a:pt x="291877" y="797502"/>
                  <a:pt x="262690" y="797502"/>
                </a:cubicBezTo>
                <a:cubicBezTo>
                  <a:pt x="262690" y="797502"/>
                  <a:pt x="262690" y="797502"/>
                  <a:pt x="238907" y="994056"/>
                </a:cubicBezTo>
                <a:cubicBezTo>
                  <a:pt x="238907" y="994056"/>
                  <a:pt x="238907" y="994056"/>
                  <a:pt x="194585" y="994056"/>
                </a:cubicBezTo>
                <a:cubicBezTo>
                  <a:pt x="194585" y="994056"/>
                  <a:pt x="194585" y="994056"/>
                  <a:pt x="193504" y="797502"/>
                </a:cubicBezTo>
                <a:cubicBezTo>
                  <a:pt x="193504" y="797502"/>
                  <a:pt x="193504" y="797502"/>
                  <a:pt x="172964" y="797502"/>
                </a:cubicBezTo>
                <a:cubicBezTo>
                  <a:pt x="172964" y="797502"/>
                  <a:pt x="172964" y="797502"/>
                  <a:pt x="179450" y="994056"/>
                </a:cubicBezTo>
                <a:cubicBezTo>
                  <a:pt x="179450" y="994056"/>
                  <a:pt x="179450" y="994056"/>
                  <a:pt x="127561" y="994056"/>
                </a:cubicBezTo>
                <a:cubicBezTo>
                  <a:pt x="127561" y="994056"/>
                  <a:pt x="127561" y="994056"/>
                  <a:pt x="99455" y="797502"/>
                </a:cubicBezTo>
                <a:cubicBezTo>
                  <a:pt x="99455" y="797502"/>
                  <a:pt x="99455" y="797502"/>
                  <a:pt x="77834" y="797502"/>
                </a:cubicBezTo>
                <a:cubicBezTo>
                  <a:pt x="77834" y="797502"/>
                  <a:pt x="77834" y="797502"/>
                  <a:pt x="42160" y="629027"/>
                </a:cubicBezTo>
                <a:cubicBezTo>
                  <a:pt x="42160" y="629027"/>
                  <a:pt x="42160" y="629027"/>
                  <a:pt x="75672" y="496191"/>
                </a:cubicBezTo>
                <a:cubicBezTo>
                  <a:pt x="75672" y="496191"/>
                  <a:pt x="75672" y="496191"/>
                  <a:pt x="36755" y="585828"/>
                </a:cubicBezTo>
                <a:cubicBezTo>
                  <a:pt x="36755" y="585828"/>
                  <a:pt x="36755" y="585828"/>
                  <a:pt x="0" y="571788"/>
                </a:cubicBezTo>
                <a:cubicBezTo>
                  <a:pt x="0" y="571788"/>
                  <a:pt x="0" y="571788"/>
                  <a:pt x="50808" y="230518"/>
                </a:cubicBezTo>
                <a:close/>
                <a:moveTo>
                  <a:pt x="171044" y="16"/>
                </a:moveTo>
                <a:cubicBezTo>
                  <a:pt x="195996" y="421"/>
                  <a:pt x="221353" y="8251"/>
                  <a:pt x="239697" y="23371"/>
                </a:cubicBezTo>
                <a:cubicBezTo>
                  <a:pt x="251566" y="35251"/>
                  <a:pt x="260198" y="60091"/>
                  <a:pt x="263435" y="89252"/>
                </a:cubicBezTo>
                <a:cubicBezTo>
                  <a:pt x="265593" y="105452"/>
                  <a:pt x="268830" y="181053"/>
                  <a:pt x="253724" y="189693"/>
                </a:cubicBezTo>
                <a:cubicBezTo>
                  <a:pt x="236460" y="199413"/>
                  <a:pt x="209484" y="195093"/>
                  <a:pt x="195457" y="190773"/>
                </a:cubicBezTo>
                <a:cubicBezTo>
                  <a:pt x="205168" y="182133"/>
                  <a:pt x="214879" y="171332"/>
                  <a:pt x="221353" y="155132"/>
                </a:cubicBezTo>
                <a:cubicBezTo>
                  <a:pt x="231065" y="133532"/>
                  <a:pt x="232144" y="105452"/>
                  <a:pt x="231065" y="87092"/>
                </a:cubicBezTo>
                <a:cubicBezTo>
                  <a:pt x="186825" y="80612"/>
                  <a:pt x="138269" y="131372"/>
                  <a:pt x="109136" y="79532"/>
                </a:cubicBezTo>
                <a:cubicBezTo>
                  <a:pt x="108057" y="96812"/>
                  <a:pt x="108057" y="130292"/>
                  <a:pt x="118847" y="155132"/>
                </a:cubicBezTo>
                <a:cubicBezTo>
                  <a:pt x="124242" y="170252"/>
                  <a:pt x="133953" y="181053"/>
                  <a:pt x="143664" y="188613"/>
                </a:cubicBezTo>
                <a:cubicBezTo>
                  <a:pt x="143664" y="188613"/>
                  <a:pt x="115610" y="198333"/>
                  <a:pt x="96187" y="192933"/>
                </a:cubicBezTo>
                <a:cubicBezTo>
                  <a:pt x="83239" y="189693"/>
                  <a:pt x="75686" y="174573"/>
                  <a:pt x="74607" y="169172"/>
                </a:cubicBezTo>
                <a:cubicBezTo>
                  <a:pt x="68133" y="122732"/>
                  <a:pt x="82160" y="39571"/>
                  <a:pt x="104820" y="21211"/>
                </a:cubicBezTo>
                <a:cubicBezTo>
                  <a:pt x="121544" y="6631"/>
                  <a:pt x="146092" y="-389"/>
                  <a:pt x="171044" y="1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8916" name="矩形 15"/>
          <p:cNvSpPr/>
          <p:nvPr/>
        </p:nvSpPr>
        <p:spPr>
          <a:xfrm>
            <a:off x="736600" y="4400550"/>
            <a:ext cx="33464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7" name="矩形 16"/>
          <p:cNvSpPr/>
          <p:nvPr/>
        </p:nvSpPr>
        <p:spPr>
          <a:xfrm>
            <a:off x="4337050" y="4378325"/>
            <a:ext cx="33480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8" name="矩形 17"/>
          <p:cNvSpPr/>
          <p:nvPr/>
        </p:nvSpPr>
        <p:spPr>
          <a:xfrm>
            <a:off x="8150225" y="4378325"/>
            <a:ext cx="33480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36600" y="5384800"/>
            <a:ext cx="895350" cy="896938"/>
          </a:xfrm>
          <a:prstGeom prst="round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920" name="组合 19"/>
          <p:cNvGrpSpPr/>
          <p:nvPr/>
        </p:nvGrpSpPr>
        <p:grpSpPr>
          <a:xfrm>
            <a:off x="923925" y="5562600"/>
            <a:ext cx="542925" cy="542925"/>
            <a:chOff x="749296" y="1427158"/>
            <a:chExt cx="414337" cy="414335"/>
          </a:xfrm>
        </p:grpSpPr>
        <p:sp>
          <p:nvSpPr>
            <p:cNvPr id="14" name="Freeform 48"/>
            <p:cNvSpPr/>
            <p:nvPr/>
          </p:nvSpPr>
          <p:spPr bwMode="auto">
            <a:xfrm>
              <a:off x="749296" y="1427158"/>
              <a:ext cx="270167" cy="271377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49"/>
            <p:cNvSpPr/>
            <p:nvPr/>
          </p:nvSpPr>
          <p:spPr bwMode="auto">
            <a:xfrm>
              <a:off x="835314" y="1513175"/>
              <a:ext cx="98132" cy="99343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50"/>
            <p:cNvSpPr/>
            <p:nvPr/>
          </p:nvSpPr>
          <p:spPr bwMode="auto">
            <a:xfrm>
              <a:off x="964945" y="1645229"/>
              <a:ext cx="198688" cy="196264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51"/>
            <p:cNvSpPr/>
            <p:nvPr/>
          </p:nvSpPr>
          <p:spPr bwMode="auto">
            <a:xfrm>
              <a:off x="1035213" y="1711862"/>
              <a:ext cx="60576" cy="59363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8921" name="文本框 24"/>
          <p:cNvSpPr txBox="1"/>
          <p:nvPr/>
        </p:nvSpPr>
        <p:spPr>
          <a:xfrm>
            <a:off x="1704975" y="5703888"/>
            <a:ext cx="22352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440238" y="5383213"/>
            <a:ext cx="898525" cy="898525"/>
          </a:xfrm>
          <a:prstGeom prst="round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Freeform 52"/>
          <p:cNvSpPr/>
          <p:nvPr/>
        </p:nvSpPr>
        <p:spPr bwMode="auto">
          <a:xfrm>
            <a:off x="4632325" y="5546725"/>
            <a:ext cx="541338" cy="328613"/>
          </a:xfrm>
          <a:custGeom>
            <a:avLst/>
            <a:gdLst>
              <a:gd name="T0" fmla="*/ 93 w 186"/>
              <a:gd name="T1" fmla="*/ 35 h 113"/>
              <a:gd name="T2" fmla="*/ 165 w 186"/>
              <a:gd name="T3" fmla="*/ 108 h 113"/>
              <a:gd name="T4" fmla="*/ 182 w 186"/>
              <a:gd name="T5" fmla="*/ 108 h 113"/>
              <a:gd name="T6" fmla="*/ 182 w 186"/>
              <a:gd name="T7" fmla="*/ 91 h 113"/>
              <a:gd name="T8" fmla="*/ 93 w 186"/>
              <a:gd name="T9" fmla="*/ 0 h 113"/>
              <a:gd name="T10" fmla="*/ 5 w 186"/>
              <a:gd name="T11" fmla="*/ 91 h 113"/>
              <a:gd name="T12" fmla="*/ 5 w 186"/>
              <a:gd name="T13" fmla="*/ 108 h 113"/>
              <a:gd name="T14" fmla="*/ 22 w 186"/>
              <a:gd name="T15" fmla="*/ 108 h 113"/>
              <a:gd name="T16" fmla="*/ 93 w 186"/>
              <a:gd name="T17" fmla="*/ 3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" h="113">
                <a:moveTo>
                  <a:pt x="93" y="35"/>
                </a:moveTo>
                <a:cubicBezTo>
                  <a:pt x="165" y="108"/>
                  <a:pt x="165" y="108"/>
                  <a:pt x="165" y="108"/>
                </a:cubicBezTo>
                <a:cubicBezTo>
                  <a:pt x="169" y="113"/>
                  <a:pt x="177" y="113"/>
                  <a:pt x="182" y="108"/>
                </a:cubicBezTo>
                <a:cubicBezTo>
                  <a:pt x="186" y="103"/>
                  <a:pt x="186" y="96"/>
                  <a:pt x="182" y="91"/>
                </a:cubicBezTo>
                <a:cubicBezTo>
                  <a:pt x="93" y="0"/>
                  <a:pt x="93" y="0"/>
                  <a:pt x="93" y="0"/>
                </a:cubicBezTo>
                <a:cubicBezTo>
                  <a:pt x="5" y="91"/>
                  <a:pt x="5" y="91"/>
                  <a:pt x="5" y="91"/>
                </a:cubicBezTo>
                <a:cubicBezTo>
                  <a:pt x="0" y="96"/>
                  <a:pt x="0" y="103"/>
                  <a:pt x="5" y="108"/>
                </a:cubicBezTo>
                <a:cubicBezTo>
                  <a:pt x="9" y="113"/>
                  <a:pt x="17" y="113"/>
                  <a:pt x="22" y="108"/>
                </a:cubicBezTo>
                <a:lnTo>
                  <a:pt x="93" y="35"/>
                </a:ln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Freeform 53"/>
          <p:cNvSpPr/>
          <p:nvPr/>
        </p:nvSpPr>
        <p:spPr bwMode="auto">
          <a:xfrm>
            <a:off x="4705350" y="5854700"/>
            <a:ext cx="395288" cy="228600"/>
          </a:xfrm>
          <a:custGeom>
            <a:avLst/>
            <a:gdLst>
              <a:gd name="T0" fmla="*/ 0 w 322"/>
              <a:gd name="T1" fmla="*/ 0 h 186"/>
              <a:gd name="T2" fmla="*/ 0 w 322"/>
              <a:gd name="T3" fmla="*/ 186 h 186"/>
              <a:gd name="T4" fmla="*/ 114 w 322"/>
              <a:gd name="T5" fmla="*/ 186 h 186"/>
              <a:gd name="T6" fmla="*/ 114 w 322"/>
              <a:gd name="T7" fmla="*/ 54 h 186"/>
              <a:gd name="T8" fmla="*/ 208 w 322"/>
              <a:gd name="T9" fmla="*/ 54 h 186"/>
              <a:gd name="T10" fmla="*/ 208 w 322"/>
              <a:gd name="T11" fmla="*/ 186 h 186"/>
              <a:gd name="T12" fmla="*/ 322 w 322"/>
              <a:gd name="T13" fmla="*/ 186 h 186"/>
              <a:gd name="T14" fmla="*/ 322 w 322"/>
              <a:gd name="T15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186">
                <a:moveTo>
                  <a:pt x="0" y="0"/>
                </a:moveTo>
                <a:lnTo>
                  <a:pt x="0" y="186"/>
                </a:lnTo>
                <a:lnTo>
                  <a:pt x="114" y="186"/>
                </a:lnTo>
                <a:lnTo>
                  <a:pt x="114" y="54"/>
                </a:lnTo>
                <a:lnTo>
                  <a:pt x="208" y="54"/>
                </a:lnTo>
                <a:lnTo>
                  <a:pt x="208" y="186"/>
                </a:lnTo>
                <a:lnTo>
                  <a:pt x="322" y="186"/>
                </a:lnTo>
                <a:lnTo>
                  <a:pt x="322" y="0"/>
                </a:ln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25" name="文本框 28"/>
          <p:cNvSpPr txBox="1"/>
          <p:nvPr/>
        </p:nvSpPr>
        <p:spPr>
          <a:xfrm>
            <a:off x="5448300" y="5703888"/>
            <a:ext cx="2236788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8153400" y="5419725"/>
            <a:ext cx="862013" cy="862013"/>
          </a:xfrm>
          <a:prstGeom prst="round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927" name="组合 30"/>
          <p:cNvGrpSpPr/>
          <p:nvPr/>
        </p:nvGrpSpPr>
        <p:grpSpPr>
          <a:xfrm>
            <a:off x="8389938" y="5624513"/>
            <a:ext cx="403225" cy="482600"/>
            <a:chOff x="3971925" y="1425575"/>
            <a:chExt cx="346075" cy="415925"/>
          </a:xfrm>
        </p:grpSpPr>
        <p:sp>
          <p:nvSpPr>
            <p:cNvPr id="32" name="Freeform 24"/>
            <p:cNvSpPr/>
            <p:nvPr/>
          </p:nvSpPr>
          <p:spPr bwMode="auto">
            <a:xfrm>
              <a:off x="4117712" y="1452938"/>
              <a:ext cx="173038" cy="172390"/>
            </a:xfrm>
            <a:custGeom>
              <a:avLst/>
              <a:gdLst>
                <a:gd name="T0" fmla="*/ 52 w 182"/>
                <a:gd name="T1" fmla="*/ 168 h 182"/>
                <a:gd name="T2" fmla="*/ 0 w 182"/>
                <a:gd name="T3" fmla="*/ 182 h 182"/>
                <a:gd name="T4" fmla="*/ 14 w 182"/>
                <a:gd name="T5" fmla="*/ 130 h 182"/>
                <a:gd name="T6" fmla="*/ 142 w 182"/>
                <a:gd name="T7" fmla="*/ 0 h 182"/>
                <a:gd name="T8" fmla="*/ 182 w 182"/>
                <a:gd name="T9" fmla="*/ 40 h 182"/>
                <a:gd name="T10" fmla="*/ 52 w 182"/>
                <a:gd name="T11" fmla="*/ 16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82">
                  <a:moveTo>
                    <a:pt x="52" y="168"/>
                  </a:moveTo>
                  <a:lnTo>
                    <a:pt x="0" y="182"/>
                  </a:lnTo>
                  <a:lnTo>
                    <a:pt x="14" y="130"/>
                  </a:lnTo>
                  <a:lnTo>
                    <a:pt x="142" y="0"/>
                  </a:lnTo>
                  <a:lnTo>
                    <a:pt x="182" y="40"/>
                  </a:lnTo>
                  <a:lnTo>
                    <a:pt x="52" y="168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4252600" y="1425575"/>
              <a:ext cx="65400" cy="65672"/>
            </a:xfrm>
            <a:custGeom>
              <a:avLst/>
              <a:gdLst>
                <a:gd name="T0" fmla="*/ 17 w 29"/>
                <a:gd name="T1" fmla="*/ 29 h 29"/>
                <a:gd name="T2" fmla="*/ 25 w 29"/>
                <a:gd name="T3" fmla="*/ 21 h 29"/>
                <a:gd name="T4" fmla="*/ 25 w 29"/>
                <a:gd name="T5" fmla="*/ 4 h 29"/>
                <a:gd name="T6" fmla="*/ 8 w 29"/>
                <a:gd name="T7" fmla="*/ 4 h 29"/>
                <a:gd name="T8" fmla="*/ 0 w 2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16"/>
                    <a:pt x="29" y="9"/>
                    <a:pt x="25" y="4"/>
                  </a:cubicBezTo>
                  <a:cubicBezTo>
                    <a:pt x="20" y="0"/>
                    <a:pt x="13" y="0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3971925" y="1426943"/>
              <a:ext cx="343350" cy="414557"/>
            </a:xfrm>
            <a:custGeom>
              <a:avLst/>
              <a:gdLst>
                <a:gd name="T0" fmla="*/ 360 w 360"/>
                <a:gd name="T1" fmla="*/ 95 h 435"/>
                <a:gd name="T2" fmla="*/ 360 w 360"/>
                <a:gd name="T3" fmla="*/ 435 h 435"/>
                <a:gd name="T4" fmla="*/ 0 w 360"/>
                <a:gd name="T5" fmla="*/ 435 h 435"/>
                <a:gd name="T6" fmla="*/ 0 w 360"/>
                <a:gd name="T7" fmla="*/ 0 h 435"/>
                <a:gd name="T8" fmla="*/ 266 w 360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35">
                  <a:moveTo>
                    <a:pt x="360" y="95"/>
                  </a:moveTo>
                  <a:lnTo>
                    <a:pt x="360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266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4027787" y="1517242"/>
              <a:ext cx="152600" cy="0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Line 28"/>
            <p:cNvSpPr>
              <a:spLocks noChangeShapeType="1"/>
            </p:cNvSpPr>
            <p:nvPr/>
          </p:nvSpPr>
          <p:spPr bwMode="auto">
            <a:xfrm>
              <a:off x="4027787" y="1573338"/>
              <a:ext cx="98100" cy="0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Line 29"/>
            <p:cNvSpPr>
              <a:spLocks noChangeShapeType="1"/>
            </p:cNvSpPr>
            <p:nvPr/>
          </p:nvSpPr>
          <p:spPr bwMode="auto">
            <a:xfrm>
              <a:off x="4027787" y="1625328"/>
              <a:ext cx="53138" cy="0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8928" name="文本框 37"/>
          <p:cNvSpPr txBox="1"/>
          <p:nvPr/>
        </p:nvSpPr>
        <p:spPr>
          <a:xfrm>
            <a:off x="9080500" y="5703888"/>
            <a:ext cx="2236788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929" name="图片 1"/>
          <p:cNvPicPr>
            <a:picLocks noChangeAspect="1"/>
          </p:cNvPicPr>
          <p:nvPr/>
        </p:nvPicPr>
        <p:blipFill>
          <a:blip r:embed="rId1"/>
          <a:srcRect t="7870" b="5444"/>
          <a:stretch>
            <a:fillRect/>
          </a:stretch>
        </p:blipFill>
        <p:spPr>
          <a:xfrm>
            <a:off x="736600" y="1428750"/>
            <a:ext cx="3346450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0" name="图片 2"/>
          <p:cNvPicPr>
            <a:picLocks noChangeAspect="1"/>
          </p:cNvPicPr>
          <p:nvPr/>
        </p:nvPicPr>
        <p:blipFill>
          <a:blip r:embed="rId2"/>
          <a:srcRect l="9950"/>
          <a:stretch>
            <a:fillRect/>
          </a:stretch>
        </p:blipFill>
        <p:spPr>
          <a:xfrm>
            <a:off x="4416425" y="1416050"/>
            <a:ext cx="3328988" cy="2446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1" name="图片 38"/>
          <p:cNvPicPr>
            <a:picLocks noChangeAspect="1"/>
          </p:cNvPicPr>
          <p:nvPr/>
        </p:nvPicPr>
        <p:blipFill>
          <a:blip r:embed="rId3"/>
          <a:srcRect l="10892"/>
          <a:stretch>
            <a:fillRect/>
          </a:stretch>
        </p:blipFill>
        <p:spPr>
          <a:xfrm>
            <a:off x="8172450" y="1416050"/>
            <a:ext cx="3308350" cy="243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Freeform 5"/>
          <p:cNvSpPr/>
          <p:nvPr/>
        </p:nvSpPr>
        <p:spPr bwMode="auto">
          <a:xfrm>
            <a:off x="2100263" y="4862513"/>
            <a:ext cx="1570038" cy="1570038"/>
          </a:xfrm>
          <a:custGeom>
            <a:avLst/>
            <a:gdLst>
              <a:gd name="T0" fmla="*/ 880 w 994"/>
              <a:gd name="T1" fmla="*/ 363 h 994"/>
              <a:gd name="T2" fmla="*/ 857 w 994"/>
              <a:gd name="T3" fmla="*/ 309 h 994"/>
              <a:gd name="T4" fmla="*/ 924 w 994"/>
              <a:gd name="T5" fmla="*/ 243 h 994"/>
              <a:gd name="T6" fmla="*/ 889 w 994"/>
              <a:gd name="T7" fmla="*/ 192 h 994"/>
              <a:gd name="T8" fmla="*/ 803 w 994"/>
              <a:gd name="T9" fmla="*/ 230 h 994"/>
              <a:gd name="T10" fmla="*/ 761 w 994"/>
              <a:gd name="T11" fmla="*/ 189 h 994"/>
              <a:gd name="T12" fmla="*/ 714 w 994"/>
              <a:gd name="T13" fmla="*/ 154 h 994"/>
              <a:gd name="T14" fmla="*/ 740 w 994"/>
              <a:gd name="T15" fmla="*/ 63 h 994"/>
              <a:gd name="T16" fmla="*/ 684 w 994"/>
              <a:gd name="T17" fmla="*/ 37 h 994"/>
              <a:gd name="T18" fmla="*/ 629 w 994"/>
              <a:gd name="T19" fmla="*/ 113 h 994"/>
              <a:gd name="T20" fmla="*/ 572 w 994"/>
              <a:gd name="T21" fmla="*/ 98 h 994"/>
              <a:gd name="T22" fmla="*/ 514 w 994"/>
              <a:gd name="T23" fmla="*/ 91 h 994"/>
              <a:gd name="T24" fmla="*/ 490 w 994"/>
              <a:gd name="T25" fmla="*/ 0 h 994"/>
              <a:gd name="T26" fmla="*/ 428 w 994"/>
              <a:gd name="T27" fmla="*/ 5 h 994"/>
              <a:gd name="T28" fmla="*/ 419 w 994"/>
              <a:gd name="T29" fmla="*/ 98 h 994"/>
              <a:gd name="T30" fmla="*/ 362 w 994"/>
              <a:gd name="T31" fmla="*/ 114 h 994"/>
              <a:gd name="T32" fmla="*/ 309 w 994"/>
              <a:gd name="T33" fmla="*/ 137 h 994"/>
              <a:gd name="T34" fmla="*/ 243 w 994"/>
              <a:gd name="T35" fmla="*/ 70 h 994"/>
              <a:gd name="T36" fmla="*/ 192 w 994"/>
              <a:gd name="T37" fmla="*/ 105 h 994"/>
              <a:gd name="T38" fmla="*/ 230 w 994"/>
              <a:gd name="T39" fmla="*/ 191 h 994"/>
              <a:gd name="T40" fmla="*/ 189 w 994"/>
              <a:gd name="T41" fmla="*/ 232 h 994"/>
              <a:gd name="T42" fmla="*/ 154 w 994"/>
              <a:gd name="T43" fmla="*/ 279 h 994"/>
              <a:gd name="T44" fmla="*/ 63 w 994"/>
              <a:gd name="T45" fmla="*/ 254 h 994"/>
              <a:gd name="T46" fmla="*/ 37 w 994"/>
              <a:gd name="T47" fmla="*/ 310 h 994"/>
              <a:gd name="T48" fmla="*/ 113 w 994"/>
              <a:gd name="T49" fmla="*/ 365 h 994"/>
              <a:gd name="T50" fmla="*/ 98 w 994"/>
              <a:gd name="T51" fmla="*/ 422 h 994"/>
              <a:gd name="T52" fmla="*/ 91 w 994"/>
              <a:gd name="T53" fmla="*/ 480 h 994"/>
              <a:gd name="T54" fmla="*/ 0 w 994"/>
              <a:gd name="T55" fmla="*/ 504 h 994"/>
              <a:gd name="T56" fmla="*/ 5 w 994"/>
              <a:gd name="T57" fmla="*/ 565 h 994"/>
              <a:gd name="T58" fmla="*/ 98 w 994"/>
              <a:gd name="T59" fmla="*/ 575 h 994"/>
              <a:gd name="T60" fmla="*/ 114 w 994"/>
              <a:gd name="T61" fmla="*/ 631 h 994"/>
              <a:gd name="T62" fmla="*/ 137 w 994"/>
              <a:gd name="T63" fmla="*/ 685 h 994"/>
              <a:gd name="T64" fmla="*/ 70 w 994"/>
              <a:gd name="T65" fmla="*/ 751 h 994"/>
              <a:gd name="T66" fmla="*/ 105 w 994"/>
              <a:gd name="T67" fmla="*/ 802 h 994"/>
              <a:gd name="T68" fmla="*/ 191 w 994"/>
              <a:gd name="T69" fmla="*/ 764 h 994"/>
              <a:gd name="T70" fmla="*/ 232 w 994"/>
              <a:gd name="T71" fmla="*/ 805 h 994"/>
              <a:gd name="T72" fmla="*/ 279 w 994"/>
              <a:gd name="T73" fmla="*/ 840 h 994"/>
              <a:gd name="T74" fmla="*/ 254 w 994"/>
              <a:gd name="T75" fmla="*/ 931 h 994"/>
              <a:gd name="T76" fmla="*/ 310 w 994"/>
              <a:gd name="T77" fmla="*/ 957 h 994"/>
              <a:gd name="T78" fmla="*/ 365 w 994"/>
              <a:gd name="T79" fmla="*/ 881 h 994"/>
              <a:gd name="T80" fmla="*/ 422 w 994"/>
              <a:gd name="T81" fmla="*/ 896 h 994"/>
              <a:gd name="T82" fmla="*/ 480 w 994"/>
              <a:gd name="T83" fmla="*/ 903 h 994"/>
              <a:gd name="T84" fmla="*/ 503 w 994"/>
              <a:gd name="T85" fmla="*/ 994 h 994"/>
              <a:gd name="T86" fmla="*/ 565 w 994"/>
              <a:gd name="T87" fmla="*/ 989 h 994"/>
              <a:gd name="T88" fmla="*/ 575 w 994"/>
              <a:gd name="T89" fmla="*/ 895 h 994"/>
              <a:gd name="T90" fmla="*/ 631 w 994"/>
              <a:gd name="T91" fmla="*/ 880 h 994"/>
              <a:gd name="T92" fmla="*/ 685 w 994"/>
              <a:gd name="T93" fmla="*/ 857 h 994"/>
              <a:gd name="T94" fmla="*/ 751 w 994"/>
              <a:gd name="T95" fmla="*/ 924 h 994"/>
              <a:gd name="T96" fmla="*/ 802 w 994"/>
              <a:gd name="T97" fmla="*/ 889 h 994"/>
              <a:gd name="T98" fmla="*/ 764 w 994"/>
              <a:gd name="T99" fmla="*/ 803 h 994"/>
              <a:gd name="T100" fmla="*/ 805 w 994"/>
              <a:gd name="T101" fmla="*/ 762 h 994"/>
              <a:gd name="T102" fmla="*/ 840 w 994"/>
              <a:gd name="T103" fmla="*/ 714 h 994"/>
              <a:gd name="T104" fmla="*/ 930 w 994"/>
              <a:gd name="T105" fmla="*/ 740 h 994"/>
              <a:gd name="T106" fmla="*/ 957 w 994"/>
              <a:gd name="T107" fmla="*/ 684 h 994"/>
              <a:gd name="T108" fmla="*/ 881 w 994"/>
              <a:gd name="T109" fmla="*/ 629 h 994"/>
              <a:gd name="T110" fmla="*/ 896 w 994"/>
              <a:gd name="T111" fmla="*/ 572 h 994"/>
              <a:gd name="T112" fmla="*/ 903 w 994"/>
              <a:gd name="T113" fmla="*/ 514 h 994"/>
              <a:gd name="T114" fmla="*/ 994 w 994"/>
              <a:gd name="T115" fmla="*/ 490 h 994"/>
              <a:gd name="T116" fmla="*/ 989 w 994"/>
              <a:gd name="T117" fmla="*/ 429 h 994"/>
              <a:gd name="T118" fmla="*/ 895 w 994"/>
              <a:gd name="T119" fmla="*/ 419 h 994"/>
              <a:gd name="T120" fmla="*/ 880 w 994"/>
              <a:gd name="T121" fmla="*/ 363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4" h="994">
                <a:moveTo>
                  <a:pt x="880" y="363"/>
                </a:moveTo>
                <a:cubicBezTo>
                  <a:pt x="873" y="344"/>
                  <a:pt x="866" y="326"/>
                  <a:pt x="857" y="309"/>
                </a:cubicBezTo>
                <a:cubicBezTo>
                  <a:pt x="880" y="288"/>
                  <a:pt x="902" y="266"/>
                  <a:pt x="924" y="243"/>
                </a:cubicBezTo>
                <a:cubicBezTo>
                  <a:pt x="913" y="225"/>
                  <a:pt x="902" y="208"/>
                  <a:pt x="889" y="192"/>
                </a:cubicBezTo>
                <a:cubicBezTo>
                  <a:pt x="860" y="203"/>
                  <a:pt x="831" y="216"/>
                  <a:pt x="803" y="230"/>
                </a:cubicBezTo>
                <a:cubicBezTo>
                  <a:pt x="790" y="215"/>
                  <a:pt x="776" y="202"/>
                  <a:pt x="761" y="189"/>
                </a:cubicBezTo>
                <a:cubicBezTo>
                  <a:pt x="747" y="176"/>
                  <a:pt x="731" y="165"/>
                  <a:pt x="714" y="154"/>
                </a:cubicBezTo>
                <a:cubicBezTo>
                  <a:pt x="724" y="124"/>
                  <a:pt x="733" y="94"/>
                  <a:pt x="740" y="63"/>
                </a:cubicBezTo>
                <a:cubicBezTo>
                  <a:pt x="722" y="53"/>
                  <a:pt x="703" y="44"/>
                  <a:pt x="684" y="37"/>
                </a:cubicBezTo>
                <a:cubicBezTo>
                  <a:pt x="664" y="61"/>
                  <a:pt x="646" y="87"/>
                  <a:pt x="629" y="113"/>
                </a:cubicBezTo>
                <a:cubicBezTo>
                  <a:pt x="610" y="106"/>
                  <a:pt x="591" y="101"/>
                  <a:pt x="572" y="98"/>
                </a:cubicBezTo>
                <a:cubicBezTo>
                  <a:pt x="553" y="94"/>
                  <a:pt x="533" y="92"/>
                  <a:pt x="514" y="91"/>
                </a:cubicBezTo>
                <a:cubicBezTo>
                  <a:pt x="508" y="61"/>
                  <a:pt x="500" y="30"/>
                  <a:pt x="490" y="0"/>
                </a:cubicBezTo>
                <a:cubicBezTo>
                  <a:pt x="470" y="0"/>
                  <a:pt x="449" y="2"/>
                  <a:pt x="428" y="5"/>
                </a:cubicBezTo>
                <a:cubicBezTo>
                  <a:pt x="424" y="36"/>
                  <a:pt x="420" y="67"/>
                  <a:pt x="419" y="98"/>
                </a:cubicBezTo>
                <a:cubicBezTo>
                  <a:pt x="400" y="102"/>
                  <a:pt x="381" y="108"/>
                  <a:pt x="362" y="114"/>
                </a:cubicBezTo>
                <a:cubicBezTo>
                  <a:pt x="344" y="120"/>
                  <a:pt x="326" y="128"/>
                  <a:pt x="309" y="137"/>
                </a:cubicBezTo>
                <a:cubicBezTo>
                  <a:pt x="288" y="114"/>
                  <a:pt x="266" y="91"/>
                  <a:pt x="243" y="70"/>
                </a:cubicBezTo>
                <a:cubicBezTo>
                  <a:pt x="225" y="81"/>
                  <a:pt x="208" y="92"/>
                  <a:pt x="192" y="105"/>
                </a:cubicBezTo>
                <a:cubicBezTo>
                  <a:pt x="203" y="134"/>
                  <a:pt x="216" y="163"/>
                  <a:pt x="230" y="191"/>
                </a:cubicBezTo>
                <a:cubicBezTo>
                  <a:pt x="215" y="204"/>
                  <a:pt x="202" y="217"/>
                  <a:pt x="189" y="232"/>
                </a:cubicBezTo>
                <a:cubicBezTo>
                  <a:pt x="176" y="247"/>
                  <a:pt x="164" y="263"/>
                  <a:pt x="154" y="279"/>
                </a:cubicBezTo>
                <a:cubicBezTo>
                  <a:pt x="124" y="269"/>
                  <a:pt x="94" y="261"/>
                  <a:pt x="63" y="254"/>
                </a:cubicBezTo>
                <a:cubicBezTo>
                  <a:pt x="53" y="272"/>
                  <a:pt x="44" y="291"/>
                  <a:pt x="37" y="310"/>
                </a:cubicBezTo>
                <a:cubicBezTo>
                  <a:pt x="61" y="330"/>
                  <a:pt x="86" y="348"/>
                  <a:pt x="113" y="365"/>
                </a:cubicBezTo>
                <a:cubicBezTo>
                  <a:pt x="106" y="384"/>
                  <a:pt x="101" y="403"/>
                  <a:pt x="98" y="422"/>
                </a:cubicBezTo>
                <a:cubicBezTo>
                  <a:pt x="94" y="441"/>
                  <a:pt x="92" y="460"/>
                  <a:pt x="91" y="480"/>
                </a:cubicBezTo>
                <a:cubicBezTo>
                  <a:pt x="60" y="486"/>
                  <a:pt x="30" y="494"/>
                  <a:pt x="0" y="504"/>
                </a:cubicBezTo>
                <a:cubicBezTo>
                  <a:pt x="0" y="524"/>
                  <a:pt x="2" y="545"/>
                  <a:pt x="5" y="565"/>
                </a:cubicBezTo>
                <a:cubicBezTo>
                  <a:pt x="36" y="570"/>
                  <a:pt x="67" y="573"/>
                  <a:pt x="98" y="575"/>
                </a:cubicBezTo>
                <a:cubicBezTo>
                  <a:pt x="102" y="594"/>
                  <a:pt x="107" y="613"/>
                  <a:pt x="114" y="631"/>
                </a:cubicBezTo>
                <a:cubicBezTo>
                  <a:pt x="120" y="650"/>
                  <a:pt x="128" y="668"/>
                  <a:pt x="137" y="685"/>
                </a:cubicBezTo>
                <a:cubicBezTo>
                  <a:pt x="113" y="706"/>
                  <a:pt x="91" y="728"/>
                  <a:pt x="70" y="751"/>
                </a:cubicBezTo>
                <a:cubicBezTo>
                  <a:pt x="80" y="769"/>
                  <a:pt x="92" y="786"/>
                  <a:pt x="105" y="802"/>
                </a:cubicBezTo>
                <a:cubicBezTo>
                  <a:pt x="134" y="791"/>
                  <a:pt x="163" y="778"/>
                  <a:pt x="191" y="764"/>
                </a:cubicBezTo>
                <a:cubicBezTo>
                  <a:pt x="204" y="778"/>
                  <a:pt x="217" y="792"/>
                  <a:pt x="232" y="805"/>
                </a:cubicBezTo>
                <a:cubicBezTo>
                  <a:pt x="247" y="818"/>
                  <a:pt x="263" y="829"/>
                  <a:pt x="279" y="840"/>
                </a:cubicBezTo>
                <a:cubicBezTo>
                  <a:pt x="269" y="869"/>
                  <a:pt x="261" y="900"/>
                  <a:pt x="254" y="931"/>
                </a:cubicBezTo>
                <a:cubicBezTo>
                  <a:pt x="272" y="941"/>
                  <a:pt x="291" y="950"/>
                  <a:pt x="310" y="957"/>
                </a:cubicBezTo>
                <a:cubicBezTo>
                  <a:pt x="330" y="933"/>
                  <a:pt x="348" y="907"/>
                  <a:pt x="365" y="881"/>
                </a:cubicBezTo>
                <a:cubicBezTo>
                  <a:pt x="384" y="887"/>
                  <a:pt x="402" y="892"/>
                  <a:pt x="422" y="896"/>
                </a:cubicBezTo>
                <a:cubicBezTo>
                  <a:pt x="441" y="900"/>
                  <a:pt x="460" y="902"/>
                  <a:pt x="480" y="903"/>
                </a:cubicBezTo>
                <a:cubicBezTo>
                  <a:pt x="486" y="933"/>
                  <a:pt x="494" y="964"/>
                  <a:pt x="503" y="994"/>
                </a:cubicBezTo>
                <a:cubicBezTo>
                  <a:pt x="524" y="994"/>
                  <a:pt x="545" y="992"/>
                  <a:pt x="565" y="989"/>
                </a:cubicBezTo>
                <a:cubicBezTo>
                  <a:pt x="570" y="958"/>
                  <a:pt x="573" y="927"/>
                  <a:pt x="575" y="895"/>
                </a:cubicBezTo>
                <a:cubicBezTo>
                  <a:pt x="594" y="892"/>
                  <a:pt x="613" y="886"/>
                  <a:pt x="631" y="880"/>
                </a:cubicBezTo>
                <a:cubicBezTo>
                  <a:pt x="650" y="873"/>
                  <a:pt x="668" y="866"/>
                  <a:pt x="685" y="857"/>
                </a:cubicBezTo>
                <a:cubicBezTo>
                  <a:pt x="706" y="880"/>
                  <a:pt x="728" y="902"/>
                  <a:pt x="751" y="924"/>
                </a:cubicBezTo>
                <a:cubicBezTo>
                  <a:pt x="769" y="913"/>
                  <a:pt x="786" y="902"/>
                  <a:pt x="802" y="889"/>
                </a:cubicBezTo>
                <a:cubicBezTo>
                  <a:pt x="791" y="860"/>
                  <a:pt x="778" y="831"/>
                  <a:pt x="764" y="803"/>
                </a:cubicBezTo>
                <a:cubicBezTo>
                  <a:pt x="778" y="790"/>
                  <a:pt x="792" y="776"/>
                  <a:pt x="805" y="762"/>
                </a:cubicBezTo>
                <a:cubicBezTo>
                  <a:pt x="818" y="747"/>
                  <a:pt x="829" y="731"/>
                  <a:pt x="840" y="714"/>
                </a:cubicBezTo>
                <a:cubicBezTo>
                  <a:pt x="869" y="724"/>
                  <a:pt x="900" y="733"/>
                  <a:pt x="930" y="740"/>
                </a:cubicBezTo>
                <a:cubicBezTo>
                  <a:pt x="941" y="722"/>
                  <a:pt x="950" y="703"/>
                  <a:pt x="957" y="684"/>
                </a:cubicBezTo>
                <a:cubicBezTo>
                  <a:pt x="933" y="664"/>
                  <a:pt x="907" y="646"/>
                  <a:pt x="881" y="629"/>
                </a:cubicBezTo>
                <a:cubicBezTo>
                  <a:pt x="887" y="610"/>
                  <a:pt x="892" y="591"/>
                  <a:pt x="896" y="572"/>
                </a:cubicBezTo>
                <a:cubicBezTo>
                  <a:pt x="900" y="553"/>
                  <a:pt x="902" y="533"/>
                  <a:pt x="903" y="514"/>
                </a:cubicBezTo>
                <a:cubicBezTo>
                  <a:pt x="933" y="508"/>
                  <a:pt x="964" y="500"/>
                  <a:pt x="994" y="490"/>
                </a:cubicBezTo>
                <a:cubicBezTo>
                  <a:pt x="994" y="470"/>
                  <a:pt x="992" y="449"/>
                  <a:pt x="989" y="429"/>
                </a:cubicBezTo>
                <a:cubicBezTo>
                  <a:pt x="958" y="424"/>
                  <a:pt x="927" y="420"/>
                  <a:pt x="895" y="419"/>
                </a:cubicBezTo>
                <a:cubicBezTo>
                  <a:pt x="892" y="400"/>
                  <a:pt x="886" y="381"/>
                  <a:pt x="880" y="36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2581275" y="3449638"/>
            <a:ext cx="1571625" cy="1570038"/>
          </a:xfrm>
          <a:custGeom>
            <a:avLst/>
            <a:gdLst>
              <a:gd name="T0" fmla="*/ 880 w 994"/>
              <a:gd name="T1" fmla="*/ 363 h 994"/>
              <a:gd name="T2" fmla="*/ 857 w 994"/>
              <a:gd name="T3" fmla="*/ 309 h 994"/>
              <a:gd name="T4" fmla="*/ 924 w 994"/>
              <a:gd name="T5" fmla="*/ 243 h 994"/>
              <a:gd name="T6" fmla="*/ 889 w 994"/>
              <a:gd name="T7" fmla="*/ 192 h 994"/>
              <a:gd name="T8" fmla="*/ 803 w 994"/>
              <a:gd name="T9" fmla="*/ 230 h 994"/>
              <a:gd name="T10" fmla="*/ 762 w 994"/>
              <a:gd name="T11" fmla="*/ 189 h 994"/>
              <a:gd name="T12" fmla="*/ 715 w 994"/>
              <a:gd name="T13" fmla="*/ 154 h 994"/>
              <a:gd name="T14" fmla="*/ 740 w 994"/>
              <a:gd name="T15" fmla="*/ 63 h 994"/>
              <a:gd name="T16" fmla="*/ 684 w 994"/>
              <a:gd name="T17" fmla="*/ 37 h 994"/>
              <a:gd name="T18" fmla="*/ 629 w 994"/>
              <a:gd name="T19" fmla="*/ 113 h 994"/>
              <a:gd name="T20" fmla="*/ 572 w 994"/>
              <a:gd name="T21" fmla="*/ 98 h 994"/>
              <a:gd name="T22" fmla="*/ 514 w 994"/>
              <a:gd name="T23" fmla="*/ 91 h 994"/>
              <a:gd name="T24" fmla="*/ 490 w 994"/>
              <a:gd name="T25" fmla="*/ 0 h 994"/>
              <a:gd name="T26" fmla="*/ 429 w 994"/>
              <a:gd name="T27" fmla="*/ 5 h 994"/>
              <a:gd name="T28" fmla="*/ 419 w 994"/>
              <a:gd name="T29" fmla="*/ 98 h 994"/>
              <a:gd name="T30" fmla="*/ 363 w 994"/>
              <a:gd name="T31" fmla="*/ 114 h 994"/>
              <a:gd name="T32" fmla="*/ 309 w 994"/>
              <a:gd name="T33" fmla="*/ 137 h 994"/>
              <a:gd name="T34" fmla="*/ 243 w 994"/>
              <a:gd name="T35" fmla="*/ 70 h 994"/>
              <a:gd name="T36" fmla="*/ 192 w 994"/>
              <a:gd name="T37" fmla="*/ 105 h 994"/>
              <a:gd name="T38" fmla="*/ 230 w 994"/>
              <a:gd name="T39" fmla="*/ 191 h 994"/>
              <a:gd name="T40" fmla="*/ 189 w 994"/>
              <a:gd name="T41" fmla="*/ 232 h 994"/>
              <a:gd name="T42" fmla="*/ 154 w 994"/>
              <a:gd name="T43" fmla="*/ 279 h 994"/>
              <a:gd name="T44" fmla="*/ 63 w 994"/>
              <a:gd name="T45" fmla="*/ 254 h 994"/>
              <a:gd name="T46" fmla="*/ 37 w 994"/>
              <a:gd name="T47" fmla="*/ 310 h 994"/>
              <a:gd name="T48" fmla="*/ 113 w 994"/>
              <a:gd name="T49" fmla="*/ 365 h 994"/>
              <a:gd name="T50" fmla="*/ 98 w 994"/>
              <a:gd name="T51" fmla="*/ 422 h 994"/>
              <a:gd name="T52" fmla="*/ 91 w 994"/>
              <a:gd name="T53" fmla="*/ 480 h 994"/>
              <a:gd name="T54" fmla="*/ 0 w 994"/>
              <a:gd name="T55" fmla="*/ 504 h 994"/>
              <a:gd name="T56" fmla="*/ 5 w 994"/>
              <a:gd name="T57" fmla="*/ 565 h 994"/>
              <a:gd name="T58" fmla="*/ 99 w 994"/>
              <a:gd name="T59" fmla="*/ 575 h 994"/>
              <a:gd name="T60" fmla="*/ 114 w 994"/>
              <a:gd name="T61" fmla="*/ 631 h 994"/>
              <a:gd name="T62" fmla="*/ 137 w 994"/>
              <a:gd name="T63" fmla="*/ 685 h 994"/>
              <a:gd name="T64" fmla="*/ 70 w 994"/>
              <a:gd name="T65" fmla="*/ 751 h 994"/>
              <a:gd name="T66" fmla="*/ 105 w 994"/>
              <a:gd name="T67" fmla="*/ 802 h 994"/>
              <a:gd name="T68" fmla="*/ 191 w 994"/>
              <a:gd name="T69" fmla="*/ 764 h 994"/>
              <a:gd name="T70" fmla="*/ 232 w 994"/>
              <a:gd name="T71" fmla="*/ 805 h 994"/>
              <a:gd name="T72" fmla="*/ 279 w 994"/>
              <a:gd name="T73" fmla="*/ 840 h 994"/>
              <a:gd name="T74" fmla="*/ 254 w 994"/>
              <a:gd name="T75" fmla="*/ 931 h 994"/>
              <a:gd name="T76" fmla="*/ 310 w 994"/>
              <a:gd name="T77" fmla="*/ 957 h 994"/>
              <a:gd name="T78" fmla="*/ 365 w 994"/>
              <a:gd name="T79" fmla="*/ 881 h 994"/>
              <a:gd name="T80" fmla="*/ 422 w 994"/>
              <a:gd name="T81" fmla="*/ 896 h 994"/>
              <a:gd name="T82" fmla="*/ 480 w 994"/>
              <a:gd name="T83" fmla="*/ 903 h 994"/>
              <a:gd name="T84" fmla="*/ 504 w 994"/>
              <a:gd name="T85" fmla="*/ 994 h 994"/>
              <a:gd name="T86" fmla="*/ 565 w 994"/>
              <a:gd name="T87" fmla="*/ 989 h 994"/>
              <a:gd name="T88" fmla="*/ 575 w 994"/>
              <a:gd name="T89" fmla="*/ 896 h 994"/>
              <a:gd name="T90" fmla="*/ 631 w 994"/>
              <a:gd name="T91" fmla="*/ 880 h 994"/>
              <a:gd name="T92" fmla="*/ 685 w 994"/>
              <a:gd name="T93" fmla="*/ 857 h 994"/>
              <a:gd name="T94" fmla="*/ 751 w 994"/>
              <a:gd name="T95" fmla="*/ 924 h 994"/>
              <a:gd name="T96" fmla="*/ 802 w 994"/>
              <a:gd name="T97" fmla="*/ 889 h 994"/>
              <a:gd name="T98" fmla="*/ 764 w 994"/>
              <a:gd name="T99" fmla="*/ 803 h 994"/>
              <a:gd name="T100" fmla="*/ 805 w 994"/>
              <a:gd name="T101" fmla="*/ 762 h 994"/>
              <a:gd name="T102" fmla="*/ 840 w 994"/>
              <a:gd name="T103" fmla="*/ 715 h 994"/>
              <a:gd name="T104" fmla="*/ 931 w 994"/>
              <a:gd name="T105" fmla="*/ 740 h 994"/>
              <a:gd name="T106" fmla="*/ 957 w 994"/>
              <a:gd name="T107" fmla="*/ 684 h 994"/>
              <a:gd name="T108" fmla="*/ 881 w 994"/>
              <a:gd name="T109" fmla="*/ 629 h 994"/>
              <a:gd name="T110" fmla="*/ 896 w 994"/>
              <a:gd name="T111" fmla="*/ 572 h 994"/>
              <a:gd name="T112" fmla="*/ 903 w 994"/>
              <a:gd name="T113" fmla="*/ 514 h 994"/>
              <a:gd name="T114" fmla="*/ 994 w 994"/>
              <a:gd name="T115" fmla="*/ 490 h 994"/>
              <a:gd name="T116" fmla="*/ 989 w 994"/>
              <a:gd name="T117" fmla="*/ 429 h 994"/>
              <a:gd name="T118" fmla="*/ 896 w 994"/>
              <a:gd name="T119" fmla="*/ 419 h 994"/>
              <a:gd name="T120" fmla="*/ 880 w 994"/>
              <a:gd name="T121" fmla="*/ 363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4" h="994">
                <a:moveTo>
                  <a:pt x="880" y="363"/>
                </a:moveTo>
                <a:cubicBezTo>
                  <a:pt x="874" y="344"/>
                  <a:pt x="866" y="326"/>
                  <a:pt x="857" y="309"/>
                </a:cubicBezTo>
                <a:cubicBezTo>
                  <a:pt x="880" y="288"/>
                  <a:pt x="903" y="266"/>
                  <a:pt x="924" y="243"/>
                </a:cubicBezTo>
                <a:cubicBezTo>
                  <a:pt x="913" y="225"/>
                  <a:pt x="902" y="208"/>
                  <a:pt x="889" y="192"/>
                </a:cubicBezTo>
                <a:cubicBezTo>
                  <a:pt x="860" y="203"/>
                  <a:pt x="831" y="216"/>
                  <a:pt x="803" y="230"/>
                </a:cubicBezTo>
                <a:cubicBezTo>
                  <a:pt x="790" y="216"/>
                  <a:pt x="777" y="202"/>
                  <a:pt x="762" y="189"/>
                </a:cubicBezTo>
                <a:cubicBezTo>
                  <a:pt x="747" y="176"/>
                  <a:pt x="731" y="165"/>
                  <a:pt x="715" y="154"/>
                </a:cubicBezTo>
                <a:cubicBezTo>
                  <a:pt x="725" y="124"/>
                  <a:pt x="733" y="94"/>
                  <a:pt x="740" y="63"/>
                </a:cubicBezTo>
                <a:cubicBezTo>
                  <a:pt x="722" y="53"/>
                  <a:pt x="703" y="44"/>
                  <a:pt x="684" y="37"/>
                </a:cubicBezTo>
                <a:cubicBezTo>
                  <a:pt x="664" y="61"/>
                  <a:pt x="646" y="87"/>
                  <a:pt x="629" y="113"/>
                </a:cubicBezTo>
                <a:cubicBezTo>
                  <a:pt x="610" y="107"/>
                  <a:pt x="591" y="102"/>
                  <a:pt x="572" y="98"/>
                </a:cubicBezTo>
                <a:cubicBezTo>
                  <a:pt x="553" y="94"/>
                  <a:pt x="534" y="92"/>
                  <a:pt x="514" y="91"/>
                </a:cubicBezTo>
                <a:cubicBezTo>
                  <a:pt x="508" y="61"/>
                  <a:pt x="500" y="30"/>
                  <a:pt x="490" y="0"/>
                </a:cubicBezTo>
                <a:cubicBezTo>
                  <a:pt x="470" y="0"/>
                  <a:pt x="449" y="2"/>
                  <a:pt x="429" y="5"/>
                </a:cubicBezTo>
                <a:cubicBezTo>
                  <a:pt x="424" y="36"/>
                  <a:pt x="421" y="67"/>
                  <a:pt x="419" y="98"/>
                </a:cubicBezTo>
                <a:cubicBezTo>
                  <a:pt x="400" y="102"/>
                  <a:pt x="381" y="108"/>
                  <a:pt x="363" y="114"/>
                </a:cubicBezTo>
                <a:cubicBezTo>
                  <a:pt x="344" y="121"/>
                  <a:pt x="326" y="128"/>
                  <a:pt x="309" y="137"/>
                </a:cubicBezTo>
                <a:cubicBezTo>
                  <a:pt x="288" y="114"/>
                  <a:pt x="266" y="91"/>
                  <a:pt x="243" y="70"/>
                </a:cubicBezTo>
                <a:cubicBezTo>
                  <a:pt x="225" y="81"/>
                  <a:pt x="208" y="92"/>
                  <a:pt x="192" y="105"/>
                </a:cubicBezTo>
                <a:cubicBezTo>
                  <a:pt x="203" y="134"/>
                  <a:pt x="216" y="163"/>
                  <a:pt x="230" y="191"/>
                </a:cubicBezTo>
                <a:cubicBezTo>
                  <a:pt x="216" y="204"/>
                  <a:pt x="202" y="217"/>
                  <a:pt x="189" y="232"/>
                </a:cubicBezTo>
                <a:cubicBezTo>
                  <a:pt x="176" y="247"/>
                  <a:pt x="165" y="263"/>
                  <a:pt x="154" y="279"/>
                </a:cubicBezTo>
                <a:cubicBezTo>
                  <a:pt x="125" y="269"/>
                  <a:pt x="94" y="261"/>
                  <a:pt x="63" y="254"/>
                </a:cubicBezTo>
                <a:cubicBezTo>
                  <a:pt x="53" y="272"/>
                  <a:pt x="44" y="291"/>
                  <a:pt x="37" y="310"/>
                </a:cubicBezTo>
                <a:cubicBezTo>
                  <a:pt x="61" y="330"/>
                  <a:pt x="87" y="348"/>
                  <a:pt x="113" y="365"/>
                </a:cubicBezTo>
                <a:cubicBezTo>
                  <a:pt x="107" y="384"/>
                  <a:pt x="102" y="403"/>
                  <a:pt x="98" y="422"/>
                </a:cubicBezTo>
                <a:cubicBezTo>
                  <a:pt x="94" y="441"/>
                  <a:pt x="92" y="460"/>
                  <a:pt x="91" y="480"/>
                </a:cubicBezTo>
                <a:cubicBezTo>
                  <a:pt x="61" y="486"/>
                  <a:pt x="30" y="494"/>
                  <a:pt x="0" y="504"/>
                </a:cubicBezTo>
                <a:cubicBezTo>
                  <a:pt x="0" y="524"/>
                  <a:pt x="2" y="545"/>
                  <a:pt x="5" y="565"/>
                </a:cubicBezTo>
                <a:cubicBezTo>
                  <a:pt x="36" y="570"/>
                  <a:pt x="67" y="573"/>
                  <a:pt x="99" y="575"/>
                </a:cubicBezTo>
                <a:cubicBezTo>
                  <a:pt x="102" y="594"/>
                  <a:pt x="108" y="613"/>
                  <a:pt x="114" y="631"/>
                </a:cubicBezTo>
                <a:cubicBezTo>
                  <a:pt x="121" y="650"/>
                  <a:pt x="128" y="668"/>
                  <a:pt x="137" y="685"/>
                </a:cubicBezTo>
                <a:cubicBezTo>
                  <a:pt x="114" y="706"/>
                  <a:pt x="91" y="728"/>
                  <a:pt x="70" y="751"/>
                </a:cubicBezTo>
                <a:cubicBezTo>
                  <a:pt x="81" y="769"/>
                  <a:pt x="92" y="786"/>
                  <a:pt x="105" y="802"/>
                </a:cubicBezTo>
                <a:cubicBezTo>
                  <a:pt x="134" y="791"/>
                  <a:pt x="163" y="778"/>
                  <a:pt x="191" y="764"/>
                </a:cubicBezTo>
                <a:cubicBezTo>
                  <a:pt x="204" y="778"/>
                  <a:pt x="218" y="792"/>
                  <a:pt x="232" y="805"/>
                </a:cubicBezTo>
                <a:cubicBezTo>
                  <a:pt x="247" y="818"/>
                  <a:pt x="263" y="829"/>
                  <a:pt x="279" y="840"/>
                </a:cubicBezTo>
                <a:cubicBezTo>
                  <a:pt x="269" y="869"/>
                  <a:pt x="261" y="900"/>
                  <a:pt x="254" y="931"/>
                </a:cubicBezTo>
                <a:cubicBezTo>
                  <a:pt x="272" y="941"/>
                  <a:pt x="291" y="950"/>
                  <a:pt x="310" y="957"/>
                </a:cubicBezTo>
                <a:cubicBezTo>
                  <a:pt x="330" y="933"/>
                  <a:pt x="348" y="907"/>
                  <a:pt x="365" y="881"/>
                </a:cubicBezTo>
                <a:cubicBezTo>
                  <a:pt x="384" y="887"/>
                  <a:pt x="403" y="892"/>
                  <a:pt x="422" y="896"/>
                </a:cubicBezTo>
                <a:cubicBezTo>
                  <a:pt x="441" y="900"/>
                  <a:pt x="461" y="902"/>
                  <a:pt x="480" y="903"/>
                </a:cubicBezTo>
                <a:cubicBezTo>
                  <a:pt x="486" y="933"/>
                  <a:pt x="494" y="964"/>
                  <a:pt x="504" y="994"/>
                </a:cubicBezTo>
                <a:cubicBezTo>
                  <a:pt x="524" y="994"/>
                  <a:pt x="545" y="992"/>
                  <a:pt x="565" y="989"/>
                </a:cubicBezTo>
                <a:cubicBezTo>
                  <a:pt x="570" y="958"/>
                  <a:pt x="574" y="927"/>
                  <a:pt x="575" y="896"/>
                </a:cubicBezTo>
                <a:cubicBezTo>
                  <a:pt x="594" y="892"/>
                  <a:pt x="613" y="886"/>
                  <a:pt x="631" y="880"/>
                </a:cubicBezTo>
                <a:cubicBezTo>
                  <a:pt x="650" y="873"/>
                  <a:pt x="668" y="866"/>
                  <a:pt x="685" y="857"/>
                </a:cubicBezTo>
                <a:cubicBezTo>
                  <a:pt x="706" y="880"/>
                  <a:pt x="728" y="903"/>
                  <a:pt x="751" y="924"/>
                </a:cubicBezTo>
                <a:cubicBezTo>
                  <a:pt x="769" y="913"/>
                  <a:pt x="786" y="902"/>
                  <a:pt x="802" y="889"/>
                </a:cubicBezTo>
                <a:cubicBezTo>
                  <a:pt x="791" y="860"/>
                  <a:pt x="778" y="831"/>
                  <a:pt x="764" y="803"/>
                </a:cubicBezTo>
                <a:cubicBezTo>
                  <a:pt x="779" y="790"/>
                  <a:pt x="792" y="777"/>
                  <a:pt x="805" y="762"/>
                </a:cubicBezTo>
                <a:cubicBezTo>
                  <a:pt x="818" y="747"/>
                  <a:pt x="829" y="731"/>
                  <a:pt x="840" y="715"/>
                </a:cubicBezTo>
                <a:cubicBezTo>
                  <a:pt x="870" y="725"/>
                  <a:pt x="900" y="733"/>
                  <a:pt x="931" y="740"/>
                </a:cubicBezTo>
                <a:cubicBezTo>
                  <a:pt x="941" y="722"/>
                  <a:pt x="950" y="703"/>
                  <a:pt x="957" y="684"/>
                </a:cubicBezTo>
                <a:cubicBezTo>
                  <a:pt x="933" y="664"/>
                  <a:pt x="907" y="646"/>
                  <a:pt x="881" y="629"/>
                </a:cubicBezTo>
                <a:cubicBezTo>
                  <a:pt x="888" y="610"/>
                  <a:pt x="892" y="591"/>
                  <a:pt x="896" y="572"/>
                </a:cubicBezTo>
                <a:cubicBezTo>
                  <a:pt x="900" y="553"/>
                  <a:pt x="902" y="534"/>
                  <a:pt x="903" y="514"/>
                </a:cubicBezTo>
                <a:cubicBezTo>
                  <a:pt x="933" y="508"/>
                  <a:pt x="964" y="500"/>
                  <a:pt x="994" y="490"/>
                </a:cubicBezTo>
                <a:cubicBezTo>
                  <a:pt x="994" y="470"/>
                  <a:pt x="992" y="449"/>
                  <a:pt x="989" y="429"/>
                </a:cubicBezTo>
                <a:cubicBezTo>
                  <a:pt x="958" y="424"/>
                  <a:pt x="927" y="421"/>
                  <a:pt x="896" y="419"/>
                </a:cubicBezTo>
                <a:cubicBezTo>
                  <a:pt x="892" y="400"/>
                  <a:pt x="886" y="381"/>
                  <a:pt x="880" y="36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1520825" y="2341563"/>
            <a:ext cx="1565275" cy="1562100"/>
          </a:xfrm>
          <a:custGeom>
            <a:avLst/>
            <a:gdLst>
              <a:gd name="T0" fmla="*/ 868 w 990"/>
              <a:gd name="T1" fmla="*/ 335 h 990"/>
              <a:gd name="T2" fmla="*/ 841 w 990"/>
              <a:gd name="T3" fmla="*/ 283 h 990"/>
              <a:gd name="T4" fmla="*/ 904 w 990"/>
              <a:gd name="T5" fmla="*/ 213 h 990"/>
              <a:gd name="T6" fmla="*/ 866 w 990"/>
              <a:gd name="T7" fmla="*/ 164 h 990"/>
              <a:gd name="T8" fmla="*/ 782 w 990"/>
              <a:gd name="T9" fmla="*/ 208 h 990"/>
              <a:gd name="T10" fmla="*/ 738 w 990"/>
              <a:gd name="T11" fmla="*/ 170 h 990"/>
              <a:gd name="T12" fmla="*/ 689 w 990"/>
              <a:gd name="T13" fmla="*/ 138 h 990"/>
              <a:gd name="T14" fmla="*/ 708 w 990"/>
              <a:gd name="T15" fmla="*/ 46 h 990"/>
              <a:gd name="T16" fmla="*/ 650 w 990"/>
              <a:gd name="T17" fmla="*/ 23 h 990"/>
              <a:gd name="T18" fmla="*/ 600 w 990"/>
              <a:gd name="T19" fmla="*/ 103 h 990"/>
              <a:gd name="T20" fmla="*/ 543 w 990"/>
              <a:gd name="T21" fmla="*/ 92 h 990"/>
              <a:gd name="T22" fmla="*/ 485 w 990"/>
              <a:gd name="T23" fmla="*/ 89 h 990"/>
              <a:gd name="T24" fmla="*/ 455 w 990"/>
              <a:gd name="T25" fmla="*/ 0 h 990"/>
              <a:gd name="T26" fmla="*/ 393 w 990"/>
              <a:gd name="T27" fmla="*/ 8 h 990"/>
              <a:gd name="T28" fmla="*/ 390 w 990"/>
              <a:gd name="T29" fmla="*/ 103 h 990"/>
              <a:gd name="T30" fmla="*/ 335 w 990"/>
              <a:gd name="T31" fmla="*/ 122 h 990"/>
              <a:gd name="T32" fmla="*/ 283 w 990"/>
              <a:gd name="T33" fmla="*/ 148 h 990"/>
              <a:gd name="T34" fmla="*/ 213 w 990"/>
              <a:gd name="T35" fmla="*/ 86 h 990"/>
              <a:gd name="T36" fmla="*/ 164 w 990"/>
              <a:gd name="T37" fmla="*/ 124 h 990"/>
              <a:gd name="T38" fmla="*/ 208 w 990"/>
              <a:gd name="T39" fmla="*/ 207 h 990"/>
              <a:gd name="T40" fmla="*/ 170 w 990"/>
              <a:gd name="T41" fmla="*/ 252 h 990"/>
              <a:gd name="T42" fmla="*/ 138 w 990"/>
              <a:gd name="T43" fmla="*/ 301 h 990"/>
              <a:gd name="T44" fmla="*/ 46 w 990"/>
              <a:gd name="T45" fmla="*/ 282 h 990"/>
              <a:gd name="T46" fmla="*/ 23 w 990"/>
              <a:gd name="T47" fmla="*/ 339 h 990"/>
              <a:gd name="T48" fmla="*/ 103 w 990"/>
              <a:gd name="T49" fmla="*/ 389 h 990"/>
              <a:gd name="T50" fmla="*/ 92 w 990"/>
              <a:gd name="T51" fmla="*/ 447 h 990"/>
              <a:gd name="T52" fmla="*/ 89 w 990"/>
              <a:gd name="T53" fmla="*/ 505 h 990"/>
              <a:gd name="T54" fmla="*/ 0 w 990"/>
              <a:gd name="T55" fmla="*/ 535 h 990"/>
              <a:gd name="T56" fmla="*/ 8 w 990"/>
              <a:gd name="T57" fmla="*/ 596 h 990"/>
              <a:gd name="T58" fmla="*/ 103 w 990"/>
              <a:gd name="T59" fmla="*/ 599 h 990"/>
              <a:gd name="T60" fmla="*/ 122 w 990"/>
              <a:gd name="T61" fmla="*/ 655 h 990"/>
              <a:gd name="T62" fmla="*/ 149 w 990"/>
              <a:gd name="T63" fmla="*/ 707 h 990"/>
              <a:gd name="T64" fmla="*/ 86 w 990"/>
              <a:gd name="T65" fmla="*/ 777 h 990"/>
              <a:gd name="T66" fmla="*/ 124 w 990"/>
              <a:gd name="T67" fmla="*/ 826 h 990"/>
              <a:gd name="T68" fmla="*/ 207 w 990"/>
              <a:gd name="T69" fmla="*/ 782 h 990"/>
              <a:gd name="T70" fmla="*/ 252 w 990"/>
              <a:gd name="T71" fmla="*/ 820 h 990"/>
              <a:gd name="T72" fmla="*/ 301 w 990"/>
              <a:gd name="T73" fmla="*/ 852 h 990"/>
              <a:gd name="T74" fmla="*/ 282 w 990"/>
              <a:gd name="T75" fmla="*/ 944 h 990"/>
              <a:gd name="T76" fmla="*/ 339 w 990"/>
              <a:gd name="T77" fmla="*/ 967 h 990"/>
              <a:gd name="T78" fmla="*/ 389 w 990"/>
              <a:gd name="T79" fmla="*/ 887 h 990"/>
              <a:gd name="T80" fmla="*/ 447 w 990"/>
              <a:gd name="T81" fmla="*/ 898 h 990"/>
              <a:gd name="T82" fmla="*/ 505 w 990"/>
              <a:gd name="T83" fmla="*/ 901 h 990"/>
              <a:gd name="T84" fmla="*/ 535 w 990"/>
              <a:gd name="T85" fmla="*/ 990 h 990"/>
              <a:gd name="T86" fmla="*/ 596 w 990"/>
              <a:gd name="T87" fmla="*/ 981 h 990"/>
              <a:gd name="T88" fmla="*/ 600 w 990"/>
              <a:gd name="T89" fmla="*/ 887 h 990"/>
              <a:gd name="T90" fmla="*/ 655 w 990"/>
              <a:gd name="T91" fmla="*/ 868 h 990"/>
              <a:gd name="T92" fmla="*/ 707 w 990"/>
              <a:gd name="T93" fmla="*/ 841 h 990"/>
              <a:gd name="T94" fmla="*/ 777 w 990"/>
              <a:gd name="T95" fmla="*/ 904 h 990"/>
              <a:gd name="T96" fmla="*/ 826 w 990"/>
              <a:gd name="T97" fmla="*/ 866 h 990"/>
              <a:gd name="T98" fmla="*/ 782 w 990"/>
              <a:gd name="T99" fmla="*/ 782 h 990"/>
              <a:gd name="T100" fmla="*/ 820 w 990"/>
              <a:gd name="T101" fmla="*/ 738 h 990"/>
              <a:gd name="T102" fmla="*/ 852 w 990"/>
              <a:gd name="T103" fmla="*/ 689 h 990"/>
              <a:gd name="T104" fmla="*/ 944 w 990"/>
              <a:gd name="T105" fmla="*/ 708 h 990"/>
              <a:gd name="T106" fmla="*/ 967 w 990"/>
              <a:gd name="T107" fmla="*/ 650 h 990"/>
              <a:gd name="T108" fmla="*/ 887 w 990"/>
              <a:gd name="T109" fmla="*/ 600 h 990"/>
              <a:gd name="T110" fmla="*/ 898 w 990"/>
              <a:gd name="T111" fmla="*/ 543 h 990"/>
              <a:gd name="T112" fmla="*/ 901 w 990"/>
              <a:gd name="T113" fmla="*/ 485 h 990"/>
              <a:gd name="T114" fmla="*/ 990 w 990"/>
              <a:gd name="T115" fmla="*/ 455 h 990"/>
              <a:gd name="T116" fmla="*/ 981 w 990"/>
              <a:gd name="T117" fmla="*/ 393 h 990"/>
              <a:gd name="T118" fmla="*/ 887 w 990"/>
              <a:gd name="T119" fmla="*/ 390 h 990"/>
              <a:gd name="T120" fmla="*/ 868 w 990"/>
              <a:gd name="T121" fmla="*/ 335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0" h="990">
                <a:moveTo>
                  <a:pt x="868" y="335"/>
                </a:moveTo>
                <a:cubicBezTo>
                  <a:pt x="860" y="317"/>
                  <a:pt x="852" y="300"/>
                  <a:pt x="841" y="283"/>
                </a:cubicBezTo>
                <a:cubicBezTo>
                  <a:pt x="863" y="261"/>
                  <a:pt x="884" y="237"/>
                  <a:pt x="904" y="213"/>
                </a:cubicBezTo>
                <a:cubicBezTo>
                  <a:pt x="892" y="196"/>
                  <a:pt x="879" y="179"/>
                  <a:pt x="866" y="164"/>
                </a:cubicBezTo>
                <a:cubicBezTo>
                  <a:pt x="837" y="177"/>
                  <a:pt x="809" y="192"/>
                  <a:pt x="782" y="208"/>
                </a:cubicBezTo>
                <a:cubicBezTo>
                  <a:pt x="769" y="194"/>
                  <a:pt x="754" y="181"/>
                  <a:pt x="738" y="170"/>
                </a:cubicBezTo>
                <a:cubicBezTo>
                  <a:pt x="723" y="158"/>
                  <a:pt x="706" y="147"/>
                  <a:pt x="689" y="138"/>
                </a:cubicBezTo>
                <a:cubicBezTo>
                  <a:pt x="697" y="108"/>
                  <a:pt x="703" y="77"/>
                  <a:pt x="708" y="46"/>
                </a:cubicBezTo>
                <a:cubicBezTo>
                  <a:pt x="689" y="37"/>
                  <a:pt x="670" y="29"/>
                  <a:pt x="650" y="23"/>
                </a:cubicBezTo>
                <a:cubicBezTo>
                  <a:pt x="632" y="49"/>
                  <a:pt x="616" y="75"/>
                  <a:pt x="600" y="103"/>
                </a:cubicBezTo>
                <a:cubicBezTo>
                  <a:pt x="582" y="98"/>
                  <a:pt x="562" y="94"/>
                  <a:pt x="543" y="92"/>
                </a:cubicBezTo>
                <a:cubicBezTo>
                  <a:pt x="524" y="89"/>
                  <a:pt x="504" y="88"/>
                  <a:pt x="485" y="89"/>
                </a:cubicBezTo>
                <a:cubicBezTo>
                  <a:pt x="476" y="59"/>
                  <a:pt x="466" y="29"/>
                  <a:pt x="455" y="0"/>
                </a:cubicBezTo>
                <a:cubicBezTo>
                  <a:pt x="434" y="1"/>
                  <a:pt x="414" y="4"/>
                  <a:pt x="393" y="8"/>
                </a:cubicBezTo>
                <a:cubicBezTo>
                  <a:pt x="391" y="40"/>
                  <a:pt x="390" y="71"/>
                  <a:pt x="390" y="103"/>
                </a:cubicBezTo>
                <a:cubicBezTo>
                  <a:pt x="371" y="107"/>
                  <a:pt x="353" y="114"/>
                  <a:pt x="335" y="122"/>
                </a:cubicBezTo>
                <a:cubicBezTo>
                  <a:pt x="317" y="130"/>
                  <a:pt x="300" y="138"/>
                  <a:pt x="283" y="148"/>
                </a:cubicBezTo>
                <a:cubicBezTo>
                  <a:pt x="261" y="126"/>
                  <a:pt x="237" y="106"/>
                  <a:pt x="213" y="86"/>
                </a:cubicBezTo>
                <a:cubicBezTo>
                  <a:pt x="196" y="98"/>
                  <a:pt x="179" y="110"/>
                  <a:pt x="164" y="124"/>
                </a:cubicBezTo>
                <a:cubicBezTo>
                  <a:pt x="177" y="153"/>
                  <a:pt x="192" y="181"/>
                  <a:pt x="208" y="207"/>
                </a:cubicBezTo>
                <a:cubicBezTo>
                  <a:pt x="194" y="221"/>
                  <a:pt x="181" y="236"/>
                  <a:pt x="170" y="252"/>
                </a:cubicBezTo>
                <a:cubicBezTo>
                  <a:pt x="158" y="267"/>
                  <a:pt x="147" y="284"/>
                  <a:pt x="138" y="301"/>
                </a:cubicBezTo>
                <a:cubicBezTo>
                  <a:pt x="108" y="293"/>
                  <a:pt x="77" y="287"/>
                  <a:pt x="46" y="282"/>
                </a:cubicBezTo>
                <a:cubicBezTo>
                  <a:pt x="37" y="301"/>
                  <a:pt x="29" y="320"/>
                  <a:pt x="23" y="339"/>
                </a:cubicBezTo>
                <a:cubicBezTo>
                  <a:pt x="49" y="358"/>
                  <a:pt x="75" y="374"/>
                  <a:pt x="103" y="389"/>
                </a:cubicBezTo>
                <a:cubicBezTo>
                  <a:pt x="98" y="408"/>
                  <a:pt x="94" y="427"/>
                  <a:pt x="92" y="447"/>
                </a:cubicBezTo>
                <a:cubicBezTo>
                  <a:pt x="89" y="466"/>
                  <a:pt x="88" y="486"/>
                  <a:pt x="89" y="505"/>
                </a:cubicBezTo>
                <a:cubicBezTo>
                  <a:pt x="59" y="513"/>
                  <a:pt x="29" y="523"/>
                  <a:pt x="0" y="535"/>
                </a:cubicBezTo>
                <a:cubicBezTo>
                  <a:pt x="1" y="556"/>
                  <a:pt x="4" y="576"/>
                  <a:pt x="8" y="596"/>
                </a:cubicBezTo>
                <a:cubicBezTo>
                  <a:pt x="40" y="599"/>
                  <a:pt x="71" y="600"/>
                  <a:pt x="103" y="599"/>
                </a:cubicBezTo>
                <a:cubicBezTo>
                  <a:pt x="107" y="618"/>
                  <a:pt x="114" y="637"/>
                  <a:pt x="122" y="655"/>
                </a:cubicBezTo>
                <a:cubicBezTo>
                  <a:pt x="130" y="673"/>
                  <a:pt x="138" y="690"/>
                  <a:pt x="149" y="707"/>
                </a:cubicBezTo>
                <a:cubicBezTo>
                  <a:pt x="126" y="729"/>
                  <a:pt x="106" y="752"/>
                  <a:pt x="86" y="777"/>
                </a:cubicBezTo>
                <a:cubicBezTo>
                  <a:pt x="98" y="794"/>
                  <a:pt x="110" y="811"/>
                  <a:pt x="124" y="826"/>
                </a:cubicBezTo>
                <a:cubicBezTo>
                  <a:pt x="153" y="813"/>
                  <a:pt x="181" y="798"/>
                  <a:pt x="207" y="782"/>
                </a:cubicBezTo>
                <a:cubicBezTo>
                  <a:pt x="221" y="795"/>
                  <a:pt x="236" y="808"/>
                  <a:pt x="252" y="820"/>
                </a:cubicBezTo>
                <a:cubicBezTo>
                  <a:pt x="267" y="832"/>
                  <a:pt x="284" y="842"/>
                  <a:pt x="301" y="852"/>
                </a:cubicBezTo>
                <a:cubicBezTo>
                  <a:pt x="293" y="882"/>
                  <a:pt x="287" y="912"/>
                  <a:pt x="282" y="944"/>
                </a:cubicBezTo>
                <a:cubicBezTo>
                  <a:pt x="301" y="953"/>
                  <a:pt x="320" y="960"/>
                  <a:pt x="339" y="967"/>
                </a:cubicBezTo>
                <a:cubicBezTo>
                  <a:pt x="358" y="941"/>
                  <a:pt x="374" y="914"/>
                  <a:pt x="389" y="887"/>
                </a:cubicBezTo>
                <a:cubicBezTo>
                  <a:pt x="408" y="892"/>
                  <a:pt x="427" y="896"/>
                  <a:pt x="447" y="898"/>
                </a:cubicBezTo>
                <a:cubicBezTo>
                  <a:pt x="466" y="901"/>
                  <a:pt x="486" y="901"/>
                  <a:pt x="505" y="901"/>
                </a:cubicBezTo>
                <a:cubicBezTo>
                  <a:pt x="513" y="931"/>
                  <a:pt x="523" y="961"/>
                  <a:pt x="535" y="990"/>
                </a:cubicBezTo>
                <a:cubicBezTo>
                  <a:pt x="556" y="989"/>
                  <a:pt x="576" y="985"/>
                  <a:pt x="596" y="981"/>
                </a:cubicBezTo>
                <a:cubicBezTo>
                  <a:pt x="599" y="950"/>
                  <a:pt x="600" y="919"/>
                  <a:pt x="600" y="887"/>
                </a:cubicBezTo>
                <a:cubicBezTo>
                  <a:pt x="618" y="882"/>
                  <a:pt x="637" y="876"/>
                  <a:pt x="655" y="868"/>
                </a:cubicBezTo>
                <a:cubicBezTo>
                  <a:pt x="673" y="860"/>
                  <a:pt x="690" y="851"/>
                  <a:pt x="707" y="841"/>
                </a:cubicBezTo>
                <a:cubicBezTo>
                  <a:pt x="729" y="863"/>
                  <a:pt x="752" y="884"/>
                  <a:pt x="777" y="904"/>
                </a:cubicBezTo>
                <a:cubicBezTo>
                  <a:pt x="794" y="892"/>
                  <a:pt x="811" y="879"/>
                  <a:pt x="826" y="866"/>
                </a:cubicBezTo>
                <a:cubicBezTo>
                  <a:pt x="813" y="837"/>
                  <a:pt x="798" y="809"/>
                  <a:pt x="782" y="782"/>
                </a:cubicBezTo>
                <a:cubicBezTo>
                  <a:pt x="796" y="769"/>
                  <a:pt x="808" y="754"/>
                  <a:pt x="820" y="738"/>
                </a:cubicBezTo>
                <a:cubicBezTo>
                  <a:pt x="832" y="723"/>
                  <a:pt x="842" y="706"/>
                  <a:pt x="852" y="689"/>
                </a:cubicBezTo>
                <a:cubicBezTo>
                  <a:pt x="882" y="697"/>
                  <a:pt x="913" y="703"/>
                  <a:pt x="944" y="708"/>
                </a:cubicBezTo>
                <a:cubicBezTo>
                  <a:pt x="953" y="689"/>
                  <a:pt x="960" y="670"/>
                  <a:pt x="967" y="650"/>
                </a:cubicBezTo>
                <a:cubicBezTo>
                  <a:pt x="941" y="632"/>
                  <a:pt x="914" y="616"/>
                  <a:pt x="887" y="600"/>
                </a:cubicBezTo>
                <a:cubicBezTo>
                  <a:pt x="892" y="582"/>
                  <a:pt x="896" y="562"/>
                  <a:pt x="898" y="543"/>
                </a:cubicBezTo>
                <a:cubicBezTo>
                  <a:pt x="901" y="524"/>
                  <a:pt x="901" y="504"/>
                  <a:pt x="901" y="485"/>
                </a:cubicBezTo>
                <a:cubicBezTo>
                  <a:pt x="931" y="476"/>
                  <a:pt x="961" y="466"/>
                  <a:pt x="990" y="455"/>
                </a:cubicBezTo>
                <a:cubicBezTo>
                  <a:pt x="989" y="434"/>
                  <a:pt x="985" y="414"/>
                  <a:pt x="981" y="393"/>
                </a:cubicBezTo>
                <a:cubicBezTo>
                  <a:pt x="950" y="391"/>
                  <a:pt x="919" y="390"/>
                  <a:pt x="887" y="390"/>
                </a:cubicBezTo>
                <a:cubicBezTo>
                  <a:pt x="882" y="371"/>
                  <a:pt x="876" y="353"/>
                  <a:pt x="868" y="3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2306638" y="1065213"/>
            <a:ext cx="1570038" cy="1570038"/>
          </a:xfrm>
          <a:custGeom>
            <a:avLst/>
            <a:gdLst>
              <a:gd name="T0" fmla="*/ 882 w 994"/>
              <a:gd name="T1" fmla="*/ 369 h 994"/>
              <a:gd name="T2" fmla="*/ 859 w 994"/>
              <a:gd name="T3" fmla="*/ 315 h 994"/>
              <a:gd name="T4" fmla="*/ 928 w 994"/>
              <a:gd name="T5" fmla="*/ 250 h 994"/>
              <a:gd name="T6" fmla="*/ 893 w 994"/>
              <a:gd name="T7" fmla="*/ 198 h 994"/>
              <a:gd name="T8" fmla="*/ 807 w 994"/>
              <a:gd name="T9" fmla="*/ 235 h 994"/>
              <a:gd name="T10" fmla="*/ 766 w 994"/>
              <a:gd name="T11" fmla="*/ 193 h 994"/>
              <a:gd name="T12" fmla="*/ 719 w 994"/>
              <a:gd name="T13" fmla="*/ 158 h 994"/>
              <a:gd name="T14" fmla="*/ 746 w 994"/>
              <a:gd name="T15" fmla="*/ 67 h 994"/>
              <a:gd name="T16" fmla="*/ 691 w 994"/>
              <a:gd name="T17" fmla="*/ 40 h 994"/>
              <a:gd name="T18" fmla="*/ 634 w 994"/>
              <a:gd name="T19" fmla="*/ 115 h 994"/>
              <a:gd name="T20" fmla="*/ 578 w 994"/>
              <a:gd name="T21" fmla="*/ 99 h 994"/>
              <a:gd name="T22" fmla="*/ 520 w 994"/>
              <a:gd name="T23" fmla="*/ 92 h 994"/>
              <a:gd name="T24" fmla="*/ 498 w 994"/>
              <a:gd name="T25" fmla="*/ 0 h 994"/>
              <a:gd name="T26" fmla="*/ 436 w 994"/>
              <a:gd name="T27" fmla="*/ 4 h 994"/>
              <a:gd name="T28" fmla="*/ 425 w 994"/>
              <a:gd name="T29" fmla="*/ 98 h 994"/>
              <a:gd name="T30" fmla="*/ 368 w 994"/>
              <a:gd name="T31" fmla="*/ 112 h 994"/>
              <a:gd name="T32" fmla="*/ 314 w 994"/>
              <a:gd name="T33" fmla="*/ 135 h 994"/>
              <a:gd name="T34" fmla="*/ 249 w 994"/>
              <a:gd name="T35" fmla="*/ 66 h 994"/>
              <a:gd name="T36" fmla="*/ 197 w 994"/>
              <a:gd name="T37" fmla="*/ 101 h 994"/>
              <a:gd name="T38" fmla="*/ 235 w 994"/>
              <a:gd name="T39" fmla="*/ 187 h 994"/>
              <a:gd name="T40" fmla="*/ 193 w 994"/>
              <a:gd name="T41" fmla="*/ 228 h 994"/>
              <a:gd name="T42" fmla="*/ 157 w 994"/>
              <a:gd name="T43" fmla="*/ 275 h 994"/>
              <a:gd name="T44" fmla="*/ 67 w 994"/>
              <a:gd name="T45" fmla="*/ 248 h 994"/>
              <a:gd name="T46" fmla="*/ 39 w 994"/>
              <a:gd name="T47" fmla="*/ 303 h 994"/>
              <a:gd name="T48" fmla="*/ 115 w 994"/>
              <a:gd name="T49" fmla="*/ 360 h 994"/>
              <a:gd name="T50" fmla="*/ 99 w 994"/>
              <a:gd name="T51" fmla="*/ 416 h 994"/>
              <a:gd name="T52" fmla="*/ 91 w 994"/>
              <a:gd name="T53" fmla="*/ 474 h 994"/>
              <a:gd name="T54" fmla="*/ 0 w 994"/>
              <a:gd name="T55" fmla="*/ 496 h 994"/>
              <a:gd name="T56" fmla="*/ 3 w 994"/>
              <a:gd name="T57" fmla="*/ 558 h 994"/>
              <a:gd name="T58" fmla="*/ 97 w 994"/>
              <a:gd name="T59" fmla="*/ 569 h 994"/>
              <a:gd name="T60" fmla="*/ 112 w 994"/>
              <a:gd name="T61" fmla="*/ 626 h 994"/>
              <a:gd name="T62" fmla="*/ 134 w 994"/>
              <a:gd name="T63" fmla="*/ 680 h 994"/>
              <a:gd name="T64" fmla="*/ 66 w 994"/>
              <a:gd name="T65" fmla="*/ 745 h 994"/>
              <a:gd name="T66" fmla="*/ 100 w 994"/>
              <a:gd name="T67" fmla="*/ 797 h 994"/>
              <a:gd name="T68" fmla="*/ 187 w 994"/>
              <a:gd name="T69" fmla="*/ 759 h 994"/>
              <a:gd name="T70" fmla="*/ 227 w 994"/>
              <a:gd name="T71" fmla="*/ 801 h 994"/>
              <a:gd name="T72" fmla="*/ 274 w 994"/>
              <a:gd name="T73" fmla="*/ 837 h 994"/>
              <a:gd name="T74" fmla="*/ 248 w 994"/>
              <a:gd name="T75" fmla="*/ 927 h 994"/>
              <a:gd name="T76" fmla="*/ 303 w 994"/>
              <a:gd name="T77" fmla="*/ 955 h 994"/>
              <a:gd name="T78" fmla="*/ 359 w 994"/>
              <a:gd name="T79" fmla="*/ 879 h 994"/>
              <a:gd name="T80" fmla="*/ 416 w 994"/>
              <a:gd name="T81" fmla="*/ 895 h 994"/>
              <a:gd name="T82" fmla="*/ 474 w 994"/>
              <a:gd name="T83" fmla="*/ 903 h 994"/>
              <a:gd name="T84" fmla="*/ 496 w 994"/>
              <a:gd name="T85" fmla="*/ 994 h 994"/>
              <a:gd name="T86" fmla="*/ 558 w 994"/>
              <a:gd name="T87" fmla="*/ 991 h 994"/>
              <a:gd name="T88" fmla="*/ 569 w 994"/>
              <a:gd name="T89" fmla="*/ 897 h 994"/>
              <a:gd name="T90" fmla="*/ 625 w 994"/>
              <a:gd name="T91" fmla="*/ 882 h 994"/>
              <a:gd name="T92" fmla="*/ 679 w 994"/>
              <a:gd name="T93" fmla="*/ 860 h 994"/>
              <a:gd name="T94" fmla="*/ 744 w 994"/>
              <a:gd name="T95" fmla="*/ 928 h 994"/>
              <a:gd name="T96" fmla="*/ 796 w 994"/>
              <a:gd name="T97" fmla="*/ 894 h 994"/>
              <a:gd name="T98" fmla="*/ 759 w 994"/>
              <a:gd name="T99" fmla="*/ 807 h 994"/>
              <a:gd name="T100" fmla="*/ 801 w 994"/>
              <a:gd name="T101" fmla="*/ 766 h 994"/>
              <a:gd name="T102" fmla="*/ 836 w 994"/>
              <a:gd name="T103" fmla="*/ 720 h 994"/>
              <a:gd name="T104" fmla="*/ 927 w 994"/>
              <a:gd name="T105" fmla="*/ 746 h 994"/>
              <a:gd name="T106" fmla="*/ 954 w 994"/>
              <a:gd name="T107" fmla="*/ 691 h 994"/>
              <a:gd name="T108" fmla="*/ 879 w 994"/>
              <a:gd name="T109" fmla="*/ 635 h 994"/>
              <a:gd name="T110" fmla="*/ 895 w 994"/>
              <a:gd name="T111" fmla="*/ 578 h 994"/>
              <a:gd name="T112" fmla="*/ 902 w 994"/>
              <a:gd name="T113" fmla="*/ 520 h 994"/>
              <a:gd name="T114" fmla="*/ 994 w 994"/>
              <a:gd name="T115" fmla="*/ 498 h 994"/>
              <a:gd name="T116" fmla="*/ 990 w 994"/>
              <a:gd name="T117" fmla="*/ 436 h 994"/>
              <a:gd name="T118" fmla="*/ 896 w 994"/>
              <a:gd name="T119" fmla="*/ 425 h 994"/>
              <a:gd name="T120" fmla="*/ 882 w 994"/>
              <a:gd name="T121" fmla="*/ 369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4" h="994">
                <a:moveTo>
                  <a:pt x="882" y="369"/>
                </a:moveTo>
                <a:cubicBezTo>
                  <a:pt x="875" y="350"/>
                  <a:pt x="868" y="332"/>
                  <a:pt x="859" y="315"/>
                </a:cubicBezTo>
                <a:cubicBezTo>
                  <a:pt x="883" y="294"/>
                  <a:pt x="906" y="273"/>
                  <a:pt x="928" y="250"/>
                </a:cubicBezTo>
                <a:cubicBezTo>
                  <a:pt x="917" y="232"/>
                  <a:pt x="906" y="214"/>
                  <a:pt x="893" y="198"/>
                </a:cubicBezTo>
                <a:cubicBezTo>
                  <a:pt x="864" y="209"/>
                  <a:pt x="835" y="221"/>
                  <a:pt x="807" y="235"/>
                </a:cubicBezTo>
                <a:cubicBezTo>
                  <a:pt x="794" y="220"/>
                  <a:pt x="781" y="206"/>
                  <a:pt x="766" y="193"/>
                </a:cubicBezTo>
                <a:cubicBezTo>
                  <a:pt x="751" y="180"/>
                  <a:pt x="736" y="168"/>
                  <a:pt x="719" y="158"/>
                </a:cubicBezTo>
                <a:cubicBezTo>
                  <a:pt x="730" y="128"/>
                  <a:pt x="739" y="98"/>
                  <a:pt x="746" y="67"/>
                </a:cubicBezTo>
                <a:cubicBezTo>
                  <a:pt x="728" y="57"/>
                  <a:pt x="710" y="48"/>
                  <a:pt x="691" y="40"/>
                </a:cubicBezTo>
                <a:cubicBezTo>
                  <a:pt x="670" y="64"/>
                  <a:pt x="652" y="89"/>
                  <a:pt x="634" y="115"/>
                </a:cubicBezTo>
                <a:cubicBezTo>
                  <a:pt x="616" y="109"/>
                  <a:pt x="597" y="103"/>
                  <a:pt x="578" y="99"/>
                </a:cubicBezTo>
                <a:cubicBezTo>
                  <a:pt x="559" y="95"/>
                  <a:pt x="539" y="93"/>
                  <a:pt x="520" y="92"/>
                </a:cubicBezTo>
                <a:cubicBezTo>
                  <a:pt x="514" y="61"/>
                  <a:pt x="507" y="30"/>
                  <a:pt x="498" y="0"/>
                </a:cubicBezTo>
                <a:cubicBezTo>
                  <a:pt x="477" y="0"/>
                  <a:pt x="456" y="2"/>
                  <a:pt x="436" y="4"/>
                </a:cubicBezTo>
                <a:cubicBezTo>
                  <a:pt x="430" y="35"/>
                  <a:pt x="427" y="66"/>
                  <a:pt x="425" y="98"/>
                </a:cubicBezTo>
                <a:cubicBezTo>
                  <a:pt x="406" y="101"/>
                  <a:pt x="387" y="106"/>
                  <a:pt x="368" y="112"/>
                </a:cubicBezTo>
                <a:cubicBezTo>
                  <a:pt x="350" y="119"/>
                  <a:pt x="331" y="126"/>
                  <a:pt x="314" y="135"/>
                </a:cubicBezTo>
                <a:cubicBezTo>
                  <a:pt x="294" y="111"/>
                  <a:pt x="272" y="88"/>
                  <a:pt x="249" y="66"/>
                </a:cubicBezTo>
                <a:cubicBezTo>
                  <a:pt x="231" y="77"/>
                  <a:pt x="214" y="88"/>
                  <a:pt x="197" y="101"/>
                </a:cubicBezTo>
                <a:cubicBezTo>
                  <a:pt x="208" y="130"/>
                  <a:pt x="221" y="159"/>
                  <a:pt x="235" y="187"/>
                </a:cubicBezTo>
                <a:cubicBezTo>
                  <a:pt x="220" y="200"/>
                  <a:pt x="206" y="213"/>
                  <a:pt x="193" y="228"/>
                </a:cubicBezTo>
                <a:cubicBezTo>
                  <a:pt x="180" y="243"/>
                  <a:pt x="168" y="258"/>
                  <a:pt x="157" y="275"/>
                </a:cubicBezTo>
                <a:cubicBezTo>
                  <a:pt x="128" y="264"/>
                  <a:pt x="98" y="255"/>
                  <a:pt x="67" y="248"/>
                </a:cubicBezTo>
                <a:cubicBezTo>
                  <a:pt x="56" y="266"/>
                  <a:pt x="47" y="284"/>
                  <a:pt x="39" y="303"/>
                </a:cubicBezTo>
                <a:cubicBezTo>
                  <a:pt x="64" y="324"/>
                  <a:pt x="89" y="342"/>
                  <a:pt x="115" y="360"/>
                </a:cubicBezTo>
                <a:cubicBezTo>
                  <a:pt x="108" y="378"/>
                  <a:pt x="103" y="397"/>
                  <a:pt x="99" y="416"/>
                </a:cubicBezTo>
                <a:cubicBezTo>
                  <a:pt x="95" y="435"/>
                  <a:pt x="92" y="455"/>
                  <a:pt x="91" y="474"/>
                </a:cubicBezTo>
                <a:cubicBezTo>
                  <a:pt x="61" y="480"/>
                  <a:pt x="30" y="487"/>
                  <a:pt x="0" y="496"/>
                </a:cubicBezTo>
                <a:cubicBezTo>
                  <a:pt x="0" y="517"/>
                  <a:pt x="1" y="538"/>
                  <a:pt x="3" y="558"/>
                </a:cubicBezTo>
                <a:cubicBezTo>
                  <a:pt x="35" y="564"/>
                  <a:pt x="66" y="567"/>
                  <a:pt x="97" y="569"/>
                </a:cubicBezTo>
                <a:cubicBezTo>
                  <a:pt x="100" y="588"/>
                  <a:pt x="106" y="607"/>
                  <a:pt x="112" y="626"/>
                </a:cubicBezTo>
                <a:cubicBezTo>
                  <a:pt x="118" y="644"/>
                  <a:pt x="125" y="662"/>
                  <a:pt x="134" y="680"/>
                </a:cubicBezTo>
                <a:cubicBezTo>
                  <a:pt x="110" y="700"/>
                  <a:pt x="88" y="722"/>
                  <a:pt x="66" y="745"/>
                </a:cubicBezTo>
                <a:cubicBezTo>
                  <a:pt x="76" y="763"/>
                  <a:pt x="87" y="780"/>
                  <a:pt x="100" y="797"/>
                </a:cubicBezTo>
                <a:cubicBezTo>
                  <a:pt x="130" y="786"/>
                  <a:pt x="159" y="773"/>
                  <a:pt x="187" y="759"/>
                </a:cubicBezTo>
                <a:cubicBezTo>
                  <a:pt x="199" y="774"/>
                  <a:pt x="213" y="788"/>
                  <a:pt x="227" y="801"/>
                </a:cubicBezTo>
                <a:cubicBezTo>
                  <a:pt x="242" y="814"/>
                  <a:pt x="258" y="826"/>
                  <a:pt x="274" y="837"/>
                </a:cubicBezTo>
                <a:cubicBezTo>
                  <a:pt x="264" y="866"/>
                  <a:pt x="255" y="896"/>
                  <a:pt x="248" y="927"/>
                </a:cubicBezTo>
                <a:cubicBezTo>
                  <a:pt x="265" y="938"/>
                  <a:pt x="284" y="947"/>
                  <a:pt x="303" y="955"/>
                </a:cubicBezTo>
                <a:cubicBezTo>
                  <a:pt x="323" y="930"/>
                  <a:pt x="342" y="905"/>
                  <a:pt x="359" y="879"/>
                </a:cubicBezTo>
                <a:cubicBezTo>
                  <a:pt x="378" y="886"/>
                  <a:pt x="396" y="891"/>
                  <a:pt x="416" y="895"/>
                </a:cubicBezTo>
                <a:cubicBezTo>
                  <a:pt x="435" y="899"/>
                  <a:pt x="454" y="902"/>
                  <a:pt x="474" y="903"/>
                </a:cubicBezTo>
                <a:cubicBezTo>
                  <a:pt x="479" y="933"/>
                  <a:pt x="487" y="964"/>
                  <a:pt x="496" y="994"/>
                </a:cubicBezTo>
                <a:cubicBezTo>
                  <a:pt x="517" y="994"/>
                  <a:pt x="537" y="993"/>
                  <a:pt x="558" y="991"/>
                </a:cubicBezTo>
                <a:cubicBezTo>
                  <a:pt x="563" y="959"/>
                  <a:pt x="567" y="928"/>
                  <a:pt x="569" y="897"/>
                </a:cubicBezTo>
                <a:cubicBezTo>
                  <a:pt x="588" y="894"/>
                  <a:pt x="607" y="888"/>
                  <a:pt x="625" y="882"/>
                </a:cubicBezTo>
                <a:cubicBezTo>
                  <a:pt x="644" y="876"/>
                  <a:pt x="662" y="869"/>
                  <a:pt x="679" y="860"/>
                </a:cubicBezTo>
                <a:cubicBezTo>
                  <a:pt x="700" y="884"/>
                  <a:pt x="721" y="906"/>
                  <a:pt x="744" y="928"/>
                </a:cubicBezTo>
                <a:cubicBezTo>
                  <a:pt x="762" y="918"/>
                  <a:pt x="780" y="907"/>
                  <a:pt x="796" y="894"/>
                </a:cubicBezTo>
                <a:cubicBezTo>
                  <a:pt x="785" y="864"/>
                  <a:pt x="773" y="835"/>
                  <a:pt x="759" y="807"/>
                </a:cubicBezTo>
                <a:cubicBezTo>
                  <a:pt x="774" y="795"/>
                  <a:pt x="788" y="781"/>
                  <a:pt x="801" y="766"/>
                </a:cubicBezTo>
                <a:cubicBezTo>
                  <a:pt x="814" y="752"/>
                  <a:pt x="826" y="736"/>
                  <a:pt x="836" y="720"/>
                </a:cubicBezTo>
                <a:cubicBezTo>
                  <a:pt x="866" y="730"/>
                  <a:pt x="896" y="739"/>
                  <a:pt x="927" y="746"/>
                </a:cubicBezTo>
                <a:cubicBezTo>
                  <a:pt x="937" y="729"/>
                  <a:pt x="946" y="710"/>
                  <a:pt x="954" y="691"/>
                </a:cubicBezTo>
                <a:cubicBezTo>
                  <a:pt x="930" y="671"/>
                  <a:pt x="905" y="652"/>
                  <a:pt x="879" y="635"/>
                </a:cubicBezTo>
                <a:cubicBezTo>
                  <a:pt x="885" y="616"/>
                  <a:pt x="891" y="598"/>
                  <a:pt x="895" y="578"/>
                </a:cubicBezTo>
                <a:cubicBezTo>
                  <a:pt x="899" y="559"/>
                  <a:pt x="901" y="540"/>
                  <a:pt x="902" y="520"/>
                </a:cubicBezTo>
                <a:cubicBezTo>
                  <a:pt x="933" y="515"/>
                  <a:pt x="963" y="507"/>
                  <a:pt x="994" y="498"/>
                </a:cubicBezTo>
                <a:cubicBezTo>
                  <a:pt x="994" y="477"/>
                  <a:pt x="992" y="457"/>
                  <a:pt x="990" y="436"/>
                </a:cubicBezTo>
                <a:cubicBezTo>
                  <a:pt x="959" y="431"/>
                  <a:pt x="928" y="427"/>
                  <a:pt x="896" y="425"/>
                </a:cubicBezTo>
                <a:cubicBezTo>
                  <a:pt x="893" y="406"/>
                  <a:pt x="888" y="387"/>
                  <a:pt x="882" y="36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90813" y="1527175"/>
            <a:ext cx="7921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8813" y="2787650"/>
            <a:ext cx="7921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0213" y="3917950"/>
            <a:ext cx="7921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82850" y="5332413"/>
            <a:ext cx="7921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7163" y="1457325"/>
            <a:ext cx="2455862" cy="709613"/>
            <a:chOff x="4511824" y="1399531"/>
            <a:chExt cx="2456656" cy="71035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511824" y="1754710"/>
              <a:ext cx="244827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960096" y="1399531"/>
              <a:ext cx="8384" cy="7103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284538" y="2678113"/>
            <a:ext cx="3140075" cy="709612"/>
            <a:chOff x="3828405" y="1399531"/>
            <a:chExt cx="3140075" cy="710358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828405" y="1754710"/>
              <a:ext cx="31316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960096" y="1399531"/>
              <a:ext cx="8384" cy="7103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4252913" y="3914775"/>
            <a:ext cx="2176462" cy="709613"/>
            <a:chOff x="4511824" y="1399531"/>
            <a:chExt cx="2177008" cy="710358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4511824" y="1754710"/>
              <a:ext cx="216862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680448" y="1399531"/>
              <a:ext cx="8384" cy="7103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762375" y="5332413"/>
            <a:ext cx="2667000" cy="709612"/>
            <a:chOff x="4021174" y="1399531"/>
            <a:chExt cx="2667658" cy="710358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021174" y="1754710"/>
              <a:ext cx="265927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680448" y="1399531"/>
              <a:ext cx="8384" cy="7103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6503988" y="1527175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03988" y="2733675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88113" y="3960813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88113" y="5392738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2" name="Rectangle 29"/>
          <p:cNvSpPr/>
          <p:nvPr/>
        </p:nvSpPr>
        <p:spPr bwMode="auto">
          <a:xfrm rot="10800000" flipH="1">
            <a:off x="0" y="4906963"/>
            <a:ext cx="12344400" cy="199390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3" name="Freeform 18"/>
          <p:cNvSpPr/>
          <p:nvPr/>
        </p:nvSpPr>
        <p:spPr bwMode="auto">
          <a:xfrm>
            <a:off x="2979738" y="3662363"/>
            <a:ext cx="1592263" cy="124301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4" name="Rectangle 19"/>
          <p:cNvSpPr/>
          <p:nvPr/>
        </p:nvSpPr>
        <p:spPr bwMode="auto">
          <a:xfrm>
            <a:off x="3455988" y="2020888"/>
            <a:ext cx="6270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ebas Neue" charset="0"/>
                <a:sym typeface="Arial" panose="020B0604020202020204" pitchFamily="34" charset="0"/>
              </a:rPr>
              <a:t>40%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ebas Neue" charset="0"/>
              <a:sym typeface="Arial" panose="020B0604020202020204" pitchFamily="34" charset="0"/>
            </a:endParaRPr>
          </a:p>
        </p:txBody>
      </p:sp>
      <p:cxnSp>
        <p:nvCxnSpPr>
          <p:cNvPr id="40967" name="Straight Connector 72"/>
          <p:cNvCxnSpPr>
            <a:endCxn id="43" idx="2"/>
          </p:cNvCxnSpPr>
          <p:nvPr/>
        </p:nvCxnSpPr>
        <p:spPr>
          <a:xfrm>
            <a:off x="3757613" y="2432050"/>
            <a:ext cx="22225" cy="1169988"/>
          </a:xfrm>
          <a:prstGeom prst="line">
            <a:avLst/>
          </a:prstGeom>
          <a:ln w="12700" cap="flat" cmpd="sng">
            <a:solidFill>
              <a:srgbClr val="ADBACA"/>
            </a:solidFill>
            <a:prstDash val="sysDot"/>
            <a:miter/>
            <a:headEnd type="oval" w="lg" len="lg"/>
            <a:tailEnd type="none" w="lg" len="lg"/>
          </a:ln>
        </p:spPr>
      </p:cxnSp>
      <p:sp>
        <p:nvSpPr>
          <p:cNvPr id="46" name="Freeform 21"/>
          <p:cNvSpPr/>
          <p:nvPr/>
        </p:nvSpPr>
        <p:spPr bwMode="auto">
          <a:xfrm>
            <a:off x="4103688" y="4081463"/>
            <a:ext cx="1592263" cy="82391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Rectangle 22"/>
          <p:cNvSpPr/>
          <p:nvPr/>
        </p:nvSpPr>
        <p:spPr bwMode="auto">
          <a:xfrm>
            <a:off x="4572000" y="2055813"/>
            <a:ext cx="625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ebas Neue" charset="0"/>
                <a:sym typeface="Arial" panose="020B0604020202020204" pitchFamily="34" charset="0"/>
              </a:rPr>
              <a:t>30%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ebas Neue" charset="0"/>
              <a:sym typeface="Arial" panose="020B0604020202020204" pitchFamily="34" charset="0"/>
            </a:endParaRPr>
          </a:p>
        </p:txBody>
      </p:sp>
      <p:cxnSp>
        <p:nvCxnSpPr>
          <p:cNvPr id="40970" name="Straight Connector 73"/>
          <p:cNvCxnSpPr/>
          <p:nvPr/>
        </p:nvCxnSpPr>
        <p:spPr>
          <a:xfrm>
            <a:off x="4881563" y="2432050"/>
            <a:ext cx="22225" cy="1593850"/>
          </a:xfrm>
          <a:prstGeom prst="line">
            <a:avLst/>
          </a:prstGeom>
          <a:ln w="12700" cap="flat" cmpd="sng">
            <a:solidFill>
              <a:srgbClr val="ADBACA"/>
            </a:solidFill>
            <a:prstDash val="sysDot"/>
            <a:miter/>
            <a:headEnd type="oval" w="lg" len="lg"/>
            <a:tailEnd type="none" w="lg" len="lg"/>
          </a:ln>
        </p:spPr>
      </p:cxnSp>
      <p:sp>
        <p:nvSpPr>
          <p:cNvPr id="49" name="Freeform 24"/>
          <p:cNvSpPr/>
          <p:nvPr/>
        </p:nvSpPr>
        <p:spPr bwMode="auto">
          <a:xfrm>
            <a:off x="6367463" y="3482975"/>
            <a:ext cx="1592263" cy="1422400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0" name="Rectangle 25"/>
          <p:cNvSpPr/>
          <p:nvPr/>
        </p:nvSpPr>
        <p:spPr bwMode="auto">
          <a:xfrm>
            <a:off x="6853238" y="2024063"/>
            <a:ext cx="6270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ebas Neue" charset="0"/>
                <a:sym typeface="Arial" panose="020B0604020202020204" pitchFamily="34" charset="0"/>
              </a:rPr>
              <a:t>65%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ebas Neue" charset="0"/>
              <a:sym typeface="Arial" panose="020B0604020202020204" pitchFamily="34" charset="0"/>
            </a:endParaRPr>
          </a:p>
        </p:txBody>
      </p:sp>
      <p:cxnSp>
        <p:nvCxnSpPr>
          <p:cNvPr id="40973" name="Straight Connector 79"/>
          <p:cNvCxnSpPr/>
          <p:nvPr/>
        </p:nvCxnSpPr>
        <p:spPr>
          <a:xfrm rot="5400000" flipV="1">
            <a:off x="6659563" y="2933700"/>
            <a:ext cx="1008062" cy="4763"/>
          </a:xfrm>
          <a:prstGeom prst="line">
            <a:avLst/>
          </a:prstGeom>
          <a:ln w="12700" cap="flat" cmpd="sng">
            <a:solidFill>
              <a:srgbClr val="ADBACA"/>
            </a:solidFill>
            <a:prstDash val="sysDot"/>
            <a:miter/>
            <a:headEnd type="oval" w="lg" len="lg"/>
            <a:tailEnd type="none" w="lg" len="lg"/>
          </a:ln>
        </p:spPr>
      </p:cxnSp>
      <p:sp>
        <p:nvSpPr>
          <p:cNvPr id="52" name="Freeform 15"/>
          <p:cNvSpPr/>
          <p:nvPr/>
        </p:nvSpPr>
        <p:spPr bwMode="auto">
          <a:xfrm>
            <a:off x="5203825" y="2889250"/>
            <a:ext cx="1593850" cy="201612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3" name="Rectangle 16"/>
          <p:cNvSpPr/>
          <p:nvPr/>
        </p:nvSpPr>
        <p:spPr bwMode="auto">
          <a:xfrm>
            <a:off x="5683250" y="2019300"/>
            <a:ext cx="6270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ebas Neue" charset="0"/>
                <a:sym typeface="Arial" panose="020B0604020202020204" pitchFamily="34" charset="0"/>
              </a:rPr>
              <a:t>85%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ebas Neue" charset="0"/>
              <a:sym typeface="Arial" panose="020B0604020202020204" pitchFamily="34" charset="0"/>
            </a:endParaRPr>
          </a:p>
        </p:txBody>
      </p:sp>
      <p:cxnSp>
        <p:nvCxnSpPr>
          <p:cNvPr id="40976" name="Straight Connector 80"/>
          <p:cNvCxnSpPr/>
          <p:nvPr/>
        </p:nvCxnSpPr>
        <p:spPr>
          <a:xfrm rot="5400000" flipV="1">
            <a:off x="5775325" y="2646363"/>
            <a:ext cx="431800" cy="3175"/>
          </a:xfrm>
          <a:prstGeom prst="line">
            <a:avLst/>
          </a:prstGeom>
          <a:ln w="12700" cap="flat" cmpd="sng">
            <a:solidFill>
              <a:srgbClr val="ADBACA"/>
            </a:solidFill>
            <a:prstDash val="sysDot"/>
            <a:miter/>
            <a:headEnd type="oval" w="lg" len="lg"/>
            <a:tailEnd type="none" w="lg" len="lg"/>
          </a:ln>
        </p:spPr>
      </p:cxnSp>
      <p:sp>
        <p:nvSpPr>
          <p:cNvPr id="55" name="Freeform 27"/>
          <p:cNvSpPr/>
          <p:nvPr/>
        </p:nvSpPr>
        <p:spPr bwMode="auto">
          <a:xfrm>
            <a:off x="7507288" y="4081463"/>
            <a:ext cx="1592263" cy="82391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6" name="Rectangle 28"/>
          <p:cNvSpPr/>
          <p:nvPr/>
        </p:nvSpPr>
        <p:spPr bwMode="auto">
          <a:xfrm>
            <a:off x="8004175" y="2028825"/>
            <a:ext cx="6254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ebas Neue" charset="0"/>
                <a:sym typeface="Arial" panose="020B0604020202020204" pitchFamily="34" charset="0"/>
              </a:rPr>
              <a:t>35%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ebas Neue" charset="0"/>
              <a:sym typeface="Arial" panose="020B0604020202020204" pitchFamily="34" charset="0"/>
            </a:endParaRPr>
          </a:p>
        </p:txBody>
      </p:sp>
      <p:cxnSp>
        <p:nvCxnSpPr>
          <p:cNvPr id="40979" name="Straight Connector 81"/>
          <p:cNvCxnSpPr/>
          <p:nvPr/>
        </p:nvCxnSpPr>
        <p:spPr>
          <a:xfrm>
            <a:off x="8320088" y="2432050"/>
            <a:ext cx="0" cy="1593850"/>
          </a:xfrm>
          <a:prstGeom prst="line">
            <a:avLst/>
          </a:prstGeom>
          <a:ln w="12700" cap="flat" cmpd="sng">
            <a:solidFill>
              <a:srgbClr val="ADBACA"/>
            </a:solidFill>
            <a:prstDash val="sysDot"/>
            <a:miter/>
            <a:headEnd type="oval" w="lg" len="lg"/>
            <a:tailEnd type="none" w="lg" len="lg"/>
          </a:ln>
        </p:spPr>
      </p:cxnSp>
      <p:cxnSp>
        <p:nvCxnSpPr>
          <p:cNvPr id="40980" name="Straight Connector 10"/>
          <p:cNvCxnSpPr/>
          <p:nvPr/>
        </p:nvCxnSpPr>
        <p:spPr>
          <a:xfrm>
            <a:off x="2965450" y="5499100"/>
            <a:ext cx="6119813" cy="0"/>
          </a:xfrm>
          <a:prstGeom prst="line">
            <a:avLst/>
          </a:prstGeom>
          <a:ln w="6350" cap="flat" cmpd="sng">
            <a:solidFill>
              <a:srgbClr val="ADBACA"/>
            </a:solidFill>
            <a:prstDash val="sysDot"/>
            <a:miter/>
            <a:headEnd type="none" w="med" len="med"/>
            <a:tailEnd type="none" w="med" len="med"/>
          </a:ln>
        </p:spPr>
      </p:cxnSp>
      <p:sp>
        <p:nvSpPr>
          <p:cNvPr id="40981" name="TextBox 13"/>
          <p:cNvSpPr txBox="1"/>
          <p:nvPr/>
        </p:nvSpPr>
        <p:spPr>
          <a:xfrm>
            <a:off x="3216275" y="5102225"/>
            <a:ext cx="8874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2" name="TextBox 13"/>
          <p:cNvSpPr txBox="1"/>
          <p:nvPr/>
        </p:nvSpPr>
        <p:spPr>
          <a:xfrm>
            <a:off x="4375150" y="5102225"/>
            <a:ext cx="8874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3" name="TextBox 13"/>
          <p:cNvSpPr txBox="1"/>
          <p:nvPr/>
        </p:nvSpPr>
        <p:spPr>
          <a:xfrm>
            <a:off x="5534025" y="5102225"/>
            <a:ext cx="8874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4" name="TextBox 13"/>
          <p:cNvSpPr txBox="1"/>
          <p:nvPr/>
        </p:nvSpPr>
        <p:spPr>
          <a:xfrm>
            <a:off x="6692900" y="5102225"/>
            <a:ext cx="8874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5" name="TextBox 13"/>
          <p:cNvSpPr txBox="1"/>
          <p:nvPr/>
        </p:nvSpPr>
        <p:spPr>
          <a:xfrm>
            <a:off x="7851775" y="5102225"/>
            <a:ext cx="8874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6" name="矩形 63"/>
          <p:cNvSpPr/>
          <p:nvPr/>
        </p:nvSpPr>
        <p:spPr>
          <a:xfrm>
            <a:off x="2965450" y="5629275"/>
            <a:ext cx="6107113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1" name="Oval 13"/>
          <p:cNvSpPr/>
          <p:nvPr/>
        </p:nvSpPr>
        <p:spPr>
          <a:xfrm>
            <a:off x="2700338" y="2344738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Oval 15"/>
          <p:cNvSpPr/>
          <p:nvPr/>
        </p:nvSpPr>
        <p:spPr>
          <a:xfrm>
            <a:off x="5205413" y="2344738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3" name="Oval 17"/>
          <p:cNvSpPr/>
          <p:nvPr/>
        </p:nvSpPr>
        <p:spPr>
          <a:xfrm>
            <a:off x="7748588" y="2344738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4" name="Oval 26"/>
          <p:cNvSpPr/>
          <p:nvPr/>
        </p:nvSpPr>
        <p:spPr>
          <a:xfrm>
            <a:off x="2690813" y="5162550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Oval 28"/>
          <p:cNvSpPr/>
          <p:nvPr/>
        </p:nvSpPr>
        <p:spPr>
          <a:xfrm>
            <a:off x="5195888" y="5162550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6" name="Oval 30"/>
          <p:cNvSpPr/>
          <p:nvPr/>
        </p:nvSpPr>
        <p:spPr>
          <a:xfrm>
            <a:off x="7739063" y="5162550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1714500" y="1671638"/>
            <a:ext cx="1952625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kern="1200" cap="none" spc="0" normalizeH="0" baseline="0" noProof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1560513" y="1957388"/>
            <a:ext cx="2333625" cy="1857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200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4219575" y="1671638"/>
            <a:ext cx="1952625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kern="1200" cap="none" spc="0" normalizeH="0" baseline="0" noProof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4065588" y="1957388"/>
            <a:ext cx="2333625" cy="1857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200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6772275" y="1671638"/>
            <a:ext cx="1952625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kern="1200" cap="none" spc="0" normalizeH="0" baseline="0" noProof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6618288" y="1957388"/>
            <a:ext cx="2333625" cy="1857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200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1714500" y="5611813"/>
            <a:ext cx="1952625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kern="1200" cap="none" spc="0" normalizeH="0" baseline="0" noProof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560513" y="5897563"/>
            <a:ext cx="2333625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200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4219575" y="5611813"/>
            <a:ext cx="1952625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kern="1200" cap="none" spc="0" normalizeH="0" baseline="0" noProof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4065588" y="5897563"/>
            <a:ext cx="2333625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200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6772275" y="5611813"/>
            <a:ext cx="1952625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kern="1200" cap="none" spc="0" normalizeH="0" baseline="0" noProof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6618288" y="5897563"/>
            <a:ext cx="2333625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R="0" algn="ctr" defTabSz="121666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200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12"/>
          <p:cNvSpPr/>
          <p:nvPr/>
        </p:nvSpPr>
        <p:spPr bwMode="auto">
          <a:xfrm>
            <a:off x="901700" y="3287713"/>
            <a:ext cx="10086975" cy="1171575"/>
          </a:xfrm>
          <a:custGeom>
            <a:avLst/>
            <a:gdLst>
              <a:gd name="T0" fmla="*/ 98 w 6354"/>
              <a:gd name="T1" fmla="*/ 408 h 738"/>
              <a:gd name="T2" fmla="*/ 190 w 6354"/>
              <a:gd name="T3" fmla="*/ 408 h 738"/>
              <a:gd name="T4" fmla="*/ 0 w 6354"/>
              <a:gd name="T5" fmla="*/ 738 h 738"/>
              <a:gd name="T6" fmla="*/ 89 w 6354"/>
              <a:gd name="T7" fmla="*/ 738 h 738"/>
              <a:gd name="T8" fmla="*/ 279 w 6354"/>
              <a:gd name="T9" fmla="*/ 408 h 738"/>
              <a:gd name="T10" fmla="*/ 368 w 6354"/>
              <a:gd name="T11" fmla="*/ 408 h 738"/>
              <a:gd name="T12" fmla="*/ 178 w 6354"/>
              <a:gd name="T13" fmla="*/ 738 h 738"/>
              <a:gd name="T14" fmla="*/ 267 w 6354"/>
              <a:gd name="T15" fmla="*/ 738 h 738"/>
              <a:gd name="T16" fmla="*/ 457 w 6354"/>
              <a:gd name="T17" fmla="*/ 408 h 738"/>
              <a:gd name="T18" fmla="*/ 547 w 6354"/>
              <a:gd name="T19" fmla="*/ 408 h 738"/>
              <a:gd name="T20" fmla="*/ 356 w 6354"/>
              <a:gd name="T21" fmla="*/ 738 h 738"/>
              <a:gd name="T22" fmla="*/ 445 w 6354"/>
              <a:gd name="T23" fmla="*/ 738 h 738"/>
              <a:gd name="T24" fmla="*/ 636 w 6354"/>
              <a:gd name="T25" fmla="*/ 408 h 738"/>
              <a:gd name="T26" fmla="*/ 5716 w 6354"/>
              <a:gd name="T27" fmla="*/ 408 h 738"/>
              <a:gd name="T28" fmla="*/ 5716 w 6354"/>
              <a:gd name="T29" fmla="*/ 738 h 738"/>
              <a:gd name="T30" fmla="*/ 6354 w 6354"/>
              <a:gd name="T31" fmla="*/ 369 h 738"/>
              <a:gd name="T32" fmla="*/ 5716 w 6354"/>
              <a:gd name="T33" fmla="*/ 0 h 738"/>
              <a:gd name="T34" fmla="*/ 5716 w 6354"/>
              <a:gd name="T35" fmla="*/ 330 h 738"/>
              <a:gd name="T36" fmla="*/ 636 w 6354"/>
              <a:gd name="T37" fmla="*/ 330 h 738"/>
              <a:gd name="T38" fmla="*/ 445 w 6354"/>
              <a:gd name="T39" fmla="*/ 0 h 738"/>
              <a:gd name="T40" fmla="*/ 356 w 6354"/>
              <a:gd name="T41" fmla="*/ 0 h 738"/>
              <a:gd name="T42" fmla="*/ 547 w 6354"/>
              <a:gd name="T43" fmla="*/ 330 h 738"/>
              <a:gd name="T44" fmla="*/ 457 w 6354"/>
              <a:gd name="T45" fmla="*/ 330 h 738"/>
              <a:gd name="T46" fmla="*/ 267 w 6354"/>
              <a:gd name="T47" fmla="*/ 0 h 738"/>
              <a:gd name="T48" fmla="*/ 178 w 6354"/>
              <a:gd name="T49" fmla="*/ 0 h 738"/>
              <a:gd name="T50" fmla="*/ 368 w 6354"/>
              <a:gd name="T51" fmla="*/ 330 h 738"/>
              <a:gd name="T52" fmla="*/ 279 w 6354"/>
              <a:gd name="T53" fmla="*/ 330 h 738"/>
              <a:gd name="T54" fmla="*/ 89 w 6354"/>
              <a:gd name="T55" fmla="*/ 0 h 738"/>
              <a:gd name="T56" fmla="*/ 0 w 6354"/>
              <a:gd name="T57" fmla="*/ 0 h 738"/>
              <a:gd name="T58" fmla="*/ 190 w 6354"/>
              <a:gd name="T59" fmla="*/ 330 h 738"/>
              <a:gd name="T60" fmla="*/ 98 w 6354"/>
              <a:gd name="T61" fmla="*/ 330 h 738"/>
              <a:gd name="T62" fmla="*/ 98 w 6354"/>
              <a:gd name="T63" fmla="*/ 40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54" h="738">
                <a:moveTo>
                  <a:pt x="98" y="408"/>
                </a:moveTo>
                <a:lnTo>
                  <a:pt x="190" y="408"/>
                </a:lnTo>
                <a:lnTo>
                  <a:pt x="0" y="738"/>
                </a:lnTo>
                <a:lnTo>
                  <a:pt x="89" y="738"/>
                </a:lnTo>
                <a:lnTo>
                  <a:pt x="279" y="408"/>
                </a:lnTo>
                <a:lnTo>
                  <a:pt x="368" y="408"/>
                </a:lnTo>
                <a:lnTo>
                  <a:pt x="178" y="738"/>
                </a:lnTo>
                <a:lnTo>
                  <a:pt x="267" y="738"/>
                </a:lnTo>
                <a:lnTo>
                  <a:pt x="457" y="408"/>
                </a:lnTo>
                <a:lnTo>
                  <a:pt x="547" y="408"/>
                </a:lnTo>
                <a:lnTo>
                  <a:pt x="356" y="738"/>
                </a:lnTo>
                <a:lnTo>
                  <a:pt x="445" y="738"/>
                </a:lnTo>
                <a:lnTo>
                  <a:pt x="636" y="408"/>
                </a:lnTo>
                <a:lnTo>
                  <a:pt x="5716" y="408"/>
                </a:lnTo>
                <a:lnTo>
                  <a:pt x="5716" y="738"/>
                </a:lnTo>
                <a:lnTo>
                  <a:pt x="6354" y="369"/>
                </a:lnTo>
                <a:lnTo>
                  <a:pt x="5716" y="0"/>
                </a:lnTo>
                <a:lnTo>
                  <a:pt x="5716" y="330"/>
                </a:lnTo>
                <a:lnTo>
                  <a:pt x="636" y="330"/>
                </a:lnTo>
                <a:lnTo>
                  <a:pt x="445" y="0"/>
                </a:lnTo>
                <a:lnTo>
                  <a:pt x="356" y="0"/>
                </a:lnTo>
                <a:lnTo>
                  <a:pt x="547" y="330"/>
                </a:lnTo>
                <a:lnTo>
                  <a:pt x="457" y="330"/>
                </a:lnTo>
                <a:lnTo>
                  <a:pt x="267" y="0"/>
                </a:lnTo>
                <a:lnTo>
                  <a:pt x="178" y="0"/>
                </a:lnTo>
                <a:lnTo>
                  <a:pt x="368" y="330"/>
                </a:lnTo>
                <a:lnTo>
                  <a:pt x="279" y="330"/>
                </a:lnTo>
                <a:lnTo>
                  <a:pt x="89" y="0"/>
                </a:lnTo>
                <a:lnTo>
                  <a:pt x="0" y="0"/>
                </a:lnTo>
                <a:lnTo>
                  <a:pt x="190" y="330"/>
                </a:lnTo>
                <a:lnTo>
                  <a:pt x="98" y="330"/>
                </a:lnTo>
                <a:lnTo>
                  <a:pt x="98" y="408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60" name="直接连接符 59"/>
          <p:cNvCxnSpPr>
            <a:stCxn id="41" idx="5"/>
          </p:cNvCxnSpPr>
          <p:nvPr/>
        </p:nvCxnSpPr>
        <p:spPr>
          <a:xfrm>
            <a:off x="2911475" y="2555875"/>
            <a:ext cx="982663" cy="1312863"/>
          </a:xfrm>
          <a:prstGeom prst="line">
            <a:avLst/>
          </a:prstGeom>
          <a:ln w="3810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44" idx="7"/>
          </p:cNvCxnSpPr>
          <p:nvPr/>
        </p:nvCxnSpPr>
        <p:spPr>
          <a:xfrm flipV="1">
            <a:off x="2901950" y="3841750"/>
            <a:ext cx="992188" cy="1355725"/>
          </a:xfrm>
          <a:prstGeom prst="line">
            <a:avLst/>
          </a:prstGeom>
          <a:ln w="3810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42" idx="5"/>
          </p:cNvCxnSpPr>
          <p:nvPr/>
        </p:nvCxnSpPr>
        <p:spPr>
          <a:xfrm>
            <a:off x="5416550" y="2555875"/>
            <a:ext cx="969963" cy="1312863"/>
          </a:xfrm>
          <a:prstGeom prst="line">
            <a:avLst/>
          </a:prstGeom>
          <a:ln w="3810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45" idx="7"/>
          </p:cNvCxnSpPr>
          <p:nvPr/>
        </p:nvCxnSpPr>
        <p:spPr>
          <a:xfrm flipV="1">
            <a:off x="5407025" y="3841750"/>
            <a:ext cx="979488" cy="1355725"/>
          </a:xfrm>
          <a:prstGeom prst="line">
            <a:avLst/>
          </a:prstGeom>
          <a:ln w="38100">
            <a:solidFill>
              <a:schemeClr val="bg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43" idx="5"/>
          </p:cNvCxnSpPr>
          <p:nvPr/>
        </p:nvCxnSpPr>
        <p:spPr>
          <a:xfrm>
            <a:off x="7959725" y="2555875"/>
            <a:ext cx="1028700" cy="1312863"/>
          </a:xfrm>
          <a:prstGeom prst="line">
            <a:avLst/>
          </a:prstGeom>
          <a:ln w="3810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46" idx="7"/>
          </p:cNvCxnSpPr>
          <p:nvPr/>
        </p:nvCxnSpPr>
        <p:spPr>
          <a:xfrm flipV="1">
            <a:off x="7950200" y="3886200"/>
            <a:ext cx="1038225" cy="1311275"/>
          </a:xfrm>
          <a:prstGeom prst="line">
            <a:avLst/>
          </a:prstGeom>
          <a:ln w="3810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13"/>
          <p:cNvSpPr/>
          <p:nvPr/>
        </p:nvSpPr>
        <p:spPr>
          <a:xfrm>
            <a:off x="3719513" y="3757613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67" name="Oval 13"/>
          <p:cNvSpPr/>
          <p:nvPr/>
        </p:nvSpPr>
        <p:spPr>
          <a:xfrm>
            <a:off x="6211888" y="3757613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68" name="Oval 13"/>
          <p:cNvSpPr/>
          <p:nvPr/>
        </p:nvSpPr>
        <p:spPr>
          <a:xfrm>
            <a:off x="8864600" y="3757613"/>
            <a:ext cx="247650" cy="247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30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2233613"/>
            <a:ext cx="7132638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>
          <a:xfrm>
            <a:off x="1776413" y="1603375"/>
            <a:ext cx="3228975" cy="32289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62500" y="2930525"/>
            <a:ext cx="484188" cy="484188"/>
          </a:xfrm>
          <a:prstGeom prst="ellipse">
            <a:avLst/>
          </a:prstGeom>
          <a:solidFill>
            <a:srgbClr val="0070C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5" name="Freeform 196"/>
          <p:cNvSpPr>
            <a:spLocks noEditPoints="1"/>
          </p:cNvSpPr>
          <p:nvPr/>
        </p:nvSpPr>
        <p:spPr>
          <a:xfrm>
            <a:off x="3089275" y="1768475"/>
            <a:ext cx="600075" cy="468313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64" h="128">
                <a:moveTo>
                  <a:pt x="82" y="0"/>
                </a:moveTo>
                <a:lnTo>
                  <a:pt x="0" y="22"/>
                </a:lnTo>
                <a:lnTo>
                  <a:pt x="0" y="107"/>
                </a:lnTo>
                <a:lnTo>
                  <a:pt x="76" y="128"/>
                </a:lnTo>
                <a:lnTo>
                  <a:pt x="76" y="43"/>
                </a:lnTo>
                <a:lnTo>
                  <a:pt x="22" y="28"/>
                </a:lnTo>
                <a:lnTo>
                  <a:pt x="82" y="12"/>
                </a:lnTo>
                <a:lnTo>
                  <a:pt x="141" y="28"/>
                </a:lnTo>
                <a:lnTo>
                  <a:pt x="88" y="43"/>
                </a:lnTo>
                <a:lnTo>
                  <a:pt x="88" y="128"/>
                </a:lnTo>
                <a:lnTo>
                  <a:pt x="164" y="107"/>
                </a:lnTo>
                <a:lnTo>
                  <a:pt x="164" y="22"/>
                </a:lnTo>
                <a:lnTo>
                  <a:pt x="82" y="0"/>
                </a:lnTo>
                <a:close/>
                <a:moveTo>
                  <a:pt x="143" y="62"/>
                </a:moveTo>
                <a:lnTo>
                  <a:pt x="110" y="71"/>
                </a:lnTo>
                <a:lnTo>
                  <a:pt x="110" y="55"/>
                </a:lnTo>
                <a:lnTo>
                  <a:pt x="143" y="46"/>
                </a:lnTo>
                <a:lnTo>
                  <a:pt x="143" y="6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3016" name="文本框 15"/>
          <p:cNvSpPr txBox="1"/>
          <p:nvPr/>
        </p:nvSpPr>
        <p:spPr>
          <a:xfrm>
            <a:off x="2427288" y="2320925"/>
            <a:ext cx="22145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7" name="文本框 16"/>
          <p:cNvSpPr txBox="1"/>
          <p:nvPr/>
        </p:nvSpPr>
        <p:spPr>
          <a:xfrm>
            <a:off x="2246313" y="2668588"/>
            <a:ext cx="25781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 SIT AMET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760663" y="3173413"/>
            <a:ext cx="1412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9" name="文本框 18"/>
          <p:cNvSpPr txBox="1"/>
          <p:nvPr/>
        </p:nvSpPr>
        <p:spPr>
          <a:xfrm>
            <a:off x="2541588" y="3321050"/>
            <a:ext cx="1849437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20" name="文本框 19"/>
          <p:cNvSpPr txBox="1"/>
          <p:nvPr/>
        </p:nvSpPr>
        <p:spPr>
          <a:xfrm>
            <a:off x="4767263" y="2849563"/>
            <a:ext cx="4222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Rectangle 3"/>
          <p:cNvSpPr/>
          <p:nvPr/>
        </p:nvSpPr>
        <p:spPr>
          <a:xfrm>
            <a:off x="1066800" y="1789113"/>
            <a:ext cx="2366963" cy="3746500"/>
          </a:xfrm>
          <a:prstGeom prst="rect">
            <a:avLst/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1339850" y="4711700"/>
            <a:ext cx="1820863" cy="5381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Rectangle 12"/>
          <p:cNvSpPr/>
          <p:nvPr/>
        </p:nvSpPr>
        <p:spPr>
          <a:xfrm>
            <a:off x="3630613" y="1789113"/>
            <a:ext cx="2366963" cy="3746500"/>
          </a:xfrm>
          <a:prstGeom prst="rect">
            <a:avLst/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3903663" y="4711700"/>
            <a:ext cx="1820863" cy="5381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4040" name="Text Box 10"/>
          <p:cNvSpPr txBox="1"/>
          <p:nvPr/>
        </p:nvSpPr>
        <p:spPr>
          <a:xfrm>
            <a:off x="3937000" y="4843463"/>
            <a:ext cx="1809750" cy="29210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p>
            <a:pPr algn="ctr" defTabSz="1087755" eaLnBrk="1" hangingPunct="1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27"/>
          <p:cNvSpPr/>
          <p:nvPr/>
        </p:nvSpPr>
        <p:spPr>
          <a:xfrm>
            <a:off x="6200775" y="1789113"/>
            <a:ext cx="2366963" cy="3746500"/>
          </a:xfrm>
          <a:prstGeom prst="rect">
            <a:avLst/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Rectangle 30"/>
          <p:cNvSpPr/>
          <p:nvPr/>
        </p:nvSpPr>
        <p:spPr>
          <a:xfrm>
            <a:off x="6473825" y="4711700"/>
            <a:ext cx="1820863" cy="5381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4043" name="Text Box 10"/>
          <p:cNvSpPr txBox="1"/>
          <p:nvPr/>
        </p:nvSpPr>
        <p:spPr>
          <a:xfrm>
            <a:off x="6510338" y="4829175"/>
            <a:ext cx="1808162" cy="29210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p>
            <a:pPr algn="ctr" defTabSz="1087755" eaLnBrk="1" hangingPunct="1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32"/>
          <p:cNvSpPr/>
          <p:nvPr/>
        </p:nvSpPr>
        <p:spPr>
          <a:xfrm>
            <a:off x="8764588" y="1789113"/>
            <a:ext cx="2365375" cy="3746500"/>
          </a:xfrm>
          <a:prstGeom prst="rect">
            <a:avLst/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Rectangle 35"/>
          <p:cNvSpPr/>
          <p:nvPr/>
        </p:nvSpPr>
        <p:spPr>
          <a:xfrm>
            <a:off x="9036050" y="4711700"/>
            <a:ext cx="1822450" cy="5381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4046" name="Text Box 10"/>
          <p:cNvSpPr txBox="1"/>
          <p:nvPr/>
        </p:nvSpPr>
        <p:spPr>
          <a:xfrm>
            <a:off x="9070975" y="4822825"/>
            <a:ext cx="1808163" cy="2936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p>
            <a:pPr algn="ctr" defTabSz="1087755" eaLnBrk="1" hangingPunct="1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Group 38"/>
          <p:cNvGrpSpPr/>
          <p:nvPr/>
        </p:nvGrpSpPr>
        <p:grpSpPr>
          <a:xfrm>
            <a:off x="1840951" y="2229785"/>
            <a:ext cx="852320" cy="902458"/>
            <a:chOff x="3659074" y="3351023"/>
            <a:chExt cx="424283" cy="449241"/>
          </a:xfrm>
          <a:solidFill>
            <a:srgbClr val="E71F3C"/>
          </a:solidFill>
        </p:grpSpPr>
        <p:sp>
          <p:nvSpPr>
            <p:cNvPr id="28" name="Freeform 47@|5FFC:0|FBC:0|LFC:0|LBC:16777215"/>
            <p:cNvSpPr/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Freeform 48@|5FFC:0|FBC:0|LFC:0|LBC:16777215"/>
            <p:cNvSpPr/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Freeform 49@|5FFC:0|FBC:0|LFC:0|LBC:16777215"/>
            <p:cNvSpPr/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Freeform 50@|5FFC:0|FBC:0|LFC:0|LBC:16777215"/>
            <p:cNvSpPr/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Freeform 51@|5FFC:0|FBC:0|LFC:0|LBC:16777215"/>
            <p:cNvSpPr/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3" name="Freeform 64"/>
          <p:cNvSpPr>
            <a:spLocks noEditPoints="1"/>
          </p:cNvSpPr>
          <p:nvPr/>
        </p:nvSpPr>
        <p:spPr bwMode="auto">
          <a:xfrm>
            <a:off x="4371975" y="2274888"/>
            <a:ext cx="898525" cy="857250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4" name="Group 45"/>
          <p:cNvGrpSpPr/>
          <p:nvPr/>
        </p:nvGrpSpPr>
        <p:grpSpPr>
          <a:xfrm>
            <a:off x="9643692" y="2229786"/>
            <a:ext cx="691799" cy="941169"/>
            <a:chOff x="8248816" y="4047345"/>
            <a:chExt cx="429274" cy="584013"/>
          </a:xfrm>
          <a:solidFill>
            <a:srgbClr val="73446C"/>
          </a:solidFill>
        </p:grpSpPr>
        <p:sp>
          <p:nvSpPr>
            <p:cNvPr id="35" name="Freeform 136@|5FFC:0|FBC:0|LFC:0|LBC:16777215"/>
            <p:cNvSpPr/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Freeform 137@|5FFC:0|FBC:0|LFC:0|LBC:16777215"/>
            <p:cNvSpPr/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Freeform 138@|5FFC:0|FBC:0|LFC:0|LBC:16777215"/>
            <p:cNvSpPr/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Rectangle 139@|1FFC:0|FBC:0|LFC:0|LBC:16777215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" name="Freeform 140@|5FFC:0|FBC:0|LFC:0|LBC:16777215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51"/>
          <p:cNvGrpSpPr/>
          <p:nvPr/>
        </p:nvGrpSpPr>
        <p:grpSpPr>
          <a:xfrm>
            <a:off x="6937298" y="2252571"/>
            <a:ext cx="834530" cy="829042"/>
            <a:chOff x="6853673" y="3715407"/>
            <a:chExt cx="379359" cy="376864"/>
          </a:xfrm>
          <a:solidFill>
            <a:srgbClr val="1C8EE4"/>
          </a:solidFill>
        </p:grpSpPr>
        <p:sp>
          <p:nvSpPr>
            <p:cNvPr id="41" name="Freeform 150@|5FFC:0|FBC:0|LFC:0|LBC:16777215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Rectangle 151@|1FFC:0|FBC:0|LFC:0|LBC:16777215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3" name="Rectangle 152@|1FFC:0|FBC:0|LFC:0|LBC:16777215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Rectangle 153@|1FFC:0|FBC:0|LFC:0|LBC:16777215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Freeform 154@|5FFC:0|FBC:0|LFC:0|LBC:16777215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6" name="Freeform 155@|5FFC:0|FBC:0|LFC:0|LBC:1677721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7" name="Freeform 156@|5FFC:0|FBC:0|LFC:0|LBC:16777215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Freeform 157@|5FFC:0|FBC:0|LFC:0|LBC:16777215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Freeform 158@|5FFC:0|FBC:0|LFC:0|LBC:16777215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Rectangle 159@|1FFC:0|FBC:0|LFC:0|LBC:16777215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Freeform 160@|5FFC:0|FBC:0|LFC:0|LBC:16777215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Freeform 161@|5FFC:0|FBC:0|LFC:0|LBC:16777215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3" name="Freeform 162@|5FFC:0|FBC:0|LFC:0|LBC:16777215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Freeform 163@|5FFC:0|FBC:0|LFC:0|LBC:16777215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Freeform 164@|5FFC:0|FBC:0|LFC:0|LBC:16777215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Freeform 165@|5FFC:0|FBC:0|LFC:0|LBC:1677721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7" name="Rectangle 166@|1FFC:0|FBC:0|LFC:0|LBC:16777215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Rectangle 167@|1FFC:0|FBC:0|LFC:0|LBC:16777215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4051" name="Text Box 10"/>
          <p:cNvSpPr txBox="1"/>
          <p:nvPr/>
        </p:nvSpPr>
        <p:spPr>
          <a:xfrm>
            <a:off x="1357313" y="4845050"/>
            <a:ext cx="1809750" cy="29210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p>
            <a:pPr algn="ctr" defTabSz="1087755" eaLnBrk="1" hangingPunct="1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2" name="TextBox 13@|17FFC:16777215|FBC:16777215|LFC:16777215|LBC:16777215"/>
          <p:cNvSpPr txBox="1"/>
          <p:nvPr/>
        </p:nvSpPr>
        <p:spPr>
          <a:xfrm>
            <a:off x="1095375" y="3395663"/>
            <a:ext cx="23383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3" name="TextBox 13@|17FFC:16777215|FBC:16777215|LFC:16777215|LBC:16777215"/>
          <p:cNvSpPr txBox="1"/>
          <p:nvPr/>
        </p:nvSpPr>
        <p:spPr>
          <a:xfrm>
            <a:off x="1646238" y="3744913"/>
            <a:ext cx="1384300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4" name="TextBox 13@|17FFC:16777215|FBC:16777215|LFC:16777215|LBC:16777215"/>
          <p:cNvSpPr txBox="1"/>
          <p:nvPr/>
        </p:nvSpPr>
        <p:spPr>
          <a:xfrm>
            <a:off x="3644900" y="3395663"/>
            <a:ext cx="23383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5" name="TextBox 13@|17FFC:16777215|FBC:16777215|LFC:16777215|LBC:16777215"/>
          <p:cNvSpPr txBox="1"/>
          <p:nvPr/>
        </p:nvSpPr>
        <p:spPr>
          <a:xfrm>
            <a:off x="4195763" y="3744913"/>
            <a:ext cx="1384300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6" name="TextBox 13@|17FFC:16777215|FBC:16777215|LFC:16777215|LBC:16777215"/>
          <p:cNvSpPr txBox="1"/>
          <p:nvPr/>
        </p:nvSpPr>
        <p:spPr>
          <a:xfrm>
            <a:off x="6259513" y="33956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7" name="TextBox 13@|17FFC:16777215|FBC:16777215|LFC:16777215|LBC:16777215"/>
          <p:cNvSpPr txBox="1"/>
          <p:nvPr/>
        </p:nvSpPr>
        <p:spPr>
          <a:xfrm>
            <a:off x="6810375" y="3744913"/>
            <a:ext cx="1384300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8" name="TextBox 13@|17FFC:16777215|FBC:16777215|LFC:16777215|LBC:16777215"/>
          <p:cNvSpPr txBox="1"/>
          <p:nvPr/>
        </p:nvSpPr>
        <p:spPr>
          <a:xfrm>
            <a:off x="8805863" y="33956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9" name="TextBox 13@|17FFC:16777215|FBC:16777215|LFC:16777215|LBC:16777215"/>
          <p:cNvSpPr txBox="1"/>
          <p:nvPr/>
        </p:nvSpPr>
        <p:spPr>
          <a:xfrm>
            <a:off x="9356725" y="3744913"/>
            <a:ext cx="1384300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2"/>
          <p:cNvPicPr>
            <a:picLocks noChangeAspect="1"/>
          </p:cNvPicPr>
          <p:nvPr/>
        </p:nvPicPr>
        <p:blipFill>
          <a:blip r:embed="rId1"/>
          <a:srcRect b="13635"/>
          <a:stretch>
            <a:fillRect/>
          </a:stretch>
        </p:blipFill>
        <p:spPr>
          <a:xfrm>
            <a:off x="0" y="0"/>
            <a:ext cx="12193588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6350" y="-1587"/>
            <a:ext cx="12192000" cy="6896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 flipV="1">
            <a:off x="6777038" y="773113"/>
            <a:ext cx="733425" cy="57785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 bwMode="auto">
          <a:xfrm flipV="1">
            <a:off x="4795838" y="2641600"/>
            <a:ext cx="582613" cy="458788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5488" y="3568700"/>
            <a:ext cx="106108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3" name="文本框 45"/>
          <p:cNvSpPr txBox="1"/>
          <p:nvPr/>
        </p:nvSpPr>
        <p:spPr>
          <a:xfrm>
            <a:off x="1749425" y="3925888"/>
            <a:ext cx="86931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单击此处添加您的章节大标题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4" name="文本框 45"/>
          <p:cNvSpPr txBox="1"/>
          <p:nvPr/>
        </p:nvSpPr>
        <p:spPr>
          <a:xfrm>
            <a:off x="4067175" y="4752975"/>
            <a:ext cx="3959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单击此处添加您的小标题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 rot="2665442">
            <a:off x="5264150" y="1320800"/>
            <a:ext cx="1663700" cy="1663700"/>
          </a:xfrm>
          <a:prstGeom prst="rect">
            <a:avLst/>
          </a:prstGeom>
          <a:solidFill>
            <a:srgbClr val="F4F4F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 bwMode="auto">
          <a:xfrm rot="2665442">
            <a:off x="5264150" y="1081088"/>
            <a:ext cx="1663700" cy="16637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67" name="文本框 42"/>
          <p:cNvSpPr txBox="1"/>
          <p:nvPr/>
        </p:nvSpPr>
        <p:spPr>
          <a:xfrm>
            <a:off x="5697538" y="1339850"/>
            <a:ext cx="1081087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8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7"/>
          <p:cNvPicPr>
            <a:picLocks noChangeAspect="1"/>
          </p:cNvPicPr>
          <p:nvPr/>
        </p:nvPicPr>
        <p:blipFill>
          <a:blip r:embed="rId1"/>
          <a:srcRect b="7755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1" name="组合 3"/>
          <p:cNvGrpSpPr/>
          <p:nvPr/>
        </p:nvGrpSpPr>
        <p:grpSpPr>
          <a:xfrm>
            <a:off x="2057400" y="1417638"/>
            <a:ext cx="7924800" cy="4351337"/>
            <a:chOff x="2133260" y="1284372"/>
            <a:chExt cx="7925480" cy="4351655"/>
          </a:xfrm>
        </p:grpSpPr>
        <p:grpSp>
          <p:nvGrpSpPr>
            <p:cNvPr id="27664" name="组合 4"/>
            <p:cNvGrpSpPr/>
            <p:nvPr/>
          </p:nvGrpSpPr>
          <p:grpSpPr>
            <a:xfrm>
              <a:off x="2133260" y="1284372"/>
              <a:ext cx="7925480" cy="4351655"/>
              <a:chOff x="795525" y="1444752"/>
              <a:chExt cx="10533891" cy="4773168"/>
            </a:xfrm>
          </p:grpSpPr>
          <p:sp>
            <p:nvSpPr>
              <p:cNvPr id="14" name="矩形 13"/>
              <p:cNvSpPr/>
              <p:nvPr/>
            </p:nvSpPr>
            <p:spPr>
              <a:xfrm flipH="1">
                <a:off x="795528" y="1444752"/>
                <a:ext cx="10533888" cy="4773168"/>
              </a:xfrm>
              <a:prstGeom prst="rect">
                <a:avLst/>
              </a:prstGeom>
              <a:noFill/>
              <a:ln w="28575">
                <a:gradFill>
                  <a:gsLst>
                    <a:gs pos="100000">
                      <a:srgbClr val="858585">
                        <a:alpha val="42000"/>
                      </a:srgbClr>
                    </a:gs>
                    <a:gs pos="0">
                      <a:schemeClr val="tx1">
                        <a:alpha val="30000"/>
                      </a:schemeClr>
                    </a:gs>
                    <a:gs pos="48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flipH="1">
                <a:off x="795525" y="1444753"/>
                <a:ext cx="10511848" cy="3064922"/>
              </a:xfrm>
              <a:custGeom>
                <a:avLst/>
                <a:gdLst>
                  <a:gd name="connsiteX0" fmla="*/ 10511848 w 10511848"/>
                  <a:gd name="connsiteY0" fmla="*/ 0 h 3064922"/>
                  <a:gd name="connsiteX1" fmla="*/ 0 w 10511848"/>
                  <a:gd name="connsiteY1" fmla="*/ 0 h 3064922"/>
                  <a:gd name="connsiteX2" fmla="*/ 0 w 10511848"/>
                  <a:gd name="connsiteY2" fmla="*/ 3064922 h 3064922"/>
                  <a:gd name="connsiteX3" fmla="*/ 87949 w 10511848"/>
                  <a:gd name="connsiteY3" fmla="*/ 3020965 h 3064922"/>
                  <a:gd name="connsiteX4" fmla="*/ 6048113 w 10511848"/>
                  <a:gd name="connsiteY4" fmla="*/ 1747487 h 3064922"/>
                  <a:gd name="connsiteX5" fmla="*/ 10511198 w 10511848"/>
                  <a:gd name="connsiteY5" fmla="*/ 1239930 h 3064922"/>
                  <a:gd name="connsiteX6" fmla="*/ 10511848 w 10511848"/>
                  <a:gd name="connsiteY6" fmla="*/ 1239895 h 3064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1848" h="3064922">
                    <a:moveTo>
                      <a:pt x="10511848" y="0"/>
                    </a:moveTo>
                    <a:lnTo>
                      <a:pt x="0" y="0"/>
                    </a:lnTo>
                    <a:lnTo>
                      <a:pt x="0" y="3064922"/>
                    </a:lnTo>
                    <a:lnTo>
                      <a:pt x="87949" y="3020965"/>
                    </a:lnTo>
                    <a:cubicBezTo>
                      <a:pt x="858709" y="2684075"/>
                      <a:pt x="3227310" y="2169093"/>
                      <a:pt x="6048113" y="1747487"/>
                    </a:cubicBezTo>
                    <a:cubicBezTo>
                      <a:pt x="7783991" y="1488037"/>
                      <a:pt x="9362448" y="1313073"/>
                      <a:pt x="10511198" y="1239930"/>
                    </a:cubicBezTo>
                    <a:lnTo>
                      <a:pt x="10511848" y="123989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58000"/>
                    </a:schemeClr>
                  </a:gs>
                  <a:gs pos="0">
                    <a:schemeClr val="tx1">
                      <a:alpha val="0"/>
                      <a:lumMod val="0"/>
                    </a:schemeClr>
                  </a:gs>
                </a:gsLst>
                <a:lin ang="19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7665" name="组合 2"/>
            <p:cNvGrpSpPr/>
            <p:nvPr/>
          </p:nvGrpSpPr>
          <p:grpSpPr>
            <a:xfrm>
              <a:off x="2273110" y="1403899"/>
              <a:ext cx="261288" cy="4112600"/>
              <a:chOff x="2240452" y="1420027"/>
              <a:chExt cx="261288" cy="4112600"/>
            </a:xfrm>
          </p:grpSpPr>
          <p:pic>
            <p:nvPicPr>
              <p:cNvPr id="27669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40452" y="1420027"/>
                <a:ext cx="227002" cy="2294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70" name="图片 1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74738" y="5303194"/>
                <a:ext cx="227002" cy="2294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666" name="组合 11"/>
            <p:cNvGrpSpPr/>
            <p:nvPr/>
          </p:nvGrpSpPr>
          <p:grpSpPr>
            <a:xfrm>
              <a:off x="9658516" y="1409213"/>
              <a:ext cx="261288" cy="4112600"/>
              <a:chOff x="2240452" y="1420027"/>
              <a:chExt cx="261288" cy="4112600"/>
            </a:xfrm>
          </p:grpSpPr>
          <p:pic>
            <p:nvPicPr>
              <p:cNvPr id="27667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40452" y="1420027"/>
                <a:ext cx="227002" cy="2294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68" name="图片 1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74738" y="5303194"/>
                <a:ext cx="227002" cy="2294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7652" name="组合 4"/>
          <p:cNvGrpSpPr/>
          <p:nvPr/>
        </p:nvGrpSpPr>
        <p:grpSpPr>
          <a:xfrm>
            <a:off x="3541713" y="2362200"/>
            <a:ext cx="4938712" cy="2462213"/>
            <a:chOff x="3618259" y="2234775"/>
            <a:chExt cx="4938895" cy="2461475"/>
          </a:xfrm>
        </p:grpSpPr>
        <p:grpSp>
          <p:nvGrpSpPr>
            <p:cNvPr id="27656" name="组合 6"/>
            <p:cNvGrpSpPr/>
            <p:nvPr/>
          </p:nvGrpSpPr>
          <p:grpSpPr>
            <a:xfrm>
              <a:off x="4983688" y="2234775"/>
              <a:ext cx="3573466" cy="2461475"/>
              <a:chOff x="4309267" y="2797517"/>
              <a:chExt cx="3573466" cy="2461475"/>
            </a:xfrm>
          </p:grpSpPr>
          <p:sp>
            <p:nvSpPr>
              <p:cNvPr id="27660" name="文本框 30"/>
              <p:cNvSpPr txBox="1"/>
              <p:nvPr/>
            </p:nvSpPr>
            <p:spPr>
              <a:xfrm>
                <a:off x="4309267" y="2797517"/>
                <a:ext cx="357346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  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61" name="文本框 31"/>
              <p:cNvSpPr txBox="1"/>
              <p:nvPr/>
            </p:nvSpPr>
            <p:spPr>
              <a:xfrm>
                <a:off x="4309267" y="3484639"/>
                <a:ext cx="357346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  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62" name="文本框 32"/>
              <p:cNvSpPr txBox="1"/>
              <p:nvPr/>
            </p:nvSpPr>
            <p:spPr>
              <a:xfrm>
                <a:off x="4309267" y="4171761"/>
                <a:ext cx="357346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  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63" name="文本框 33"/>
              <p:cNvSpPr txBox="1"/>
              <p:nvPr/>
            </p:nvSpPr>
            <p:spPr>
              <a:xfrm>
                <a:off x="4309267" y="4858882"/>
                <a:ext cx="357346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  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657" name="组合 7"/>
            <p:cNvGrpSpPr/>
            <p:nvPr/>
          </p:nvGrpSpPr>
          <p:grpSpPr>
            <a:xfrm>
              <a:off x="3618259" y="2656070"/>
              <a:ext cx="1289311" cy="1618885"/>
              <a:chOff x="2943838" y="2742668"/>
              <a:chExt cx="1289311" cy="1618885"/>
            </a:xfrm>
          </p:grpSpPr>
          <p:sp>
            <p:nvSpPr>
              <p:cNvPr id="27658" name="文本框 22"/>
              <p:cNvSpPr txBox="1"/>
              <p:nvPr/>
            </p:nvSpPr>
            <p:spPr>
              <a:xfrm>
                <a:off x="2943838" y="2767280"/>
                <a:ext cx="1058478" cy="15696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  <a:endParaRPr lang="en-US" altLang="zh-CN" sz="4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lvl="0" indent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  <a:endParaRPr lang="zh-CN" altLang="en-US" sz="4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59" name="文本框 5"/>
              <p:cNvSpPr txBox="1"/>
              <p:nvPr/>
            </p:nvSpPr>
            <p:spPr>
              <a:xfrm>
                <a:off x="3771484" y="2742668"/>
                <a:ext cx="461665" cy="16188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8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  <a:endPara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653" name="组合 25"/>
          <p:cNvGrpSpPr/>
          <p:nvPr/>
        </p:nvGrpSpPr>
        <p:grpSpPr>
          <a:xfrm>
            <a:off x="2994025" y="1997075"/>
            <a:ext cx="6051550" cy="3194050"/>
            <a:chOff x="3080657" y="2362200"/>
            <a:chExt cx="6052457" cy="108857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080657" y="2362200"/>
              <a:ext cx="605245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080657" y="3450771"/>
              <a:ext cx="605245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311275" y="2078038"/>
            <a:ext cx="2967038" cy="1563688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2800" y="2078038"/>
            <a:ext cx="2967038" cy="1563688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13688" y="2044700"/>
            <a:ext cx="2967038" cy="1563688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1275" y="4305300"/>
            <a:ext cx="2967038" cy="1563688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2800" y="4305300"/>
            <a:ext cx="2967038" cy="1563688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13688" y="4271963"/>
            <a:ext cx="2967038" cy="1563688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06650" y="1679575"/>
            <a:ext cx="730250" cy="730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2582863" y="1901825"/>
            <a:ext cx="377825" cy="284163"/>
          </a:xfrm>
          <a:custGeom>
            <a:avLst/>
            <a:gdLst>
              <a:gd name="T0" fmla="*/ 180 w 192"/>
              <a:gd name="T1" fmla="*/ 0 h 144"/>
              <a:gd name="T2" fmla="*/ 12 w 192"/>
              <a:gd name="T3" fmla="*/ 0 h 144"/>
              <a:gd name="T4" fmla="*/ 0 w 192"/>
              <a:gd name="T5" fmla="*/ 12 h 144"/>
              <a:gd name="T6" fmla="*/ 0 w 192"/>
              <a:gd name="T7" fmla="*/ 116 h 144"/>
              <a:gd name="T8" fmla="*/ 13 w 192"/>
              <a:gd name="T9" fmla="*/ 128 h 144"/>
              <a:gd name="T10" fmla="*/ 78 w 192"/>
              <a:gd name="T11" fmla="*/ 128 h 144"/>
              <a:gd name="T12" fmla="*/ 73 w 192"/>
              <a:gd name="T13" fmla="*/ 138 h 144"/>
              <a:gd name="T14" fmla="*/ 74 w 192"/>
              <a:gd name="T15" fmla="*/ 143 h 144"/>
              <a:gd name="T16" fmla="*/ 76 w 192"/>
              <a:gd name="T17" fmla="*/ 144 h 144"/>
              <a:gd name="T18" fmla="*/ 80 w 192"/>
              <a:gd name="T19" fmla="*/ 142 h 144"/>
              <a:gd name="T20" fmla="*/ 87 w 192"/>
              <a:gd name="T21" fmla="*/ 128 h 144"/>
              <a:gd name="T22" fmla="*/ 106 w 192"/>
              <a:gd name="T23" fmla="*/ 128 h 144"/>
              <a:gd name="T24" fmla="*/ 113 w 192"/>
              <a:gd name="T25" fmla="*/ 142 h 144"/>
              <a:gd name="T26" fmla="*/ 116 w 192"/>
              <a:gd name="T27" fmla="*/ 144 h 144"/>
              <a:gd name="T28" fmla="*/ 118 w 192"/>
              <a:gd name="T29" fmla="*/ 143 h 144"/>
              <a:gd name="T30" fmla="*/ 120 w 192"/>
              <a:gd name="T31" fmla="*/ 138 h 144"/>
              <a:gd name="T32" fmla="*/ 115 w 192"/>
              <a:gd name="T33" fmla="*/ 128 h 144"/>
              <a:gd name="T34" fmla="*/ 181 w 192"/>
              <a:gd name="T35" fmla="*/ 128 h 144"/>
              <a:gd name="T36" fmla="*/ 192 w 192"/>
              <a:gd name="T37" fmla="*/ 116 h 144"/>
              <a:gd name="T38" fmla="*/ 192 w 192"/>
              <a:gd name="T39" fmla="*/ 12 h 144"/>
              <a:gd name="T40" fmla="*/ 180 w 192"/>
              <a:gd name="T41" fmla="*/ 0 h 144"/>
              <a:gd name="T42" fmla="*/ 176 w 192"/>
              <a:gd name="T43" fmla="*/ 108 h 144"/>
              <a:gd name="T44" fmla="*/ 172 w 192"/>
              <a:gd name="T45" fmla="*/ 112 h 144"/>
              <a:gd name="T46" fmla="*/ 20 w 192"/>
              <a:gd name="T47" fmla="*/ 112 h 144"/>
              <a:gd name="T48" fmla="*/ 16 w 192"/>
              <a:gd name="T49" fmla="*/ 108 h 144"/>
              <a:gd name="T50" fmla="*/ 16 w 192"/>
              <a:gd name="T51" fmla="*/ 20 h 144"/>
              <a:gd name="T52" fmla="*/ 20 w 192"/>
              <a:gd name="T53" fmla="*/ 16 h 144"/>
              <a:gd name="T54" fmla="*/ 172 w 192"/>
              <a:gd name="T55" fmla="*/ 16 h 144"/>
              <a:gd name="T56" fmla="*/ 176 w 192"/>
              <a:gd name="T57" fmla="*/ 20 h 144"/>
              <a:gd name="T58" fmla="*/ 176 w 192"/>
              <a:gd name="T59" fmla="*/ 10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3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72" y="140"/>
                  <a:pt x="72" y="142"/>
                  <a:pt x="74" y="143"/>
                </a:cubicBezTo>
                <a:cubicBezTo>
                  <a:pt x="75" y="144"/>
                  <a:pt x="76" y="144"/>
                  <a:pt x="76" y="144"/>
                </a:cubicBezTo>
                <a:cubicBezTo>
                  <a:pt x="78" y="144"/>
                  <a:pt x="79" y="143"/>
                  <a:pt x="80" y="142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3"/>
                  <a:pt x="115" y="144"/>
                  <a:pt x="116" y="144"/>
                </a:cubicBezTo>
                <a:cubicBezTo>
                  <a:pt x="117" y="144"/>
                  <a:pt x="117" y="144"/>
                  <a:pt x="118" y="143"/>
                </a:cubicBezTo>
                <a:cubicBezTo>
                  <a:pt x="120" y="142"/>
                  <a:pt x="121" y="140"/>
                  <a:pt x="120" y="13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7" y="128"/>
                  <a:pt x="192" y="122"/>
                  <a:pt x="192" y="116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  <a:moveTo>
                  <a:pt x="176" y="108"/>
                </a:moveTo>
                <a:cubicBezTo>
                  <a:pt x="176" y="110"/>
                  <a:pt x="174" y="112"/>
                  <a:pt x="172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735638" y="1657350"/>
            <a:ext cx="728663" cy="730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Freeform 23"/>
          <p:cNvSpPr>
            <a:spLocks noEditPoints="1"/>
          </p:cNvSpPr>
          <p:nvPr/>
        </p:nvSpPr>
        <p:spPr bwMode="auto">
          <a:xfrm>
            <a:off x="5991225" y="1790700"/>
            <a:ext cx="327025" cy="508000"/>
          </a:xfrm>
          <a:custGeom>
            <a:avLst/>
            <a:gdLst>
              <a:gd name="T0" fmla="*/ 632 w 636"/>
              <a:gd name="T1" fmla="*/ 787 h 985"/>
              <a:gd name="T2" fmla="*/ 612 w 636"/>
              <a:gd name="T3" fmla="*/ 761 h 985"/>
              <a:gd name="T4" fmla="*/ 608 w 636"/>
              <a:gd name="T5" fmla="*/ 716 h 985"/>
              <a:gd name="T6" fmla="*/ 326 w 636"/>
              <a:gd name="T7" fmla="*/ 385 h 985"/>
              <a:gd name="T8" fmla="*/ 341 w 636"/>
              <a:gd name="T9" fmla="*/ 317 h 985"/>
              <a:gd name="T10" fmla="*/ 330 w 636"/>
              <a:gd name="T11" fmla="*/ 258 h 985"/>
              <a:gd name="T12" fmla="*/ 170 w 636"/>
              <a:gd name="T13" fmla="*/ 147 h 985"/>
              <a:gd name="T14" fmla="*/ 111 w 636"/>
              <a:gd name="T15" fmla="*/ 158 h 985"/>
              <a:gd name="T16" fmla="*/ 0 w 636"/>
              <a:gd name="T17" fmla="*/ 317 h 985"/>
              <a:gd name="T18" fmla="*/ 10 w 636"/>
              <a:gd name="T19" fmla="*/ 377 h 985"/>
              <a:gd name="T20" fmla="*/ 96 w 636"/>
              <a:gd name="T21" fmla="*/ 470 h 985"/>
              <a:gd name="T22" fmla="*/ 99 w 636"/>
              <a:gd name="T23" fmla="*/ 906 h 985"/>
              <a:gd name="T24" fmla="*/ 126 w 636"/>
              <a:gd name="T25" fmla="*/ 942 h 985"/>
              <a:gd name="T26" fmla="*/ 127 w 636"/>
              <a:gd name="T27" fmla="*/ 975 h 985"/>
              <a:gd name="T28" fmla="*/ 138 w 636"/>
              <a:gd name="T29" fmla="*/ 985 h 985"/>
              <a:gd name="T30" fmla="*/ 149 w 636"/>
              <a:gd name="T31" fmla="*/ 974 h 985"/>
              <a:gd name="T32" fmla="*/ 148 w 636"/>
              <a:gd name="T33" fmla="*/ 943 h 985"/>
              <a:gd name="T34" fmla="*/ 177 w 636"/>
              <a:gd name="T35" fmla="*/ 905 h 985"/>
              <a:gd name="T36" fmla="*/ 173 w 636"/>
              <a:gd name="T37" fmla="*/ 372 h 985"/>
              <a:gd name="T38" fmla="*/ 134 w 636"/>
              <a:gd name="T39" fmla="*/ 333 h 985"/>
              <a:gd name="T40" fmla="*/ 95 w 636"/>
              <a:gd name="T41" fmla="*/ 373 h 985"/>
              <a:gd name="T42" fmla="*/ 96 w 636"/>
              <a:gd name="T43" fmla="*/ 430 h 985"/>
              <a:gd name="T44" fmla="*/ 43 w 636"/>
              <a:gd name="T45" fmla="*/ 365 h 985"/>
              <a:gd name="T46" fmla="*/ 35 w 636"/>
              <a:gd name="T47" fmla="*/ 317 h 985"/>
              <a:gd name="T48" fmla="*/ 123 w 636"/>
              <a:gd name="T49" fmla="*/ 191 h 985"/>
              <a:gd name="T50" fmla="*/ 170 w 636"/>
              <a:gd name="T51" fmla="*/ 182 h 985"/>
              <a:gd name="T52" fmla="*/ 297 w 636"/>
              <a:gd name="T53" fmla="*/ 270 h 985"/>
              <a:gd name="T54" fmla="*/ 306 w 636"/>
              <a:gd name="T55" fmla="*/ 317 h 985"/>
              <a:gd name="T56" fmla="*/ 300 w 636"/>
              <a:gd name="T57" fmla="*/ 354 h 985"/>
              <a:gd name="T58" fmla="*/ 263 w 636"/>
              <a:gd name="T59" fmla="*/ 310 h 985"/>
              <a:gd name="T60" fmla="*/ 208 w 636"/>
              <a:gd name="T61" fmla="*/ 306 h 985"/>
              <a:gd name="T62" fmla="*/ 203 w 636"/>
              <a:gd name="T63" fmla="*/ 361 h 985"/>
              <a:gd name="T64" fmla="*/ 549 w 636"/>
              <a:gd name="T65" fmla="*/ 767 h 985"/>
              <a:gd name="T66" fmla="*/ 578 w 636"/>
              <a:gd name="T67" fmla="*/ 781 h 985"/>
              <a:gd name="T68" fmla="*/ 595 w 636"/>
              <a:gd name="T69" fmla="*/ 776 h 985"/>
              <a:gd name="T70" fmla="*/ 615 w 636"/>
              <a:gd name="T71" fmla="*/ 801 h 985"/>
              <a:gd name="T72" fmla="*/ 623 w 636"/>
              <a:gd name="T73" fmla="*/ 805 h 985"/>
              <a:gd name="T74" fmla="*/ 630 w 636"/>
              <a:gd name="T75" fmla="*/ 803 h 985"/>
              <a:gd name="T76" fmla="*/ 632 w 636"/>
              <a:gd name="T77" fmla="*/ 787 h 985"/>
              <a:gd name="T78" fmla="*/ 299 w 636"/>
              <a:gd name="T79" fmla="*/ 566 h 985"/>
              <a:gd name="T80" fmla="*/ 255 w 636"/>
              <a:gd name="T81" fmla="*/ 546 h 985"/>
              <a:gd name="T82" fmla="*/ 235 w 636"/>
              <a:gd name="T83" fmla="*/ 590 h 985"/>
              <a:gd name="T84" fmla="*/ 261 w 636"/>
              <a:gd name="T85" fmla="*/ 660 h 985"/>
              <a:gd name="T86" fmla="*/ 305 w 636"/>
              <a:gd name="T87" fmla="*/ 680 h 985"/>
              <a:gd name="T88" fmla="*/ 325 w 636"/>
              <a:gd name="T89" fmla="*/ 637 h 985"/>
              <a:gd name="T90" fmla="*/ 299 w 636"/>
              <a:gd name="T91" fmla="*/ 566 h 985"/>
              <a:gd name="T92" fmla="*/ 35 w 636"/>
              <a:gd name="T93" fmla="*/ 51 h 985"/>
              <a:gd name="T94" fmla="*/ 55 w 636"/>
              <a:gd name="T95" fmla="*/ 7 h 985"/>
              <a:gd name="T96" fmla="*/ 99 w 636"/>
              <a:gd name="T97" fmla="*/ 27 h 985"/>
              <a:gd name="T98" fmla="*/ 122 w 636"/>
              <a:gd name="T99" fmla="*/ 90 h 985"/>
              <a:gd name="T100" fmla="*/ 102 w 636"/>
              <a:gd name="T101" fmla="*/ 134 h 985"/>
              <a:gd name="T102" fmla="*/ 90 w 636"/>
              <a:gd name="T103" fmla="*/ 136 h 985"/>
              <a:gd name="T104" fmla="*/ 58 w 636"/>
              <a:gd name="T105" fmla="*/ 113 h 985"/>
              <a:gd name="T106" fmla="*/ 35 w 636"/>
              <a:gd name="T107" fmla="*/ 51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36" h="985">
                <a:moveTo>
                  <a:pt x="632" y="787"/>
                </a:moveTo>
                <a:lnTo>
                  <a:pt x="612" y="761"/>
                </a:lnTo>
                <a:cubicBezTo>
                  <a:pt x="620" y="747"/>
                  <a:pt x="619" y="729"/>
                  <a:pt x="608" y="716"/>
                </a:cubicBezTo>
                <a:lnTo>
                  <a:pt x="326" y="385"/>
                </a:lnTo>
                <a:cubicBezTo>
                  <a:pt x="335" y="364"/>
                  <a:pt x="341" y="341"/>
                  <a:pt x="341" y="317"/>
                </a:cubicBezTo>
                <a:cubicBezTo>
                  <a:pt x="341" y="298"/>
                  <a:pt x="337" y="278"/>
                  <a:pt x="330" y="258"/>
                </a:cubicBezTo>
                <a:cubicBezTo>
                  <a:pt x="304" y="189"/>
                  <a:pt x="239" y="147"/>
                  <a:pt x="170" y="147"/>
                </a:cubicBezTo>
                <a:cubicBezTo>
                  <a:pt x="150" y="147"/>
                  <a:pt x="130" y="150"/>
                  <a:pt x="111" y="158"/>
                </a:cubicBezTo>
                <a:cubicBezTo>
                  <a:pt x="42" y="183"/>
                  <a:pt x="0" y="248"/>
                  <a:pt x="0" y="317"/>
                </a:cubicBezTo>
                <a:cubicBezTo>
                  <a:pt x="0" y="337"/>
                  <a:pt x="3" y="357"/>
                  <a:pt x="10" y="377"/>
                </a:cubicBezTo>
                <a:cubicBezTo>
                  <a:pt x="26" y="420"/>
                  <a:pt x="58" y="452"/>
                  <a:pt x="96" y="470"/>
                </a:cubicBezTo>
                <a:lnTo>
                  <a:pt x="99" y="906"/>
                </a:lnTo>
                <a:cubicBezTo>
                  <a:pt x="99" y="923"/>
                  <a:pt x="110" y="937"/>
                  <a:pt x="126" y="942"/>
                </a:cubicBezTo>
                <a:lnTo>
                  <a:pt x="127" y="975"/>
                </a:lnTo>
                <a:cubicBezTo>
                  <a:pt x="127" y="981"/>
                  <a:pt x="132" y="985"/>
                  <a:pt x="138" y="985"/>
                </a:cubicBezTo>
                <a:cubicBezTo>
                  <a:pt x="145" y="985"/>
                  <a:pt x="150" y="980"/>
                  <a:pt x="149" y="974"/>
                </a:cubicBezTo>
                <a:lnTo>
                  <a:pt x="148" y="943"/>
                </a:lnTo>
                <a:cubicBezTo>
                  <a:pt x="165" y="938"/>
                  <a:pt x="177" y="923"/>
                  <a:pt x="177" y="905"/>
                </a:cubicBezTo>
                <a:lnTo>
                  <a:pt x="173" y="372"/>
                </a:lnTo>
                <a:cubicBezTo>
                  <a:pt x="173" y="351"/>
                  <a:pt x="156" y="333"/>
                  <a:pt x="134" y="333"/>
                </a:cubicBezTo>
                <a:cubicBezTo>
                  <a:pt x="113" y="334"/>
                  <a:pt x="95" y="351"/>
                  <a:pt x="95" y="373"/>
                </a:cubicBezTo>
                <a:lnTo>
                  <a:pt x="96" y="430"/>
                </a:lnTo>
                <a:cubicBezTo>
                  <a:pt x="73" y="415"/>
                  <a:pt x="54" y="393"/>
                  <a:pt x="43" y="365"/>
                </a:cubicBezTo>
                <a:cubicBezTo>
                  <a:pt x="38" y="349"/>
                  <a:pt x="35" y="333"/>
                  <a:pt x="35" y="317"/>
                </a:cubicBezTo>
                <a:cubicBezTo>
                  <a:pt x="35" y="262"/>
                  <a:pt x="68" y="211"/>
                  <a:pt x="123" y="191"/>
                </a:cubicBezTo>
                <a:cubicBezTo>
                  <a:pt x="139" y="185"/>
                  <a:pt x="155" y="182"/>
                  <a:pt x="170" y="182"/>
                </a:cubicBezTo>
                <a:cubicBezTo>
                  <a:pt x="225" y="182"/>
                  <a:pt x="277" y="216"/>
                  <a:pt x="297" y="270"/>
                </a:cubicBezTo>
                <a:cubicBezTo>
                  <a:pt x="303" y="286"/>
                  <a:pt x="306" y="302"/>
                  <a:pt x="306" y="317"/>
                </a:cubicBezTo>
                <a:cubicBezTo>
                  <a:pt x="306" y="330"/>
                  <a:pt x="303" y="342"/>
                  <a:pt x="300" y="354"/>
                </a:cubicBezTo>
                <a:lnTo>
                  <a:pt x="263" y="310"/>
                </a:lnTo>
                <a:cubicBezTo>
                  <a:pt x="249" y="294"/>
                  <a:pt x="224" y="292"/>
                  <a:pt x="208" y="306"/>
                </a:cubicBezTo>
                <a:cubicBezTo>
                  <a:pt x="191" y="320"/>
                  <a:pt x="189" y="345"/>
                  <a:pt x="203" y="361"/>
                </a:cubicBezTo>
                <a:lnTo>
                  <a:pt x="549" y="767"/>
                </a:lnTo>
                <a:cubicBezTo>
                  <a:pt x="556" y="776"/>
                  <a:pt x="567" y="781"/>
                  <a:pt x="578" y="781"/>
                </a:cubicBezTo>
                <a:cubicBezTo>
                  <a:pt x="584" y="781"/>
                  <a:pt x="590" y="779"/>
                  <a:pt x="595" y="776"/>
                </a:cubicBezTo>
                <a:lnTo>
                  <a:pt x="615" y="801"/>
                </a:lnTo>
                <a:cubicBezTo>
                  <a:pt x="617" y="804"/>
                  <a:pt x="620" y="805"/>
                  <a:pt x="623" y="805"/>
                </a:cubicBezTo>
                <a:cubicBezTo>
                  <a:pt x="626" y="805"/>
                  <a:pt x="628" y="804"/>
                  <a:pt x="630" y="803"/>
                </a:cubicBezTo>
                <a:cubicBezTo>
                  <a:pt x="635" y="799"/>
                  <a:pt x="636" y="792"/>
                  <a:pt x="632" y="787"/>
                </a:cubicBezTo>
                <a:close/>
                <a:moveTo>
                  <a:pt x="299" y="566"/>
                </a:moveTo>
                <a:cubicBezTo>
                  <a:pt x="292" y="548"/>
                  <a:pt x="273" y="539"/>
                  <a:pt x="255" y="546"/>
                </a:cubicBezTo>
                <a:cubicBezTo>
                  <a:pt x="237" y="552"/>
                  <a:pt x="228" y="572"/>
                  <a:pt x="235" y="590"/>
                </a:cubicBezTo>
                <a:lnTo>
                  <a:pt x="261" y="660"/>
                </a:lnTo>
                <a:cubicBezTo>
                  <a:pt x="268" y="678"/>
                  <a:pt x="287" y="687"/>
                  <a:pt x="305" y="680"/>
                </a:cubicBezTo>
                <a:cubicBezTo>
                  <a:pt x="323" y="674"/>
                  <a:pt x="332" y="654"/>
                  <a:pt x="325" y="637"/>
                </a:cubicBezTo>
                <a:lnTo>
                  <a:pt x="299" y="566"/>
                </a:lnTo>
                <a:close/>
                <a:moveTo>
                  <a:pt x="35" y="51"/>
                </a:moveTo>
                <a:cubicBezTo>
                  <a:pt x="28" y="33"/>
                  <a:pt x="37" y="13"/>
                  <a:pt x="55" y="7"/>
                </a:cubicBezTo>
                <a:cubicBezTo>
                  <a:pt x="72" y="0"/>
                  <a:pt x="92" y="9"/>
                  <a:pt x="99" y="27"/>
                </a:cubicBezTo>
                <a:lnTo>
                  <a:pt x="122" y="90"/>
                </a:lnTo>
                <a:cubicBezTo>
                  <a:pt x="129" y="107"/>
                  <a:pt x="119" y="127"/>
                  <a:pt x="102" y="134"/>
                </a:cubicBezTo>
                <a:cubicBezTo>
                  <a:pt x="98" y="135"/>
                  <a:pt x="94" y="136"/>
                  <a:pt x="90" y="136"/>
                </a:cubicBezTo>
                <a:cubicBezTo>
                  <a:pt x="76" y="136"/>
                  <a:pt x="63" y="127"/>
                  <a:pt x="58" y="113"/>
                </a:cubicBezTo>
                <a:lnTo>
                  <a:pt x="35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031288" y="1657350"/>
            <a:ext cx="730250" cy="730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Freeform 107"/>
          <p:cNvSpPr>
            <a:spLocks noEditPoints="1"/>
          </p:cNvSpPr>
          <p:nvPr/>
        </p:nvSpPr>
        <p:spPr bwMode="auto">
          <a:xfrm>
            <a:off x="9185275" y="1835150"/>
            <a:ext cx="285750" cy="279400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Freeform 108"/>
          <p:cNvSpPr>
            <a:spLocks noEditPoints="1"/>
          </p:cNvSpPr>
          <p:nvPr/>
        </p:nvSpPr>
        <p:spPr bwMode="auto">
          <a:xfrm>
            <a:off x="9396413" y="2046288"/>
            <a:ext cx="211138" cy="206375"/>
          </a:xfrm>
          <a:custGeom>
            <a:avLst/>
            <a:gdLst>
              <a:gd name="T0" fmla="*/ 96 w 96"/>
              <a:gd name="T1" fmla="*/ 42 h 96"/>
              <a:gd name="T2" fmla="*/ 93 w 96"/>
              <a:gd name="T3" fmla="*/ 38 h 96"/>
              <a:gd name="T4" fmla="*/ 82 w 96"/>
              <a:gd name="T5" fmla="*/ 36 h 96"/>
              <a:gd name="T6" fmla="*/ 81 w 96"/>
              <a:gd name="T7" fmla="*/ 34 h 96"/>
              <a:gd name="T8" fmla="*/ 80 w 96"/>
              <a:gd name="T9" fmla="*/ 32 h 96"/>
              <a:gd name="T10" fmla="*/ 86 w 96"/>
              <a:gd name="T11" fmla="*/ 23 h 96"/>
              <a:gd name="T12" fmla="*/ 86 w 96"/>
              <a:gd name="T13" fmla="*/ 18 h 96"/>
              <a:gd name="T14" fmla="*/ 78 w 96"/>
              <a:gd name="T15" fmla="*/ 10 h 96"/>
              <a:gd name="T16" fmla="*/ 73 w 96"/>
              <a:gd name="T17" fmla="*/ 9 h 96"/>
              <a:gd name="T18" fmla="*/ 64 w 96"/>
              <a:gd name="T19" fmla="*/ 16 h 96"/>
              <a:gd name="T20" fmla="*/ 59 w 96"/>
              <a:gd name="T21" fmla="*/ 14 h 96"/>
              <a:gd name="T22" fmla="*/ 58 w 96"/>
              <a:gd name="T23" fmla="*/ 3 h 96"/>
              <a:gd name="T24" fmla="*/ 54 w 96"/>
              <a:gd name="T25" fmla="*/ 0 h 96"/>
              <a:gd name="T26" fmla="*/ 42 w 96"/>
              <a:gd name="T27" fmla="*/ 0 h 96"/>
              <a:gd name="T28" fmla="*/ 38 w 96"/>
              <a:gd name="T29" fmla="*/ 3 h 96"/>
              <a:gd name="T30" fmla="*/ 37 w 96"/>
              <a:gd name="T31" fmla="*/ 14 h 96"/>
              <a:gd name="T32" fmla="*/ 34 w 96"/>
              <a:gd name="T33" fmla="*/ 15 h 96"/>
              <a:gd name="T34" fmla="*/ 32 w 96"/>
              <a:gd name="T35" fmla="*/ 16 h 96"/>
              <a:gd name="T36" fmla="*/ 23 w 96"/>
              <a:gd name="T37" fmla="*/ 10 h 96"/>
              <a:gd name="T38" fmla="*/ 18 w 96"/>
              <a:gd name="T39" fmla="*/ 10 h 96"/>
              <a:gd name="T40" fmla="*/ 10 w 96"/>
              <a:gd name="T41" fmla="*/ 18 h 96"/>
              <a:gd name="T42" fmla="*/ 10 w 96"/>
              <a:gd name="T43" fmla="*/ 24 h 96"/>
              <a:gd name="T44" fmla="*/ 16 w 96"/>
              <a:gd name="T45" fmla="*/ 32 h 96"/>
              <a:gd name="T46" fmla="*/ 14 w 96"/>
              <a:gd name="T47" fmla="*/ 37 h 96"/>
              <a:gd name="T48" fmla="*/ 4 w 96"/>
              <a:gd name="T49" fmla="*/ 38 h 96"/>
              <a:gd name="T50" fmla="*/ 0 w 96"/>
              <a:gd name="T51" fmla="*/ 42 h 96"/>
              <a:gd name="T52" fmla="*/ 0 w 96"/>
              <a:gd name="T53" fmla="*/ 54 h 96"/>
              <a:gd name="T54" fmla="*/ 4 w 96"/>
              <a:gd name="T55" fmla="*/ 58 h 96"/>
              <a:gd name="T56" fmla="*/ 14 w 96"/>
              <a:gd name="T57" fmla="*/ 59 h 96"/>
              <a:gd name="T58" fmla="*/ 15 w 96"/>
              <a:gd name="T59" fmla="*/ 62 h 96"/>
              <a:gd name="T60" fmla="*/ 16 w 96"/>
              <a:gd name="T61" fmla="*/ 64 h 96"/>
              <a:gd name="T62" fmla="*/ 10 w 96"/>
              <a:gd name="T63" fmla="*/ 73 h 96"/>
              <a:gd name="T64" fmla="*/ 10 w 96"/>
              <a:gd name="T65" fmla="*/ 78 h 96"/>
              <a:gd name="T66" fmla="*/ 19 w 96"/>
              <a:gd name="T67" fmla="*/ 86 h 96"/>
              <a:gd name="T68" fmla="*/ 24 w 96"/>
              <a:gd name="T69" fmla="*/ 86 h 96"/>
              <a:gd name="T70" fmla="*/ 32 w 96"/>
              <a:gd name="T71" fmla="*/ 80 h 96"/>
              <a:gd name="T72" fmla="*/ 37 w 96"/>
              <a:gd name="T73" fmla="*/ 82 h 96"/>
              <a:gd name="T74" fmla="*/ 39 w 96"/>
              <a:gd name="T75" fmla="*/ 93 h 96"/>
              <a:gd name="T76" fmla="*/ 43 w 96"/>
              <a:gd name="T77" fmla="*/ 96 h 96"/>
              <a:gd name="T78" fmla="*/ 43 w 96"/>
              <a:gd name="T79" fmla="*/ 96 h 96"/>
              <a:gd name="T80" fmla="*/ 54 w 96"/>
              <a:gd name="T81" fmla="*/ 96 h 96"/>
              <a:gd name="T82" fmla="*/ 58 w 96"/>
              <a:gd name="T83" fmla="*/ 92 h 96"/>
              <a:gd name="T84" fmla="*/ 60 w 96"/>
              <a:gd name="T85" fmla="*/ 82 h 96"/>
              <a:gd name="T86" fmla="*/ 62 w 96"/>
              <a:gd name="T87" fmla="*/ 81 h 96"/>
              <a:gd name="T88" fmla="*/ 64 w 96"/>
              <a:gd name="T89" fmla="*/ 80 h 96"/>
              <a:gd name="T90" fmla="*/ 73 w 96"/>
              <a:gd name="T91" fmla="*/ 86 h 96"/>
              <a:gd name="T92" fmla="*/ 78 w 96"/>
              <a:gd name="T93" fmla="*/ 86 h 96"/>
              <a:gd name="T94" fmla="*/ 86 w 96"/>
              <a:gd name="T95" fmla="*/ 77 h 96"/>
              <a:gd name="T96" fmla="*/ 87 w 96"/>
              <a:gd name="T97" fmla="*/ 72 h 96"/>
              <a:gd name="T98" fmla="*/ 80 w 96"/>
              <a:gd name="T99" fmla="*/ 64 h 96"/>
              <a:gd name="T100" fmla="*/ 82 w 96"/>
              <a:gd name="T101" fmla="*/ 59 h 96"/>
              <a:gd name="T102" fmla="*/ 93 w 96"/>
              <a:gd name="T103" fmla="*/ 57 h 96"/>
              <a:gd name="T104" fmla="*/ 96 w 96"/>
              <a:gd name="T105" fmla="*/ 53 h 96"/>
              <a:gd name="T106" fmla="*/ 96 w 96"/>
              <a:gd name="T107" fmla="*/ 42 h 96"/>
              <a:gd name="T108" fmla="*/ 56 w 96"/>
              <a:gd name="T109" fmla="*/ 51 h 96"/>
              <a:gd name="T110" fmla="*/ 45 w 96"/>
              <a:gd name="T111" fmla="*/ 55 h 96"/>
              <a:gd name="T112" fmla="*/ 41 w 96"/>
              <a:gd name="T113" fmla="*/ 45 h 96"/>
              <a:gd name="T114" fmla="*/ 48 w 96"/>
              <a:gd name="T115" fmla="*/ 40 h 96"/>
              <a:gd name="T116" fmla="*/ 51 w 96"/>
              <a:gd name="T117" fmla="*/ 40 h 96"/>
              <a:gd name="T118" fmla="*/ 56 w 96"/>
              <a:gd name="T119" fmla="*/ 45 h 96"/>
              <a:gd name="T120" fmla="*/ 56 w 96"/>
              <a:gd name="T121" fmla="*/ 5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6" h="96">
                <a:moveTo>
                  <a:pt x="96" y="42"/>
                </a:moveTo>
                <a:cubicBezTo>
                  <a:pt x="96" y="40"/>
                  <a:pt x="95" y="38"/>
                  <a:pt x="93" y="38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1" y="35"/>
                  <a:pt x="81" y="34"/>
                </a:cubicBezTo>
                <a:cubicBezTo>
                  <a:pt x="81" y="33"/>
                  <a:pt x="80" y="32"/>
                  <a:pt x="80" y="32"/>
                </a:cubicBezTo>
                <a:cubicBezTo>
                  <a:pt x="86" y="23"/>
                  <a:pt x="86" y="23"/>
                  <a:pt x="86" y="23"/>
                </a:cubicBezTo>
                <a:cubicBezTo>
                  <a:pt x="88" y="21"/>
                  <a:pt x="87" y="19"/>
                  <a:pt x="86" y="18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8"/>
                  <a:pt x="74" y="8"/>
                  <a:pt x="73" y="9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15"/>
                  <a:pt x="61" y="14"/>
                  <a:pt x="59" y="14"/>
                </a:cubicBezTo>
                <a:cubicBezTo>
                  <a:pt x="58" y="3"/>
                  <a:pt x="58" y="3"/>
                  <a:pt x="58" y="3"/>
                </a:cubicBezTo>
                <a:cubicBezTo>
                  <a:pt x="57" y="1"/>
                  <a:pt x="55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1"/>
                  <a:pt x="38" y="3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5" y="15"/>
                  <a:pt x="34" y="15"/>
                </a:cubicBezTo>
                <a:cubicBezTo>
                  <a:pt x="33" y="15"/>
                  <a:pt x="33" y="16"/>
                  <a:pt x="32" y="16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19" y="9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20"/>
                  <a:pt x="8" y="22"/>
                  <a:pt x="10" y="24"/>
                </a:cubicBezTo>
                <a:cubicBezTo>
                  <a:pt x="16" y="32"/>
                  <a:pt x="16" y="32"/>
                  <a:pt x="16" y="32"/>
                </a:cubicBezTo>
                <a:cubicBezTo>
                  <a:pt x="15" y="34"/>
                  <a:pt x="15" y="35"/>
                  <a:pt x="14" y="37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9"/>
                  <a:pt x="0" y="40"/>
                  <a:pt x="0" y="42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59"/>
                  <a:pt x="14" y="59"/>
                  <a:pt x="14" y="59"/>
                </a:cubicBezTo>
                <a:cubicBezTo>
                  <a:pt x="15" y="60"/>
                  <a:pt x="15" y="61"/>
                  <a:pt x="15" y="62"/>
                </a:cubicBezTo>
                <a:cubicBezTo>
                  <a:pt x="16" y="63"/>
                  <a:pt x="16" y="63"/>
                  <a:pt x="16" y="64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4"/>
                  <a:pt x="9" y="77"/>
                  <a:pt x="10" y="78"/>
                </a:cubicBezTo>
                <a:cubicBezTo>
                  <a:pt x="19" y="86"/>
                  <a:pt x="19" y="86"/>
                  <a:pt x="19" y="86"/>
                </a:cubicBezTo>
                <a:cubicBezTo>
                  <a:pt x="20" y="87"/>
                  <a:pt x="22" y="88"/>
                  <a:pt x="24" y="86"/>
                </a:cubicBezTo>
                <a:cubicBezTo>
                  <a:pt x="32" y="80"/>
                  <a:pt x="32" y="80"/>
                  <a:pt x="32" y="80"/>
                </a:cubicBezTo>
                <a:cubicBezTo>
                  <a:pt x="34" y="81"/>
                  <a:pt x="35" y="81"/>
                  <a:pt x="37" y="82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4"/>
                  <a:pt x="41" y="96"/>
                  <a:pt x="43" y="96"/>
                </a:cubicBezTo>
                <a:cubicBezTo>
                  <a:pt x="43" y="96"/>
                  <a:pt x="43" y="96"/>
                  <a:pt x="43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6" y="96"/>
                  <a:pt x="58" y="94"/>
                  <a:pt x="58" y="9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1"/>
                  <a:pt x="61" y="81"/>
                  <a:pt x="62" y="81"/>
                </a:cubicBezTo>
                <a:cubicBezTo>
                  <a:pt x="63" y="80"/>
                  <a:pt x="64" y="80"/>
                  <a:pt x="64" y="80"/>
                </a:cubicBezTo>
                <a:cubicBezTo>
                  <a:pt x="73" y="86"/>
                  <a:pt x="73" y="86"/>
                  <a:pt x="73" y="86"/>
                </a:cubicBezTo>
                <a:cubicBezTo>
                  <a:pt x="75" y="87"/>
                  <a:pt x="77" y="87"/>
                  <a:pt x="78" y="86"/>
                </a:cubicBezTo>
                <a:cubicBezTo>
                  <a:pt x="86" y="77"/>
                  <a:pt x="86" y="77"/>
                  <a:pt x="86" y="77"/>
                </a:cubicBezTo>
                <a:cubicBezTo>
                  <a:pt x="88" y="76"/>
                  <a:pt x="88" y="74"/>
                  <a:pt x="87" y="72"/>
                </a:cubicBezTo>
                <a:cubicBezTo>
                  <a:pt x="80" y="64"/>
                  <a:pt x="80" y="64"/>
                  <a:pt x="80" y="64"/>
                </a:cubicBezTo>
                <a:cubicBezTo>
                  <a:pt x="81" y="62"/>
                  <a:pt x="82" y="61"/>
                  <a:pt x="82" y="59"/>
                </a:cubicBezTo>
                <a:cubicBezTo>
                  <a:pt x="93" y="57"/>
                  <a:pt x="93" y="57"/>
                  <a:pt x="93" y="57"/>
                </a:cubicBezTo>
                <a:cubicBezTo>
                  <a:pt x="95" y="57"/>
                  <a:pt x="96" y="55"/>
                  <a:pt x="96" y="53"/>
                </a:cubicBezTo>
                <a:lnTo>
                  <a:pt x="96" y="42"/>
                </a:lnTo>
                <a:close/>
                <a:moveTo>
                  <a:pt x="56" y="51"/>
                </a:moveTo>
                <a:cubicBezTo>
                  <a:pt x="54" y="55"/>
                  <a:pt x="49" y="57"/>
                  <a:pt x="45" y="55"/>
                </a:cubicBezTo>
                <a:cubicBezTo>
                  <a:pt x="41" y="54"/>
                  <a:pt x="39" y="49"/>
                  <a:pt x="41" y="45"/>
                </a:cubicBezTo>
                <a:cubicBezTo>
                  <a:pt x="42" y="42"/>
                  <a:pt x="45" y="40"/>
                  <a:pt x="48" y="40"/>
                </a:cubicBezTo>
                <a:cubicBezTo>
                  <a:pt x="49" y="40"/>
                  <a:pt x="50" y="40"/>
                  <a:pt x="51" y="40"/>
                </a:cubicBezTo>
                <a:cubicBezTo>
                  <a:pt x="53" y="41"/>
                  <a:pt x="55" y="43"/>
                  <a:pt x="56" y="45"/>
                </a:cubicBezTo>
                <a:cubicBezTo>
                  <a:pt x="56" y="47"/>
                  <a:pt x="56" y="49"/>
                  <a:pt x="56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406650" y="3876675"/>
            <a:ext cx="730250" cy="730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2620963" y="4052888"/>
            <a:ext cx="301625" cy="401638"/>
          </a:xfrm>
          <a:custGeom>
            <a:avLst/>
            <a:gdLst>
              <a:gd name="T0" fmla="*/ 132 w 144"/>
              <a:gd name="T1" fmla="*/ 0 h 192"/>
              <a:gd name="T2" fmla="*/ 12 w 144"/>
              <a:gd name="T3" fmla="*/ 0 h 192"/>
              <a:gd name="T4" fmla="*/ 0 w 144"/>
              <a:gd name="T5" fmla="*/ 12 h 192"/>
              <a:gd name="T6" fmla="*/ 0 w 144"/>
              <a:gd name="T7" fmla="*/ 180 h 192"/>
              <a:gd name="T8" fmla="*/ 12 w 144"/>
              <a:gd name="T9" fmla="*/ 192 h 192"/>
              <a:gd name="T10" fmla="*/ 132 w 144"/>
              <a:gd name="T11" fmla="*/ 192 h 192"/>
              <a:gd name="T12" fmla="*/ 144 w 144"/>
              <a:gd name="T13" fmla="*/ 180 h 192"/>
              <a:gd name="T14" fmla="*/ 144 w 144"/>
              <a:gd name="T15" fmla="*/ 12 h 192"/>
              <a:gd name="T16" fmla="*/ 132 w 144"/>
              <a:gd name="T17" fmla="*/ 0 h 192"/>
              <a:gd name="T18" fmla="*/ 69 w 144"/>
              <a:gd name="T19" fmla="*/ 17 h 192"/>
              <a:gd name="T20" fmla="*/ 75 w 144"/>
              <a:gd name="T21" fmla="*/ 17 h 192"/>
              <a:gd name="T22" fmla="*/ 76 w 144"/>
              <a:gd name="T23" fmla="*/ 20 h 192"/>
              <a:gd name="T24" fmla="*/ 75 w 144"/>
              <a:gd name="T25" fmla="*/ 23 h 192"/>
              <a:gd name="T26" fmla="*/ 72 w 144"/>
              <a:gd name="T27" fmla="*/ 24 h 192"/>
              <a:gd name="T28" fmla="*/ 69 w 144"/>
              <a:gd name="T29" fmla="*/ 23 h 192"/>
              <a:gd name="T30" fmla="*/ 68 w 144"/>
              <a:gd name="T31" fmla="*/ 20 h 192"/>
              <a:gd name="T32" fmla="*/ 69 w 144"/>
              <a:gd name="T33" fmla="*/ 17 h 192"/>
              <a:gd name="T34" fmla="*/ 72 w 144"/>
              <a:gd name="T35" fmla="*/ 176 h 192"/>
              <a:gd name="T36" fmla="*/ 60 w 144"/>
              <a:gd name="T37" fmla="*/ 164 h 192"/>
              <a:gd name="T38" fmla="*/ 72 w 144"/>
              <a:gd name="T39" fmla="*/ 152 h 192"/>
              <a:gd name="T40" fmla="*/ 84 w 144"/>
              <a:gd name="T41" fmla="*/ 164 h 192"/>
              <a:gd name="T42" fmla="*/ 72 w 144"/>
              <a:gd name="T43" fmla="*/ 176 h 192"/>
              <a:gd name="T44" fmla="*/ 128 w 144"/>
              <a:gd name="T45" fmla="*/ 140 h 192"/>
              <a:gd name="T46" fmla="*/ 124 w 144"/>
              <a:gd name="T47" fmla="*/ 144 h 192"/>
              <a:gd name="T48" fmla="*/ 20 w 144"/>
              <a:gd name="T49" fmla="*/ 144 h 192"/>
              <a:gd name="T50" fmla="*/ 16 w 144"/>
              <a:gd name="T51" fmla="*/ 140 h 192"/>
              <a:gd name="T52" fmla="*/ 16 w 144"/>
              <a:gd name="T53" fmla="*/ 36 h 192"/>
              <a:gd name="T54" fmla="*/ 20 w 144"/>
              <a:gd name="T55" fmla="*/ 32 h 192"/>
              <a:gd name="T56" fmla="*/ 124 w 144"/>
              <a:gd name="T57" fmla="*/ 32 h 192"/>
              <a:gd name="T58" fmla="*/ 128 w 144"/>
              <a:gd name="T59" fmla="*/ 36 h 192"/>
              <a:gd name="T60" fmla="*/ 128 w 144"/>
              <a:gd name="T61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4" h="192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9" y="192"/>
                  <a:pt x="144" y="186"/>
                  <a:pt x="144" y="18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lose/>
                <a:moveTo>
                  <a:pt x="69" y="17"/>
                </a:moveTo>
                <a:cubicBezTo>
                  <a:pt x="71" y="16"/>
                  <a:pt x="74" y="16"/>
                  <a:pt x="75" y="17"/>
                </a:cubicBezTo>
                <a:cubicBezTo>
                  <a:pt x="76" y="18"/>
                  <a:pt x="76" y="19"/>
                  <a:pt x="76" y="20"/>
                </a:cubicBezTo>
                <a:cubicBezTo>
                  <a:pt x="76" y="21"/>
                  <a:pt x="76" y="22"/>
                  <a:pt x="75" y="23"/>
                </a:cubicBezTo>
                <a:cubicBezTo>
                  <a:pt x="74" y="23"/>
                  <a:pt x="73" y="24"/>
                  <a:pt x="72" y="24"/>
                </a:cubicBezTo>
                <a:cubicBezTo>
                  <a:pt x="71" y="24"/>
                  <a:pt x="70" y="23"/>
                  <a:pt x="69" y="23"/>
                </a:cubicBezTo>
                <a:cubicBezTo>
                  <a:pt x="69" y="22"/>
                  <a:pt x="68" y="21"/>
                  <a:pt x="68" y="20"/>
                </a:cubicBezTo>
                <a:cubicBezTo>
                  <a:pt x="68" y="19"/>
                  <a:pt x="69" y="18"/>
                  <a:pt x="69" y="17"/>
                </a:cubicBezTo>
                <a:close/>
                <a:moveTo>
                  <a:pt x="72" y="176"/>
                </a:moveTo>
                <a:cubicBezTo>
                  <a:pt x="66" y="176"/>
                  <a:pt x="60" y="170"/>
                  <a:pt x="60" y="164"/>
                </a:cubicBezTo>
                <a:cubicBezTo>
                  <a:pt x="60" y="157"/>
                  <a:pt x="66" y="152"/>
                  <a:pt x="72" y="152"/>
                </a:cubicBezTo>
                <a:cubicBezTo>
                  <a:pt x="79" y="152"/>
                  <a:pt x="84" y="157"/>
                  <a:pt x="84" y="164"/>
                </a:cubicBezTo>
                <a:cubicBezTo>
                  <a:pt x="84" y="170"/>
                  <a:pt x="79" y="176"/>
                  <a:pt x="72" y="176"/>
                </a:cubicBezTo>
                <a:close/>
                <a:moveTo>
                  <a:pt x="128" y="140"/>
                </a:moveTo>
                <a:cubicBezTo>
                  <a:pt x="128" y="142"/>
                  <a:pt x="126" y="144"/>
                  <a:pt x="124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18" y="144"/>
                  <a:pt x="16" y="142"/>
                  <a:pt x="16" y="140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6" y="32"/>
                  <a:pt x="128" y="34"/>
                  <a:pt x="128" y="36"/>
                </a:cubicBezTo>
                <a:lnTo>
                  <a:pt x="128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41988" y="3887788"/>
            <a:ext cx="730250" cy="730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Freeform 93"/>
          <p:cNvSpPr/>
          <p:nvPr/>
        </p:nvSpPr>
        <p:spPr bwMode="auto">
          <a:xfrm>
            <a:off x="5868988" y="4043363"/>
            <a:ext cx="476250" cy="395288"/>
          </a:xfrm>
          <a:custGeom>
            <a:avLst/>
            <a:gdLst>
              <a:gd name="T0" fmla="*/ 176 w 192"/>
              <a:gd name="T1" fmla="*/ 92 h 160"/>
              <a:gd name="T2" fmla="*/ 176 w 192"/>
              <a:gd name="T3" fmla="*/ 91 h 160"/>
              <a:gd name="T4" fmla="*/ 176 w 192"/>
              <a:gd name="T5" fmla="*/ 48 h 160"/>
              <a:gd name="T6" fmla="*/ 176 w 192"/>
              <a:gd name="T7" fmla="*/ 46 h 160"/>
              <a:gd name="T8" fmla="*/ 96 w 192"/>
              <a:gd name="T9" fmla="*/ 0 h 160"/>
              <a:gd name="T10" fmla="*/ 17 w 192"/>
              <a:gd name="T11" fmla="*/ 46 h 160"/>
              <a:gd name="T12" fmla="*/ 17 w 192"/>
              <a:gd name="T13" fmla="*/ 46 h 160"/>
              <a:gd name="T14" fmla="*/ 16 w 192"/>
              <a:gd name="T15" fmla="*/ 47 h 160"/>
              <a:gd name="T16" fmla="*/ 16 w 192"/>
              <a:gd name="T17" fmla="*/ 48 h 160"/>
              <a:gd name="T18" fmla="*/ 16 w 192"/>
              <a:gd name="T19" fmla="*/ 48 h 160"/>
              <a:gd name="T20" fmla="*/ 16 w 192"/>
              <a:gd name="T21" fmla="*/ 91 h 160"/>
              <a:gd name="T22" fmla="*/ 16 w 192"/>
              <a:gd name="T23" fmla="*/ 92 h 160"/>
              <a:gd name="T24" fmla="*/ 0 w 192"/>
              <a:gd name="T25" fmla="*/ 120 h 160"/>
              <a:gd name="T26" fmla="*/ 32 w 192"/>
              <a:gd name="T27" fmla="*/ 152 h 160"/>
              <a:gd name="T28" fmla="*/ 33 w 192"/>
              <a:gd name="T29" fmla="*/ 152 h 160"/>
              <a:gd name="T30" fmla="*/ 44 w 192"/>
              <a:gd name="T31" fmla="*/ 160 h 160"/>
              <a:gd name="T32" fmla="*/ 56 w 192"/>
              <a:gd name="T33" fmla="*/ 148 h 160"/>
              <a:gd name="T34" fmla="*/ 56 w 192"/>
              <a:gd name="T35" fmla="*/ 92 h 160"/>
              <a:gd name="T36" fmla="*/ 44 w 192"/>
              <a:gd name="T37" fmla="*/ 80 h 160"/>
              <a:gd name="T38" fmla="*/ 33 w 192"/>
              <a:gd name="T39" fmla="*/ 88 h 160"/>
              <a:gd name="T40" fmla="*/ 32 w 192"/>
              <a:gd name="T41" fmla="*/ 88 h 160"/>
              <a:gd name="T42" fmla="*/ 24 w 192"/>
              <a:gd name="T43" fmla="*/ 89 h 160"/>
              <a:gd name="T44" fmla="*/ 24 w 192"/>
              <a:gd name="T45" fmla="*/ 49 h 160"/>
              <a:gd name="T46" fmla="*/ 46 w 192"/>
              <a:gd name="T47" fmla="*/ 24 h 160"/>
              <a:gd name="T48" fmla="*/ 52 w 192"/>
              <a:gd name="T49" fmla="*/ 31 h 160"/>
              <a:gd name="T50" fmla="*/ 57 w 192"/>
              <a:gd name="T51" fmla="*/ 31 h 160"/>
              <a:gd name="T52" fmla="*/ 96 w 192"/>
              <a:gd name="T53" fmla="*/ 24 h 160"/>
              <a:gd name="T54" fmla="*/ 135 w 192"/>
              <a:gd name="T55" fmla="*/ 31 h 160"/>
              <a:gd name="T56" fmla="*/ 137 w 192"/>
              <a:gd name="T57" fmla="*/ 32 h 160"/>
              <a:gd name="T58" fmla="*/ 140 w 192"/>
              <a:gd name="T59" fmla="*/ 31 h 160"/>
              <a:gd name="T60" fmla="*/ 147 w 192"/>
              <a:gd name="T61" fmla="*/ 24 h 160"/>
              <a:gd name="T62" fmla="*/ 168 w 192"/>
              <a:gd name="T63" fmla="*/ 49 h 160"/>
              <a:gd name="T64" fmla="*/ 168 w 192"/>
              <a:gd name="T65" fmla="*/ 89 h 160"/>
              <a:gd name="T66" fmla="*/ 160 w 192"/>
              <a:gd name="T67" fmla="*/ 88 h 160"/>
              <a:gd name="T68" fmla="*/ 159 w 192"/>
              <a:gd name="T69" fmla="*/ 88 h 160"/>
              <a:gd name="T70" fmla="*/ 148 w 192"/>
              <a:gd name="T71" fmla="*/ 80 h 160"/>
              <a:gd name="T72" fmla="*/ 136 w 192"/>
              <a:gd name="T73" fmla="*/ 92 h 160"/>
              <a:gd name="T74" fmla="*/ 136 w 192"/>
              <a:gd name="T75" fmla="*/ 148 h 160"/>
              <a:gd name="T76" fmla="*/ 148 w 192"/>
              <a:gd name="T77" fmla="*/ 160 h 160"/>
              <a:gd name="T78" fmla="*/ 159 w 192"/>
              <a:gd name="T79" fmla="*/ 152 h 160"/>
              <a:gd name="T80" fmla="*/ 160 w 192"/>
              <a:gd name="T81" fmla="*/ 152 h 160"/>
              <a:gd name="T82" fmla="*/ 192 w 192"/>
              <a:gd name="T83" fmla="*/ 120 h 160"/>
              <a:gd name="T84" fmla="*/ 176 w 192"/>
              <a:gd name="T85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160">
                <a:moveTo>
                  <a:pt x="176" y="92"/>
                </a:move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78" y="152"/>
                  <a:pt x="192" y="138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63025" y="3887788"/>
            <a:ext cx="730250" cy="730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Freeform 53"/>
          <p:cNvSpPr/>
          <p:nvPr/>
        </p:nvSpPr>
        <p:spPr bwMode="auto">
          <a:xfrm>
            <a:off x="9251950" y="4003675"/>
            <a:ext cx="117475" cy="115888"/>
          </a:xfrm>
          <a:custGeom>
            <a:avLst/>
            <a:gdLst>
              <a:gd name="T0" fmla="*/ 46 w 48"/>
              <a:gd name="T1" fmla="*/ 29 h 47"/>
              <a:gd name="T2" fmla="*/ 46 w 48"/>
              <a:gd name="T3" fmla="*/ 24 h 47"/>
              <a:gd name="T4" fmla="*/ 24 w 48"/>
              <a:gd name="T5" fmla="*/ 1 h 47"/>
              <a:gd name="T6" fmla="*/ 21 w 48"/>
              <a:gd name="T7" fmla="*/ 0 h 47"/>
              <a:gd name="T8" fmla="*/ 18 w 48"/>
              <a:gd name="T9" fmla="*/ 1 h 47"/>
              <a:gd name="T10" fmla="*/ 0 w 48"/>
              <a:gd name="T11" fmla="*/ 19 h 47"/>
              <a:gd name="T12" fmla="*/ 28 w 48"/>
              <a:gd name="T13" fmla="*/ 47 h 47"/>
              <a:gd name="T14" fmla="*/ 46 w 48"/>
              <a:gd name="T15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47">
                <a:moveTo>
                  <a:pt x="46" y="29"/>
                </a:moveTo>
                <a:cubicBezTo>
                  <a:pt x="48" y="28"/>
                  <a:pt x="48" y="25"/>
                  <a:pt x="46" y="24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0" y="19"/>
                  <a:pt x="0" y="19"/>
                  <a:pt x="0" y="19"/>
                </a:cubicBezTo>
                <a:cubicBezTo>
                  <a:pt x="28" y="47"/>
                  <a:pt x="28" y="47"/>
                  <a:pt x="28" y="47"/>
                </a:cubicBezTo>
                <a:lnTo>
                  <a:pt x="46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Freeform 54"/>
          <p:cNvSpPr/>
          <p:nvPr/>
        </p:nvSpPr>
        <p:spPr bwMode="auto">
          <a:xfrm>
            <a:off x="9091613" y="4065588"/>
            <a:ext cx="412750" cy="412750"/>
          </a:xfrm>
          <a:custGeom>
            <a:avLst/>
            <a:gdLst>
              <a:gd name="T0" fmla="*/ 100 w 167"/>
              <a:gd name="T1" fmla="*/ 118 h 167"/>
              <a:gd name="T2" fmla="*/ 76 w 167"/>
              <a:gd name="T3" fmla="*/ 127 h 167"/>
              <a:gd name="T4" fmla="*/ 51 w 167"/>
              <a:gd name="T5" fmla="*/ 116 h 167"/>
              <a:gd name="T6" fmla="*/ 40 w 167"/>
              <a:gd name="T7" fmla="*/ 91 h 167"/>
              <a:gd name="T8" fmla="*/ 51 w 167"/>
              <a:gd name="T9" fmla="*/ 65 h 167"/>
              <a:gd name="T10" fmla="*/ 88 w 167"/>
              <a:gd name="T11" fmla="*/ 28 h 167"/>
              <a:gd name="T12" fmla="*/ 60 w 167"/>
              <a:gd name="T13" fmla="*/ 0 h 167"/>
              <a:gd name="T14" fmla="*/ 22 w 167"/>
              <a:gd name="T15" fmla="*/ 37 h 167"/>
              <a:gd name="T16" fmla="*/ 22 w 167"/>
              <a:gd name="T17" fmla="*/ 37 h 167"/>
              <a:gd name="T18" fmla="*/ 0 w 167"/>
              <a:gd name="T19" fmla="*/ 91 h 167"/>
              <a:gd name="T20" fmla="*/ 22 w 167"/>
              <a:gd name="T21" fmla="*/ 145 h 167"/>
              <a:gd name="T22" fmla="*/ 76 w 167"/>
              <a:gd name="T23" fmla="*/ 167 h 167"/>
              <a:gd name="T24" fmla="*/ 130 w 167"/>
              <a:gd name="T25" fmla="*/ 145 h 167"/>
              <a:gd name="T26" fmla="*/ 130 w 167"/>
              <a:gd name="T27" fmla="*/ 144 h 167"/>
              <a:gd name="T28" fmla="*/ 167 w 167"/>
              <a:gd name="T29" fmla="*/ 107 h 167"/>
              <a:gd name="T30" fmla="*/ 139 w 167"/>
              <a:gd name="T31" fmla="*/ 79 h 167"/>
              <a:gd name="T32" fmla="*/ 100 w 167"/>
              <a:gd name="T33" fmla="*/ 11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7" h="167">
                <a:moveTo>
                  <a:pt x="100" y="118"/>
                </a:moveTo>
                <a:cubicBezTo>
                  <a:pt x="94" y="124"/>
                  <a:pt x="85" y="127"/>
                  <a:pt x="76" y="127"/>
                </a:cubicBezTo>
                <a:cubicBezTo>
                  <a:pt x="67" y="127"/>
                  <a:pt x="57" y="123"/>
                  <a:pt x="51" y="116"/>
                </a:cubicBezTo>
                <a:cubicBezTo>
                  <a:pt x="44" y="110"/>
                  <a:pt x="40" y="100"/>
                  <a:pt x="40" y="91"/>
                </a:cubicBezTo>
                <a:cubicBezTo>
                  <a:pt x="40" y="81"/>
                  <a:pt x="44" y="72"/>
                  <a:pt x="51" y="65"/>
                </a:cubicBezTo>
                <a:cubicBezTo>
                  <a:pt x="88" y="28"/>
                  <a:pt x="88" y="28"/>
                  <a:pt x="88" y="28"/>
                </a:cubicBezTo>
                <a:cubicBezTo>
                  <a:pt x="60" y="0"/>
                  <a:pt x="60" y="0"/>
                  <a:pt x="60" y="0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8" y="52"/>
                  <a:pt x="0" y="71"/>
                  <a:pt x="0" y="91"/>
                </a:cubicBezTo>
                <a:cubicBezTo>
                  <a:pt x="0" y="111"/>
                  <a:pt x="8" y="130"/>
                  <a:pt x="22" y="145"/>
                </a:cubicBezTo>
                <a:cubicBezTo>
                  <a:pt x="37" y="159"/>
                  <a:pt x="56" y="167"/>
                  <a:pt x="76" y="167"/>
                </a:cubicBezTo>
                <a:cubicBezTo>
                  <a:pt x="96" y="167"/>
                  <a:pt x="116" y="159"/>
                  <a:pt x="130" y="145"/>
                </a:cubicBezTo>
                <a:cubicBezTo>
                  <a:pt x="130" y="144"/>
                  <a:pt x="130" y="144"/>
                  <a:pt x="130" y="144"/>
                </a:cubicBezTo>
                <a:cubicBezTo>
                  <a:pt x="167" y="107"/>
                  <a:pt x="167" y="107"/>
                  <a:pt x="167" y="107"/>
                </a:cubicBezTo>
                <a:cubicBezTo>
                  <a:pt x="139" y="79"/>
                  <a:pt x="139" y="79"/>
                  <a:pt x="139" y="79"/>
                </a:cubicBezTo>
                <a:lnTo>
                  <a:pt x="10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Freeform 55"/>
          <p:cNvSpPr/>
          <p:nvPr/>
        </p:nvSpPr>
        <p:spPr bwMode="auto">
          <a:xfrm>
            <a:off x="9448800" y="4198938"/>
            <a:ext cx="115888" cy="119063"/>
          </a:xfrm>
          <a:custGeom>
            <a:avLst/>
            <a:gdLst>
              <a:gd name="T0" fmla="*/ 46 w 47"/>
              <a:gd name="T1" fmla="*/ 24 h 48"/>
              <a:gd name="T2" fmla="*/ 23 w 47"/>
              <a:gd name="T3" fmla="*/ 2 h 48"/>
              <a:gd name="T4" fmla="*/ 18 w 47"/>
              <a:gd name="T5" fmla="*/ 2 h 48"/>
              <a:gd name="T6" fmla="*/ 0 w 47"/>
              <a:gd name="T7" fmla="*/ 20 h 48"/>
              <a:gd name="T8" fmla="*/ 28 w 47"/>
              <a:gd name="T9" fmla="*/ 48 h 48"/>
              <a:gd name="T10" fmla="*/ 46 w 47"/>
              <a:gd name="T11" fmla="*/ 29 h 48"/>
              <a:gd name="T12" fmla="*/ 47 w 47"/>
              <a:gd name="T13" fmla="*/ 27 h 48"/>
              <a:gd name="T14" fmla="*/ 46 w 47"/>
              <a:gd name="T15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" h="48">
                <a:moveTo>
                  <a:pt x="46" y="24"/>
                </a:moveTo>
                <a:cubicBezTo>
                  <a:pt x="23" y="2"/>
                  <a:pt x="23" y="2"/>
                  <a:pt x="23" y="2"/>
                </a:cubicBezTo>
                <a:cubicBezTo>
                  <a:pt x="22" y="0"/>
                  <a:pt x="19" y="1"/>
                  <a:pt x="18" y="2"/>
                </a:cubicBezTo>
                <a:cubicBezTo>
                  <a:pt x="0" y="20"/>
                  <a:pt x="0" y="20"/>
                  <a:pt x="0" y="20"/>
                </a:cubicBezTo>
                <a:cubicBezTo>
                  <a:pt x="28" y="48"/>
                  <a:pt x="28" y="48"/>
                  <a:pt x="28" y="48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5"/>
                  <a:pt x="47" y="24"/>
                  <a:pt x="4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105" name="矩形 32"/>
          <p:cNvSpPr/>
          <p:nvPr/>
        </p:nvSpPr>
        <p:spPr>
          <a:xfrm>
            <a:off x="1704975" y="2598738"/>
            <a:ext cx="2297113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06" name="矩形 33"/>
          <p:cNvSpPr/>
          <p:nvPr/>
        </p:nvSpPr>
        <p:spPr>
          <a:xfrm>
            <a:off x="5006975" y="2598738"/>
            <a:ext cx="2297113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07" name="矩形 34"/>
          <p:cNvSpPr/>
          <p:nvPr/>
        </p:nvSpPr>
        <p:spPr>
          <a:xfrm>
            <a:off x="8353425" y="2592388"/>
            <a:ext cx="229711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08" name="矩形 35"/>
          <p:cNvSpPr/>
          <p:nvPr/>
        </p:nvSpPr>
        <p:spPr>
          <a:xfrm>
            <a:off x="8353425" y="4781550"/>
            <a:ext cx="229711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09" name="矩形 36"/>
          <p:cNvSpPr/>
          <p:nvPr/>
        </p:nvSpPr>
        <p:spPr>
          <a:xfrm>
            <a:off x="5006975" y="4781550"/>
            <a:ext cx="229711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10" name="矩形 37"/>
          <p:cNvSpPr/>
          <p:nvPr/>
        </p:nvSpPr>
        <p:spPr>
          <a:xfrm>
            <a:off x="1704975" y="4781550"/>
            <a:ext cx="229711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8" name="Rectangle 5"/>
          <p:cNvSpPr/>
          <p:nvPr/>
        </p:nvSpPr>
        <p:spPr>
          <a:xfrm>
            <a:off x="4641850" y="1990725"/>
            <a:ext cx="3144838" cy="1993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Rectangle 6"/>
          <p:cNvSpPr/>
          <p:nvPr/>
        </p:nvSpPr>
        <p:spPr>
          <a:xfrm>
            <a:off x="7823200" y="1990725"/>
            <a:ext cx="3144838" cy="1993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447800" y="4395788"/>
            <a:ext cx="2471738" cy="461963"/>
          </a:xfrm>
          <a:prstGeom prst="round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11" name="文本框 42"/>
          <p:cNvSpPr txBox="1"/>
          <p:nvPr/>
        </p:nvSpPr>
        <p:spPr>
          <a:xfrm>
            <a:off x="1284288" y="4441825"/>
            <a:ext cx="2798762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2" name="TextBox 13"/>
          <p:cNvSpPr txBox="1"/>
          <p:nvPr/>
        </p:nvSpPr>
        <p:spPr>
          <a:xfrm>
            <a:off x="8215313" y="2620963"/>
            <a:ext cx="23368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3" name="TextBox 13"/>
          <p:cNvSpPr txBox="1"/>
          <p:nvPr/>
        </p:nvSpPr>
        <p:spPr>
          <a:xfrm>
            <a:off x="8418513" y="2974975"/>
            <a:ext cx="2046287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4" name="TextBox 13"/>
          <p:cNvSpPr txBox="1"/>
          <p:nvPr/>
        </p:nvSpPr>
        <p:spPr>
          <a:xfrm>
            <a:off x="4979988" y="26209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5" name="TextBox 13"/>
          <p:cNvSpPr txBox="1"/>
          <p:nvPr/>
        </p:nvSpPr>
        <p:spPr>
          <a:xfrm>
            <a:off x="5184775" y="2974975"/>
            <a:ext cx="2044700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6" name="矩形 47"/>
          <p:cNvSpPr/>
          <p:nvPr/>
        </p:nvSpPr>
        <p:spPr>
          <a:xfrm>
            <a:off x="1447800" y="5081588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7" name="矩形 48"/>
          <p:cNvSpPr/>
          <p:nvPr/>
        </p:nvSpPr>
        <p:spPr>
          <a:xfrm>
            <a:off x="1458913" y="5356225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18" name="矩形 49"/>
          <p:cNvSpPr/>
          <p:nvPr/>
        </p:nvSpPr>
        <p:spPr>
          <a:xfrm>
            <a:off x="1458913" y="5630863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711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8913" y="1990725"/>
            <a:ext cx="3159125" cy="1993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 bwMode="auto">
          <a:xfrm>
            <a:off x="4149725" y="1771650"/>
            <a:ext cx="1792288" cy="2068513"/>
          </a:xfrm>
          <a:custGeom>
            <a:avLst/>
            <a:gdLst>
              <a:gd name="T0" fmla="*/ 2147483646 w 510"/>
              <a:gd name="T1" fmla="*/ 2147483646 h 589"/>
              <a:gd name="T2" fmla="*/ 2147483646 w 510"/>
              <a:gd name="T3" fmla="*/ 0 h 589"/>
              <a:gd name="T4" fmla="*/ 0 w 510"/>
              <a:gd name="T5" fmla="*/ 2147483646 h 589"/>
              <a:gd name="T6" fmla="*/ 2147483646 w 510"/>
              <a:gd name="T7" fmla="*/ 2147483646 h 5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10" h="589">
                <a:moveTo>
                  <a:pt x="510" y="589"/>
                </a:moveTo>
                <a:cubicBezTo>
                  <a:pt x="510" y="0"/>
                  <a:pt x="510" y="0"/>
                  <a:pt x="510" y="0"/>
                </a:cubicBezTo>
                <a:cubicBezTo>
                  <a:pt x="292" y="0"/>
                  <a:pt x="102" y="119"/>
                  <a:pt x="0" y="295"/>
                </a:cubicBezTo>
                <a:cubicBezTo>
                  <a:pt x="510" y="589"/>
                  <a:pt x="510" y="589"/>
                  <a:pt x="510" y="58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3" name="TextBox 68"/>
          <p:cNvSpPr txBox="1"/>
          <p:nvPr/>
        </p:nvSpPr>
        <p:spPr>
          <a:xfrm>
            <a:off x="5110163" y="2352675"/>
            <a:ext cx="228600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AU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34" name="Rectangle 8"/>
          <p:cNvSpPr/>
          <p:nvPr/>
        </p:nvSpPr>
        <p:spPr>
          <a:xfrm>
            <a:off x="5942013" y="3840163"/>
            <a:ext cx="1587" cy="1587"/>
          </a:xfrm>
          <a:prstGeom prst="rect">
            <a:avLst/>
          </a:prstGeom>
          <a:solidFill>
            <a:srgbClr val="F78E26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942013" y="1771650"/>
            <a:ext cx="1792288" cy="2068513"/>
          </a:xfrm>
          <a:custGeom>
            <a:avLst/>
            <a:gdLst>
              <a:gd name="T0" fmla="*/ 2147483646 w 510"/>
              <a:gd name="T1" fmla="*/ 2147483646 h 589"/>
              <a:gd name="T2" fmla="*/ 0 w 510"/>
              <a:gd name="T3" fmla="*/ 0 h 589"/>
              <a:gd name="T4" fmla="*/ 0 w 510"/>
              <a:gd name="T5" fmla="*/ 2147483646 h 589"/>
              <a:gd name="T6" fmla="*/ 2147483646 w 510"/>
              <a:gd name="T7" fmla="*/ 2147483646 h 5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10" h="589">
                <a:moveTo>
                  <a:pt x="510" y="295"/>
                </a:moveTo>
                <a:cubicBezTo>
                  <a:pt x="408" y="119"/>
                  <a:pt x="218" y="0"/>
                  <a:pt x="0" y="0"/>
                </a:cubicBezTo>
                <a:cubicBezTo>
                  <a:pt x="0" y="589"/>
                  <a:pt x="0" y="589"/>
                  <a:pt x="0" y="589"/>
                </a:cubicBezTo>
                <a:lnTo>
                  <a:pt x="510" y="295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6" name="TextBox 69"/>
          <p:cNvSpPr txBox="1"/>
          <p:nvPr/>
        </p:nvSpPr>
        <p:spPr>
          <a:xfrm>
            <a:off x="6573838" y="2352675"/>
            <a:ext cx="228600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AU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6"/>
          <p:cNvSpPr/>
          <p:nvPr/>
        </p:nvSpPr>
        <p:spPr bwMode="auto">
          <a:xfrm>
            <a:off x="5942013" y="2808288"/>
            <a:ext cx="2068513" cy="2068513"/>
          </a:xfrm>
          <a:custGeom>
            <a:avLst/>
            <a:gdLst>
              <a:gd name="T0" fmla="*/ 0 w 589"/>
              <a:gd name="T1" fmla="*/ 2147483646 h 589"/>
              <a:gd name="T2" fmla="*/ 2147483646 w 589"/>
              <a:gd name="T3" fmla="*/ 2147483646 h 589"/>
              <a:gd name="T4" fmla="*/ 2147483646 w 589"/>
              <a:gd name="T5" fmla="*/ 2147483646 h 589"/>
              <a:gd name="T6" fmla="*/ 2147483646 w 589"/>
              <a:gd name="T7" fmla="*/ 0 h 589"/>
              <a:gd name="T8" fmla="*/ 0 w 589"/>
              <a:gd name="T9" fmla="*/ 2147483646 h 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9" h="589">
                <a:moveTo>
                  <a:pt x="0" y="294"/>
                </a:moveTo>
                <a:cubicBezTo>
                  <a:pt x="510" y="589"/>
                  <a:pt x="510" y="589"/>
                  <a:pt x="510" y="589"/>
                </a:cubicBezTo>
                <a:cubicBezTo>
                  <a:pt x="560" y="502"/>
                  <a:pt x="589" y="402"/>
                  <a:pt x="589" y="294"/>
                </a:cubicBezTo>
                <a:cubicBezTo>
                  <a:pt x="589" y="187"/>
                  <a:pt x="560" y="86"/>
                  <a:pt x="510" y="0"/>
                </a:cubicBezTo>
                <a:cubicBezTo>
                  <a:pt x="0" y="294"/>
                  <a:pt x="0" y="294"/>
                  <a:pt x="0" y="29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reeform 10"/>
          <p:cNvSpPr/>
          <p:nvPr/>
        </p:nvSpPr>
        <p:spPr bwMode="auto">
          <a:xfrm>
            <a:off x="5942013" y="3840163"/>
            <a:ext cx="1792288" cy="2068513"/>
          </a:xfrm>
          <a:custGeom>
            <a:avLst/>
            <a:gdLst>
              <a:gd name="T0" fmla="*/ 0 w 510"/>
              <a:gd name="T1" fmla="*/ 0 h 589"/>
              <a:gd name="T2" fmla="*/ 0 w 510"/>
              <a:gd name="T3" fmla="*/ 2147483646 h 589"/>
              <a:gd name="T4" fmla="*/ 2147483646 w 510"/>
              <a:gd name="T5" fmla="*/ 2147483646 h 589"/>
              <a:gd name="T6" fmla="*/ 0 w 510"/>
              <a:gd name="T7" fmla="*/ 0 h 5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10" h="589">
                <a:moveTo>
                  <a:pt x="0" y="0"/>
                </a:moveTo>
                <a:cubicBezTo>
                  <a:pt x="0" y="589"/>
                  <a:pt x="0" y="589"/>
                  <a:pt x="0" y="589"/>
                </a:cubicBezTo>
                <a:cubicBezTo>
                  <a:pt x="218" y="589"/>
                  <a:pt x="408" y="471"/>
                  <a:pt x="510" y="29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9" name="TextBox 71"/>
          <p:cNvSpPr txBox="1"/>
          <p:nvPr/>
        </p:nvSpPr>
        <p:spPr>
          <a:xfrm>
            <a:off x="6624638" y="4999038"/>
            <a:ext cx="228600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AU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/>
          <p:nvPr/>
        </p:nvSpPr>
        <p:spPr bwMode="auto">
          <a:xfrm>
            <a:off x="4149725" y="3840163"/>
            <a:ext cx="1792288" cy="2068513"/>
          </a:xfrm>
          <a:custGeom>
            <a:avLst/>
            <a:gdLst>
              <a:gd name="T0" fmla="*/ 2147483646 w 510"/>
              <a:gd name="T1" fmla="*/ 0 h 589"/>
              <a:gd name="T2" fmla="*/ 0 w 510"/>
              <a:gd name="T3" fmla="*/ 2147483646 h 589"/>
              <a:gd name="T4" fmla="*/ 2147483646 w 510"/>
              <a:gd name="T5" fmla="*/ 2147483646 h 589"/>
              <a:gd name="T6" fmla="*/ 2147483646 w 510"/>
              <a:gd name="T7" fmla="*/ 0 h 5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10" h="589">
                <a:moveTo>
                  <a:pt x="510" y="0"/>
                </a:moveTo>
                <a:cubicBezTo>
                  <a:pt x="0" y="295"/>
                  <a:pt x="0" y="295"/>
                  <a:pt x="0" y="295"/>
                </a:cubicBezTo>
                <a:cubicBezTo>
                  <a:pt x="102" y="471"/>
                  <a:pt x="292" y="589"/>
                  <a:pt x="510" y="589"/>
                </a:cubicBezTo>
                <a:cubicBezTo>
                  <a:pt x="510" y="0"/>
                  <a:pt x="510" y="0"/>
                  <a:pt x="5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41" name="TextBox 72"/>
          <p:cNvSpPr txBox="1"/>
          <p:nvPr/>
        </p:nvSpPr>
        <p:spPr>
          <a:xfrm>
            <a:off x="5032375" y="4999038"/>
            <a:ext cx="227013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AU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2"/>
          <p:cNvSpPr/>
          <p:nvPr/>
        </p:nvSpPr>
        <p:spPr bwMode="auto">
          <a:xfrm>
            <a:off x="3871913" y="2808288"/>
            <a:ext cx="2070100" cy="2068513"/>
          </a:xfrm>
          <a:custGeom>
            <a:avLst/>
            <a:gdLst>
              <a:gd name="T0" fmla="*/ 975452911 w 589"/>
              <a:gd name="T1" fmla="*/ 0 h 589"/>
              <a:gd name="T2" fmla="*/ 0 w 589"/>
              <a:gd name="T3" fmla="*/ 2147483646 h 589"/>
              <a:gd name="T4" fmla="*/ 975452911 w 589"/>
              <a:gd name="T5" fmla="*/ 2147483646 h 589"/>
              <a:gd name="T6" fmla="*/ 2147483646 w 589"/>
              <a:gd name="T7" fmla="*/ 2147483646 h 589"/>
              <a:gd name="T8" fmla="*/ 975452911 w 589"/>
              <a:gd name="T9" fmla="*/ 0 h 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9" h="589">
                <a:moveTo>
                  <a:pt x="79" y="0"/>
                </a:moveTo>
                <a:cubicBezTo>
                  <a:pt x="29" y="86"/>
                  <a:pt x="0" y="187"/>
                  <a:pt x="0" y="294"/>
                </a:cubicBezTo>
                <a:cubicBezTo>
                  <a:pt x="0" y="402"/>
                  <a:pt x="29" y="502"/>
                  <a:pt x="79" y="589"/>
                </a:cubicBezTo>
                <a:cubicBezTo>
                  <a:pt x="589" y="294"/>
                  <a:pt x="589" y="294"/>
                  <a:pt x="589" y="294"/>
                </a:cubicBezTo>
                <a:lnTo>
                  <a:pt x="79" y="0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43" name="TextBox 73"/>
          <p:cNvSpPr txBox="1"/>
          <p:nvPr/>
        </p:nvSpPr>
        <p:spPr>
          <a:xfrm>
            <a:off x="4424363" y="3684588"/>
            <a:ext cx="227012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AU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4" name="Oval 13"/>
          <p:cNvSpPr/>
          <p:nvPr/>
        </p:nvSpPr>
        <p:spPr>
          <a:xfrm>
            <a:off x="5160963" y="3060700"/>
            <a:ext cx="1560512" cy="1558925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5" name="TextBox 136"/>
          <p:cNvSpPr txBox="1"/>
          <p:nvPr/>
        </p:nvSpPr>
        <p:spPr>
          <a:xfrm>
            <a:off x="5394325" y="3625850"/>
            <a:ext cx="1042988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6" name="TextBox 13"/>
          <p:cNvSpPr txBox="1"/>
          <p:nvPr/>
        </p:nvSpPr>
        <p:spPr>
          <a:xfrm>
            <a:off x="2854325" y="1690688"/>
            <a:ext cx="12954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7" name="TextBox 13"/>
          <p:cNvSpPr txBox="1"/>
          <p:nvPr/>
        </p:nvSpPr>
        <p:spPr>
          <a:xfrm>
            <a:off x="1816100" y="2011363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8" name="TextBox 13"/>
          <p:cNvSpPr txBox="1"/>
          <p:nvPr/>
        </p:nvSpPr>
        <p:spPr>
          <a:xfrm>
            <a:off x="7743825" y="1690688"/>
            <a:ext cx="12954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49" name="TextBox 13"/>
          <p:cNvSpPr txBox="1"/>
          <p:nvPr/>
        </p:nvSpPr>
        <p:spPr>
          <a:xfrm>
            <a:off x="7748588" y="2012950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0" name="TextBox 13"/>
          <p:cNvSpPr txBox="1"/>
          <p:nvPr/>
        </p:nvSpPr>
        <p:spPr>
          <a:xfrm>
            <a:off x="2171700" y="3494088"/>
            <a:ext cx="12954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1" name="TextBox 13"/>
          <p:cNvSpPr txBox="1"/>
          <p:nvPr/>
        </p:nvSpPr>
        <p:spPr>
          <a:xfrm>
            <a:off x="1133475" y="3816350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2" name="TextBox 13"/>
          <p:cNvSpPr txBox="1"/>
          <p:nvPr/>
        </p:nvSpPr>
        <p:spPr>
          <a:xfrm>
            <a:off x="8353425" y="3495675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3" name="TextBox 13"/>
          <p:cNvSpPr txBox="1"/>
          <p:nvPr/>
        </p:nvSpPr>
        <p:spPr>
          <a:xfrm>
            <a:off x="8358188" y="3817938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4" name="TextBox 13"/>
          <p:cNvSpPr txBox="1"/>
          <p:nvPr/>
        </p:nvSpPr>
        <p:spPr>
          <a:xfrm>
            <a:off x="2867025" y="5218113"/>
            <a:ext cx="12938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5" name="TextBox 13"/>
          <p:cNvSpPr txBox="1"/>
          <p:nvPr/>
        </p:nvSpPr>
        <p:spPr>
          <a:xfrm>
            <a:off x="1827213" y="5540375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6" name="TextBox 13"/>
          <p:cNvSpPr txBox="1"/>
          <p:nvPr/>
        </p:nvSpPr>
        <p:spPr>
          <a:xfrm>
            <a:off x="7754938" y="52197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7" name="TextBox 13"/>
          <p:cNvSpPr txBox="1"/>
          <p:nvPr/>
        </p:nvSpPr>
        <p:spPr>
          <a:xfrm>
            <a:off x="7759700" y="5541963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58" name="TextBox 73"/>
          <p:cNvSpPr txBox="1"/>
          <p:nvPr/>
        </p:nvSpPr>
        <p:spPr>
          <a:xfrm>
            <a:off x="7269163" y="3684588"/>
            <a:ext cx="228600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AU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Rectangle 4"/>
          <p:cNvSpPr/>
          <p:nvPr/>
        </p:nvSpPr>
        <p:spPr>
          <a:xfrm>
            <a:off x="7716838" y="2093913"/>
            <a:ext cx="506413" cy="50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3462338" y="2160588"/>
            <a:ext cx="508000" cy="50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32275" y="4602163"/>
            <a:ext cx="506413" cy="50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	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9" name="Rectangle 293"/>
          <p:cNvSpPr/>
          <p:nvPr/>
        </p:nvSpPr>
        <p:spPr>
          <a:xfrm>
            <a:off x="6010275" y="4159250"/>
            <a:ext cx="26988" cy="857250"/>
          </a:xfrm>
          <a:prstGeom prst="rect">
            <a:avLst/>
          </a:prstGeom>
          <a:solidFill>
            <a:srgbClr val="EBAE4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160" name="Freeform 294"/>
          <p:cNvSpPr/>
          <p:nvPr/>
        </p:nvSpPr>
        <p:spPr>
          <a:xfrm>
            <a:off x="6019800" y="5000625"/>
            <a:ext cx="398463" cy="428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51" h="27">
                <a:moveTo>
                  <a:pt x="251" y="27"/>
                </a:moveTo>
                <a:lnTo>
                  <a:pt x="0" y="17"/>
                </a:lnTo>
                <a:lnTo>
                  <a:pt x="0" y="0"/>
                </a:lnTo>
                <a:lnTo>
                  <a:pt x="251" y="12"/>
                </a:lnTo>
                <a:lnTo>
                  <a:pt x="251" y="2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1" name="Freeform 295"/>
          <p:cNvSpPr/>
          <p:nvPr/>
        </p:nvSpPr>
        <p:spPr>
          <a:xfrm>
            <a:off x="5724525" y="4629150"/>
            <a:ext cx="301625" cy="3968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0" h="250">
                <a:moveTo>
                  <a:pt x="178" y="250"/>
                </a:moveTo>
                <a:lnTo>
                  <a:pt x="0" y="10"/>
                </a:lnTo>
                <a:lnTo>
                  <a:pt x="14" y="0"/>
                </a:lnTo>
                <a:lnTo>
                  <a:pt x="190" y="240"/>
                </a:lnTo>
                <a:lnTo>
                  <a:pt x="178" y="25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2" name="Freeform 296"/>
          <p:cNvSpPr/>
          <p:nvPr/>
        </p:nvSpPr>
        <p:spPr>
          <a:xfrm>
            <a:off x="6003925" y="4673600"/>
            <a:ext cx="446088" cy="3524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81" h="222">
                <a:moveTo>
                  <a:pt x="11" y="222"/>
                </a:moveTo>
                <a:lnTo>
                  <a:pt x="0" y="208"/>
                </a:lnTo>
                <a:lnTo>
                  <a:pt x="271" y="0"/>
                </a:lnTo>
                <a:lnTo>
                  <a:pt x="281" y="12"/>
                </a:lnTo>
                <a:lnTo>
                  <a:pt x="11" y="22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3" name="Freeform 297"/>
          <p:cNvSpPr/>
          <p:nvPr/>
        </p:nvSpPr>
        <p:spPr>
          <a:xfrm>
            <a:off x="5397500" y="5008563"/>
            <a:ext cx="620713" cy="4127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</a:cxnLst>
            <a:pathLst>
              <a:path w="391" h="26">
                <a:moveTo>
                  <a:pt x="0" y="26"/>
                </a:moveTo>
                <a:lnTo>
                  <a:pt x="0" y="11"/>
                </a:lnTo>
                <a:lnTo>
                  <a:pt x="389" y="0"/>
                </a:lnTo>
                <a:lnTo>
                  <a:pt x="391" y="16"/>
                </a:lnTo>
                <a:lnTo>
                  <a:pt x="0" y="2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4" name="Freeform 298"/>
          <p:cNvSpPr/>
          <p:nvPr/>
        </p:nvSpPr>
        <p:spPr>
          <a:xfrm>
            <a:off x="5257800" y="4572000"/>
            <a:ext cx="152400" cy="4699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96" h="296">
                <a:moveTo>
                  <a:pt x="79" y="296"/>
                </a:moveTo>
                <a:lnTo>
                  <a:pt x="0" y="5"/>
                </a:lnTo>
                <a:lnTo>
                  <a:pt x="16" y="0"/>
                </a:lnTo>
                <a:lnTo>
                  <a:pt x="96" y="291"/>
                </a:lnTo>
                <a:lnTo>
                  <a:pt x="79" y="29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5" name="Freeform 299"/>
          <p:cNvSpPr/>
          <p:nvPr/>
        </p:nvSpPr>
        <p:spPr>
          <a:xfrm>
            <a:off x="5383213" y="4633913"/>
            <a:ext cx="358775" cy="4048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26" h="255">
                <a:moveTo>
                  <a:pt x="13" y="255"/>
                </a:moveTo>
                <a:lnTo>
                  <a:pt x="0" y="245"/>
                </a:lnTo>
                <a:lnTo>
                  <a:pt x="214" y="0"/>
                </a:lnTo>
                <a:lnTo>
                  <a:pt x="226" y="11"/>
                </a:lnTo>
                <a:lnTo>
                  <a:pt x="13" y="25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6" name="Freeform 300"/>
          <p:cNvSpPr/>
          <p:nvPr/>
        </p:nvSpPr>
        <p:spPr>
          <a:xfrm>
            <a:off x="5324475" y="4522788"/>
            <a:ext cx="477838" cy="841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01" h="53">
                <a:moveTo>
                  <a:pt x="298" y="53"/>
                </a:moveTo>
                <a:lnTo>
                  <a:pt x="0" y="15"/>
                </a:lnTo>
                <a:lnTo>
                  <a:pt x="3" y="0"/>
                </a:lnTo>
                <a:lnTo>
                  <a:pt x="301" y="37"/>
                </a:lnTo>
                <a:lnTo>
                  <a:pt x="298" y="53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7" name="Freeform 301"/>
          <p:cNvSpPr/>
          <p:nvPr/>
        </p:nvSpPr>
        <p:spPr>
          <a:xfrm>
            <a:off x="5722938" y="4159250"/>
            <a:ext cx="312737" cy="4762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7" h="300">
                <a:moveTo>
                  <a:pt x="14" y="300"/>
                </a:moveTo>
                <a:lnTo>
                  <a:pt x="0" y="292"/>
                </a:lnTo>
                <a:lnTo>
                  <a:pt x="183" y="0"/>
                </a:lnTo>
                <a:lnTo>
                  <a:pt x="197" y="10"/>
                </a:lnTo>
                <a:lnTo>
                  <a:pt x="14" y="30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8" name="Freeform 302"/>
          <p:cNvSpPr/>
          <p:nvPr/>
        </p:nvSpPr>
        <p:spPr>
          <a:xfrm>
            <a:off x="6432550" y="4416425"/>
            <a:ext cx="358775" cy="2762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26" h="174">
                <a:moveTo>
                  <a:pt x="10" y="174"/>
                </a:moveTo>
                <a:lnTo>
                  <a:pt x="0" y="162"/>
                </a:lnTo>
                <a:lnTo>
                  <a:pt x="216" y="0"/>
                </a:lnTo>
                <a:lnTo>
                  <a:pt x="226" y="12"/>
                </a:lnTo>
                <a:lnTo>
                  <a:pt x="10" y="174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69" name="Freeform 303"/>
          <p:cNvSpPr/>
          <p:nvPr/>
        </p:nvSpPr>
        <p:spPr>
          <a:xfrm>
            <a:off x="6410325" y="4686300"/>
            <a:ext cx="41275" cy="3397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</a:cxnLst>
            <a:pathLst>
              <a:path w="26" h="214">
                <a:moveTo>
                  <a:pt x="15" y="214"/>
                </a:moveTo>
                <a:lnTo>
                  <a:pt x="0" y="212"/>
                </a:lnTo>
                <a:lnTo>
                  <a:pt x="10" y="0"/>
                </a:lnTo>
                <a:lnTo>
                  <a:pt x="26" y="0"/>
                </a:lnTo>
                <a:lnTo>
                  <a:pt x="15" y="214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0" name="Freeform 304"/>
          <p:cNvSpPr/>
          <p:nvPr/>
        </p:nvSpPr>
        <p:spPr>
          <a:xfrm>
            <a:off x="5738813" y="4608513"/>
            <a:ext cx="698500" cy="936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40" h="59">
                <a:moveTo>
                  <a:pt x="438" y="59"/>
                </a:moveTo>
                <a:lnTo>
                  <a:pt x="0" y="17"/>
                </a:lnTo>
                <a:lnTo>
                  <a:pt x="1" y="0"/>
                </a:lnTo>
                <a:lnTo>
                  <a:pt x="440" y="44"/>
                </a:lnTo>
                <a:lnTo>
                  <a:pt x="438" y="59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1" name="Freeform 305"/>
          <p:cNvSpPr/>
          <p:nvPr/>
        </p:nvSpPr>
        <p:spPr>
          <a:xfrm>
            <a:off x="6418263" y="4216400"/>
            <a:ext cx="33337" cy="4683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1" h="295">
                <a:moveTo>
                  <a:pt x="5" y="295"/>
                </a:moveTo>
                <a:lnTo>
                  <a:pt x="0" y="0"/>
                </a:lnTo>
                <a:lnTo>
                  <a:pt x="17" y="0"/>
                </a:lnTo>
                <a:lnTo>
                  <a:pt x="21" y="293"/>
                </a:lnTo>
                <a:lnTo>
                  <a:pt x="5" y="295"/>
                </a:lnTo>
                <a:close/>
              </a:path>
            </a:pathLst>
          </a:custGeom>
          <a:solidFill>
            <a:srgbClr val="FDB817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2" name="Freeform 306"/>
          <p:cNvSpPr/>
          <p:nvPr/>
        </p:nvSpPr>
        <p:spPr>
          <a:xfrm>
            <a:off x="6429375" y="4659313"/>
            <a:ext cx="288925" cy="3127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30" h="141">
                <a:moveTo>
                  <a:pt x="122" y="141"/>
                </a:moveTo>
                <a:cubicBezTo>
                  <a:pt x="2" y="10"/>
                  <a:pt x="0" y="6"/>
                  <a:pt x="0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6" y="3"/>
                  <a:pt x="6" y="3"/>
                  <a:pt x="6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5" y="6"/>
                  <a:pt x="84" y="83"/>
                  <a:pt x="130" y="133"/>
                </a:cubicBezTo>
                <a:lnTo>
                  <a:pt x="122" y="141"/>
                </a:lnTo>
                <a:close/>
              </a:path>
            </a:pathLst>
          </a:custGeom>
          <a:solidFill>
            <a:srgbClr val="FDB817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3" name="Freeform 307"/>
          <p:cNvSpPr/>
          <p:nvPr/>
        </p:nvSpPr>
        <p:spPr>
          <a:xfrm>
            <a:off x="6423025" y="4953000"/>
            <a:ext cx="288925" cy="952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82" h="60">
                <a:moveTo>
                  <a:pt x="3" y="60"/>
                </a:moveTo>
                <a:lnTo>
                  <a:pt x="0" y="43"/>
                </a:lnTo>
                <a:lnTo>
                  <a:pt x="179" y="0"/>
                </a:lnTo>
                <a:lnTo>
                  <a:pt x="182" y="16"/>
                </a:lnTo>
                <a:lnTo>
                  <a:pt x="3" y="6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4" name="Freeform 308"/>
          <p:cNvSpPr/>
          <p:nvPr/>
        </p:nvSpPr>
        <p:spPr>
          <a:xfrm>
            <a:off x="6702425" y="4429125"/>
            <a:ext cx="90488" cy="54133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7" h="341">
                <a:moveTo>
                  <a:pt x="17" y="341"/>
                </a:moveTo>
                <a:lnTo>
                  <a:pt x="0" y="339"/>
                </a:lnTo>
                <a:lnTo>
                  <a:pt x="41" y="0"/>
                </a:lnTo>
                <a:lnTo>
                  <a:pt x="57" y="2"/>
                </a:lnTo>
                <a:lnTo>
                  <a:pt x="17" y="34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5" name="Freeform 309"/>
          <p:cNvSpPr/>
          <p:nvPr/>
        </p:nvSpPr>
        <p:spPr>
          <a:xfrm>
            <a:off x="6770688" y="3941763"/>
            <a:ext cx="260350" cy="4968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64" h="313">
                <a:moveTo>
                  <a:pt x="16" y="313"/>
                </a:moveTo>
                <a:lnTo>
                  <a:pt x="0" y="306"/>
                </a:lnTo>
                <a:lnTo>
                  <a:pt x="150" y="0"/>
                </a:lnTo>
                <a:lnTo>
                  <a:pt x="164" y="7"/>
                </a:lnTo>
                <a:lnTo>
                  <a:pt x="16" y="313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6" name="Freeform 310"/>
          <p:cNvSpPr/>
          <p:nvPr/>
        </p:nvSpPr>
        <p:spPr>
          <a:xfrm>
            <a:off x="7004050" y="3341688"/>
            <a:ext cx="306388" cy="6111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3" h="385">
                <a:moveTo>
                  <a:pt x="15" y="385"/>
                </a:moveTo>
                <a:lnTo>
                  <a:pt x="0" y="378"/>
                </a:lnTo>
                <a:lnTo>
                  <a:pt x="179" y="0"/>
                </a:lnTo>
                <a:lnTo>
                  <a:pt x="193" y="7"/>
                </a:lnTo>
                <a:lnTo>
                  <a:pt x="15" y="38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7" name="Freeform 311"/>
          <p:cNvSpPr/>
          <p:nvPr/>
        </p:nvSpPr>
        <p:spPr>
          <a:xfrm>
            <a:off x="6702425" y="3611563"/>
            <a:ext cx="325438" cy="3444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05" h="217">
                <a:moveTo>
                  <a:pt x="194" y="217"/>
                </a:moveTo>
                <a:lnTo>
                  <a:pt x="0" y="11"/>
                </a:lnTo>
                <a:lnTo>
                  <a:pt x="13" y="0"/>
                </a:lnTo>
                <a:lnTo>
                  <a:pt x="205" y="205"/>
                </a:lnTo>
                <a:lnTo>
                  <a:pt x="194" y="21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8" name="Freeform 312"/>
          <p:cNvSpPr/>
          <p:nvPr/>
        </p:nvSpPr>
        <p:spPr>
          <a:xfrm>
            <a:off x="6423025" y="3611563"/>
            <a:ext cx="301625" cy="6191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0" h="390">
                <a:moveTo>
                  <a:pt x="16" y="390"/>
                </a:moveTo>
                <a:lnTo>
                  <a:pt x="0" y="383"/>
                </a:lnTo>
                <a:lnTo>
                  <a:pt x="175" y="0"/>
                </a:lnTo>
                <a:lnTo>
                  <a:pt x="190" y="6"/>
                </a:lnTo>
                <a:lnTo>
                  <a:pt x="16" y="39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79" name="Freeform 313"/>
          <p:cNvSpPr/>
          <p:nvPr/>
        </p:nvSpPr>
        <p:spPr>
          <a:xfrm>
            <a:off x="6021388" y="4149725"/>
            <a:ext cx="407987" cy="873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57" h="55">
                <a:moveTo>
                  <a:pt x="256" y="55"/>
                </a:moveTo>
                <a:lnTo>
                  <a:pt x="0" y="17"/>
                </a:lnTo>
                <a:lnTo>
                  <a:pt x="3" y="0"/>
                </a:lnTo>
                <a:lnTo>
                  <a:pt x="257" y="39"/>
                </a:lnTo>
                <a:lnTo>
                  <a:pt x="256" y="5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0" name="Freeform 314"/>
          <p:cNvSpPr/>
          <p:nvPr/>
        </p:nvSpPr>
        <p:spPr>
          <a:xfrm>
            <a:off x="6432550" y="4205288"/>
            <a:ext cx="354013" cy="2286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23" h="144">
                <a:moveTo>
                  <a:pt x="215" y="144"/>
                </a:moveTo>
                <a:lnTo>
                  <a:pt x="0" y="14"/>
                </a:lnTo>
                <a:lnTo>
                  <a:pt x="8" y="0"/>
                </a:lnTo>
                <a:lnTo>
                  <a:pt x="223" y="130"/>
                </a:lnTo>
                <a:lnTo>
                  <a:pt x="215" y="144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1" name="Freeform 315"/>
          <p:cNvSpPr/>
          <p:nvPr/>
        </p:nvSpPr>
        <p:spPr>
          <a:xfrm>
            <a:off x="6437313" y="3935413"/>
            <a:ext cx="582612" cy="2905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67" h="183">
                <a:moveTo>
                  <a:pt x="7" y="183"/>
                </a:moveTo>
                <a:lnTo>
                  <a:pt x="0" y="167"/>
                </a:lnTo>
                <a:lnTo>
                  <a:pt x="360" y="0"/>
                </a:lnTo>
                <a:lnTo>
                  <a:pt x="367" y="15"/>
                </a:lnTo>
                <a:lnTo>
                  <a:pt x="7" y="183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2" name="Freeform 316"/>
          <p:cNvSpPr/>
          <p:nvPr/>
        </p:nvSpPr>
        <p:spPr>
          <a:xfrm>
            <a:off x="6342063" y="3716338"/>
            <a:ext cx="106362" cy="4953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67" h="312">
                <a:moveTo>
                  <a:pt x="51" y="312"/>
                </a:moveTo>
                <a:lnTo>
                  <a:pt x="0" y="3"/>
                </a:lnTo>
                <a:lnTo>
                  <a:pt x="16" y="0"/>
                </a:lnTo>
                <a:lnTo>
                  <a:pt x="67" y="310"/>
                </a:lnTo>
                <a:lnTo>
                  <a:pt x="51" y="31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3" name="Freeform 317"/>
          <p:cNvSpPr/>
          <p:nvPr/>
        </p:nvSpPr>
        <p:spPr>
          <a:xfrm>
            <a:off x="6007100" y="3724275"/>
            <a:ext cx="30163" cy="4349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" h="274">
                <a:moveTo>
                  <a:pt x="2" y="274"/>
                </a:moveTo>
                <a:lnTo>
                  <a:pt x="0" y="0"/>
                </a:lnTo>
                <a:lnTo>
                  <a:pt x="16" y="0"/>
                </a:lnTo>
                <a:lnTo>
                  <a:pt x="19" y="274"/>
                </a:lnTo>
                <a:lnTo>
                  <a:pt x="2" y="274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4" name="Freeform 318"/>
          <p:cNvSpPr/>
          <p:nvPr/>
        </p:nvSpPr>
        <p:spPr>
          <a:xfrm>
            <a:off x="5980113" y="3049588"/>
            <a:ext cx="52387" cy="6826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3" h="430">
                <a:moveTo>
                  <a:pt x="17" y="430"/>
                </a:moveTo>
                <a:lnTo>
                  <a:pt x="0" y="0"/>
                </a:lnTo>
                <a:lnTo>
                  <a:pt x="17" y="0"/>
                </a:lnTo>
                <a:lnTo>
                  <a:pt x="33" y="430"/>
                </a:lnTo>
                <a:lnTo>
                  <a:pt x="17" y="43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5" name="Freeform 319"/>
          <p:cNvSpPr/>
          <p:nvPr/>
        </p:nvSpPr>
        <p:spPr>
          <a:xfrm>
            <a:off x="6026150" y="3700463"/>
            <a:ext cx="333375" cy="508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10" h="32">
                <a:moveTo>
                  <a:pt x="2" y="32"/>
                </a:moveTo>
                <a:lnTo>
                  <a:pt x="0" y="15"/>
                </a:lnTo>
                <a:lnTo>
                  <a:pt x="208" y="0"/>
                </a:lnTo>
                <a:lnTo>
                  <a:pt x="210" y="17"/>
                </a:lnTo>
                <a:lnTo>
                  <a:pt x="2" y="3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6" name="Freeform 320"/>
          <p:cNvSpPr/>
          <p:nvPr/>
        </p:nvSpPr>
        <p:spPr>
          <a:xfrm>
            <a:off x="5549900" y="3732213"/>
            <a:ext cx="476250" cy="3206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00" h="202">
                <a:moveTo>
                  <a:pt x="10" y="202"/>
                </a:moveTo>
                <a:lnTo>
                  <a:pt x="0" y="188"/>
                </a:lnTo>
                <a:lnTo>
                  <a:pt x="292" y="0"/>
                </a:lnTo>
                <a:lnTo>
                  <a:pt x="300" y="12"/>
                </a:lnTo>
                <a:lnTo>
                  <a:pt x="10" y="20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7" name="Freeform 321"/>
          <p:cNvSpPr/>
          <p:nvPr/>
        </p:nvSpPr>
        <p:spPr>
          <a:xfrm>
            <a:off x="5254625" y="4035425"/>
            <a:ext cx="315913" cy="5397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9" h="340">
                <a:moveTo>
                  <a:pt x="16" y="340"/>
                </a:moveTo>
                <a:lnTo>
                  <a:pt x="0" y="332"/>
                </a:lnTo>
                <a:lnTo>
                  <a:pt x="183" y="0"/>
                </a:lnTo>
                <a:lnTo>
                  <a:pt x="199" y="8"/>
                </a:lnTo>
                <a:lnTo>
                  <a:pt x="16" y="34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8" name="Freeform 322"/>
          <p:cNvSpPr/>
          <p:nvPr/>
        </p:nvSpPr>
        <p:spPr>
          <a:xfrm>
            <a:off x="5260975" y="4154488"/>
            <a:ext cx="765175" cy="4127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82" h="260">
                <a:moveTo>
                  <a:pt x="7" y="260"/>
                </a:moveTo>
                <a:lnTo>
                  <a:pt x="0" y="246"/>
                </a:lnTo>
                <a:lnTo>
                  <a:pt x="474" y="0"/>
                </a:lnTo>
                <a:lnTo>
                  <a:pt x="482" y="16"/>
                </a:lnTo>
                <a:lnTo>
                  <a:pt x="7" y="26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89" name="Freeform 323"/>
          <p:cNvSpPr/>
          <p:nvPr/>
        </p:nvSpPr>
        <p:spPr>
          <a:xfrm>
            <a:off x="5548313" y="4035425"/>
            <a:ext cx="193675" cy="5905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22" h="372">
                <a:moveTo>
                  <a:pt x="106" y="372"/>
                </a:moveTo>
                <a:lnTo>
                  <a:pt x="0" y="4"/>
                </a:lnTo>
                <a:lnTo>
                  <a:pt x="16" y="0"/>
                </a:lnTo>
                <a:lnTo>
                  <a:pt x="122" y="367"/>
                </a:lnTo>
                <a:lnTo>
                  <a:pt x="106" y="37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0" name="Freeform 324"/>
          <p:cNvSpPr/>
          <p:nvPr/>
        </p:nvSpPr>
        <p:spPr>
          <a:xfrm>
            <a:off x="4867275" y="3744913"/>
            <a:ext cx="407988" cy="8159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57" h="514">
                <a:moveTo>
                  <a:pt x="243" y="514"/>
                </a:moveTo>
                <a:lnTo>
                  <a:pt x="0" y="7"/>
                </a:lnTo>
                <a:lnTo>
                  <a:pt x="15" y="0"/>
                </a:lnTo>
                <a:lnTo>
                  <a:pt x="257" y="507"/>
                </a:lnTo>
                <a:lnTo>
                  <a:pt x="243" y="514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1" name="Freeform 325"/>
          <p:cNvSpPr/>
          <p:nvPr/>
        </p:nvSpPr>
        <p:spPr>
          <a:xfrm>
            <a:off x="4694238" y="2901950"/>
            <a:ext cx="196850" cy="85883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24" h="541">
                <a:moveTo>
                  <a:pt x="109" y="541"/>
                </a:moveTo>
                <a:lnTo>
                  <a:pt x="0" y="3"/>
                </a:lnTo>
                <a:lnTo>
                  <a:pt x="15" y="0"/>
                </a:lnTo>
                <a:lnTo>
                  <a:pt x="124" y="536"/>
                </a:lnTo>
                <a:lnTo>
                  <a:pt x="109" y="54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2" name="Freeform 326"/>
          <p:cNvSpPr/>
          <p:nvPr/>
        </p:nvSpPr>
        <p:spPr>
          <a:xfrm>
            <a:off x="4700588" y="2900363"/>
            <a:ext cx="388937" cy="3286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45" h="207">
                <a:moveTo>
                  <a:pt x="235" y="207"/>
                </a:moveTo>
                <a:lnTo>
                  <a:pt x="0" y="13"/>
                </a:lnTo>
                <a:lnTo>
                  <a:pt x="11" y="0"/>
                </a:lnTo>
                <a:lnTo>
                  <a:pt x="245" y="194"/>
                </a:lnTo>
                <a:lnTo>
                  <a:pt x="235" y="20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3" name="Freeform 327"/>
          <p:cNvSpPr/>
          <p:nvPr/>
        </p:nvSpPr>
        <p:spPr>
          <a:xfrm>
            <a:off x="4864100" y="3217863"/>
            <a:ext cx="233363" cy="5270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47" h="332">
                <a:moveTo>
                  <a:pt x="16" y="332"/>
                </a:moveTo>
                <a:lnTo>
                  <a:pt x="0" y="326"/>
                </a:lnTo>
                <a:lnTo>
                  <a:pt x="132" y="0"/>
                </a:lnTo>
                <a:lnTo>
                  <a:pt x="147" y="5"/>
                </a:lnTo>
                <a:lnTo>
                  <a:pt x="16" y="33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4" name="Freeform 328"/>
          <p:cNvSpPr/>
          <p:nvPr/>
        </p:nvSpPr>
        <p:spPr>
          <a:xfrm>
            <a:off x="5075238" y="3206750"/>
            <a:ext cx="417512" cy="2476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63" h="156">
                <a:moveTo>
                  <a:pt x="256" y="156"/>
                </a:moveTo>
                <a:lnTo>
                  <a:pt x="0" y="14"/>
                </a:lnTo>
                <a:lnTo>
                  <a:pt x="7" y="0"/>
                </a:lnTo>
                <a:lnTo>
                  <a:pt x="263" y="142"/>
                </a:lnTo>
                <a:lnTo>
                  <a:pt x="256" y="15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5" name="Freeform 329"/>
          <p:cNvSpPr/>
          <p:nvPr/>
        </p:nvSpPr>
        <p:spPr>
          <a:xfrm>
            <a:off x="5467350" y="3438525"/>
            <a:ext cx="100013" cy="6080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63" h="383">
                <a:moveTo>
                  <a:pt x="46" y="383"/>
                </a:moveTo>
                <a:lnTo>
                  <a:pt x="0" y="3"/>
                </a:lnTo>
                <a:lnTo>
                  <a:pt x="16" y="0"/>
                </a:lnTo>
                <a:lnTo>
                  <a:pt x="63" y="381"/>
                </a:lnTo>
                <a:lnTo>
                  <a:pt x="46" y="383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6" name="Freeform 330"/>
          <p:cNvSpPr/>
          <p:nvPr/>
        </p:nvSpPr>
        <p:spPr>
          <a:xfrm>
            <a:off x="5481638" y="3430588"/>
            <a:ext cx="539750" cy="3159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40" h="199">
                <a:moveTo>
                  <a:pt x="333" y="199"/>
                </a:moveTo>
                <a:lnTo>
                  <a:pt x="0" y="14"/>
                </a:lnTo>
                <a:lnTo>
                  <a:pt x="7" y="0"/>
                </a:lnTo>
                <a:lnTo>
                  <a:pt x="340" y="184"/>
                </a:lnTo>
                <a:lnTo>
                  <a:pt x="333" y="199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7" name="Freeform 331"/>
          <p:cNvSpPr/>
          <p:nvPr/>
        </p:nvSpPr>
        <p:spPr>
          <a:xfrm>
            <a:off x="5419725" y="3122613"/>
            <a:ext cx="76200" cy="3222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8" h="203">
                <a:moveTo>
                  <a:pt x="32" y="203"/>
                </a:moveTo>
                <a:lnTo>
                  <a:pt x="0" y="2"/>
                </a:lnTo>
                <a:lnTo>
                  <a:pt x="16" y="0"/>
                </a:lnTo>
                <a:lnTo>
                  <a:pt x="48" y="201"/>
                </a:lnTo>
                <a:lnTo>
                  <a:pt x="32" y="203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8" name="Freeform 332"/>
          <p:cNvSpPr/>
          <p:nvPr/>
        </p:nvSpPr>
        <p:spPr>
          <a:xfrm>
            <a:off x="4873625" y="3425825"/>
            <a:ext cx="611188" cy="3175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85" h="200">
                <a:moveTo>
                  <a:pt x="7" y="200"/>
                </a:moveTo>
                <a:lnTo>
                  <a:pt x="0" y="184"/>
                </a:lnTo>
                <a:lnTo>
                  <a:pt x="378" y="0"/>
                </a:lnTo>
                <a:lnTo>
                  <a:pt x="385" y="15"/>
                </a:lnTo>
                <a:lnTo>
                  <a:pt x="7" y="20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99" name="Freeform 333"/>
          <p:cNvSpPr/>
          <p:nvPr/>
        </p:nvSpPr>
        <p:spPr>
          <a:xfrm>
            <a:off x="4878388" y="3722688"/>
            <a:ext cx="677862" cy="3175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27" h="200">
                <a:moveTo>
                  <a:pt x="420" y="200"/>
                </a:moveTo>
                <a:lnTo>
                  <a:pt x="0" y="14"/>
                </a:lnTo>
                <a:lnTo>
                  <a:pt x="7" y="0"/>
                </a:lnTo>
                <a:lnTo>
                  <a:pt x="427" y="186"/>
                </a:lnTo>
                <a:lnTo>
                  <a:pt x="420" y="20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0" name="Freeform 334"/>
          <p:cNvSpPr/>
          <p:nvPr/>
        </p:nvSpPr>
        <p:spPr>
          <a:xfrm>
            <a:off x="5562600" y="3935413"/>
            <a:ext cx="1447800" cy="1190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912" h="75">
                <a:moveTo>
                  <a:pt x="2" y="75"/>
                </a:moveTo>
                <a:lnTo>
                  <a:pt x="0" y="59"/>
                </a:lnTo>
                <a:lnTo>
                  <a:pt x="911" y="0"/>
                </a:lnTo>
                <a:lnTo>
                  <a:pt x="912" y="15"/>
                </a:lnTo>
                <a:lnTo>
                  <a:pt x="2" y="7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1" name="Freeform 335"/>
          <p:cNvSpPr/>
          <p:nvPr/>
        </p:nvSpPr>
        <p:spPr>
          <a:xfrm>
            <a:off x="6707188" y="3338513"/>
            <a:ext cx="596900" cy="2873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76" h="181">
                <a:moveTo>
                  <a:pt x="7" y="181"/>
                </a:moveTo>
                <a:lnTo>
                  <a:pt x="0" y="165"/>
                </a:lnTo>
                <a:lnTo>
                  <a:pt x="370" y="0"/>
                </a:lnTo>
                <a:lnTo>
                  <a:pt x="376" y="16"/>
                </a:lnTo>
                <a:lnTo>
                  <a:pt x="7" y="18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2" name="Freeform 336"/>
          <p:cNvSpPr/>
          <p:nvPr/>
        </p:nvSpPr>
        <p:spPr>
          <a:xfrm>
            <a:off x="6350000" y="3600450"/>
            <a:ext cx="366713" cy="12223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31" h="77">
                <a:moveTo>
                  <a:pt x="4" y="77"/>
                </a:moveTo>
                <a:lnTo>
                  <a:pt x="0" y="62"/>
                </a:lnTo>
                <a:lnTo>
                  <a:pt x="226" y="0"/>
                </a:lnTo>
                <a:lnTo>
                  <a:pt x="231" y="16"/>
                </a:lnTo>
                <a:lnTo>
                  <a:pt x="4" y="7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3" name="Freeform 337"/>
          <p:cNvSpPr/>
          <p:nvPr/>
        </p:nvSpPr>
        <p:spPr>
          <a:xfrm>
            <a:off x="7251700" y="2581275"/>
            <a:ext cx="60325" cy="7715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8" h="486">
                <a:moveTo>
                  <a:pt x="21" y="486"/>
                </a:moveTo>
                <a:lnTo>
                  <a:pt x="0" y="1"/>
                </a:lnTo>
                <a:lnTo>
                  <a:pt x="16" y="0"/>
                </a:lnTo>
                <a:lnTo>
                  <a:pt x="38" y="484"/>
                </a:lnTo>
                <a:lnTo>
                  <a:pt x="21" y="48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4" name="Freeform 338"/>
          <p:cNvSpPr/>
          <p:nvPr/>
        </p:nvSpPr>
        <p:spPr>
          <a:xfrm>
            <a:off x="6837363" y="2098675"/>
            <a:ext cx="436562" cy="4953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75" h="312">
                <a:moveTo>
                  <a:pt x="263" y="312"/>
                </a:moveTo>
                <a:lnTo>
                  <a:pt x="0" y="11"/>
                </a:lnTo>
                <a:lnTo>
                  <a:pt x="13" y="0"/>
                </a:lnTo>
                <a:lnTo>
                  <a:pt x="275" y="301"/>
                </a:lnTo>
                <a:lnTo>
                  <a:pt x="263" y="31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5" name="Freeform 339"/>
          <p:cNvSpPr/>
          <p:nvPr/>
        </p:nvSpPr>
        <p:spPr>
          <a:xfrm>
            <a:off x="6919913" y="2579688"/>
            <a:ext cx="347662" cy="2714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19" h="171">
                <a:moveTo>
                  <a:pt x="11" y="171"/>
                </a:moveTo>
                <a:lnTo>
                  <a:pt x="0" y="157"/>
                </a:lnTo>
                <a:lnTo>
                  <a:pt x="209" y="0"/>
                </a:lnTo>
                <a:lnTo>
                  <a:pt x="219" y="12"/>
                </a:lnTo>
                <a:lnTo>
                  <a:pt x="11" y="17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6" name="Freeform 340"/>
          <p:cNvSpPr/>
          <p:nvPr/>
        </p:nvSpPr>
        <p:spPr>
          <a:xfrm>
            <a:off x="6569075" y="2832100"/>
            <a:ext cx="371475" cy="3206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34" h="202">
                <a:moveTo>
                  <a:pt x="10" y="202"/>
                </a:moveTo>
                <a:lnTo>
                  <a:pt x="0" y="190"/>
                </a:lnTo>
                <a:lnTo>
                  <a:pt x="224" y="0"/>
                </a:lnTo>
                <a:lnTo>
                  <a:pt x="234" y="12"/>
                </a:lnTo>
                <a:lnTo>
                  <a:pt x="10" y="20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7" name="Freeform 341"/>
          <p:cNvSpPr/>
          <p:nvPr/>
        </p:nvSpPr>
        <p:spPr>
          <a:xfrm>
            <a:off x="5991225" y="3049588"/>
            <a:ext cx="592138" cy="1031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73" h="65">
                <a:moveTo>
                  <a:pt x="370" y="65"/>
                </a:moveTo>
                <a:lnTo>
                  <a:pt x="0" y="16"/>
                </a:lnTo>
                <a:lnTo>
                  <a:pt x="3" y="0"/>
                </a:lnTo>
                <a:lnTo>
                  <a:pt x="373" y="48"/>
                </a:lnTo>
                <a:lnTo>
                  <a:pt x="370" y="6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8" name="Freeform 342"/>
          <p:cNvSpPr/>
          <p:nvPr/>
        </p:nvSpPr>
        <p:spPr>
          <a:xfrm>
            <a:off x="5430838" y="3055938"/>
            <a:ext cx="560387" cy="793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53" h="50">
                <a:moveTo>
                  <a:pt x="2" y="50"/>
                </a:moveTo>
                <a:lnTo>
                  <a:pt x="0" y="35"/>
                </a:lnTo>
                <a:lnTo>
                  <a:pt x="351" y="0"/>
                </a:lnTo>
                <a:lnTo>
                  <a:pt x="353" y="17"/>
                </a:lnTo>
                <a:lnTo>
                  <a:pt x="2" y="5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09" name="Freeform 343"/>
          <p:cNvSpPr/>
          <p:nvPr/>
        </p:nvSpPr>
        <p:spPr>
          <a:xfrm>
            <a:off x="4705350" y="2895600"/>
            <a:ext cx="731838" cy="2460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61" h="155">
                <a:moveTo>
                  <a:pt x="455" y="155"/>
                </a:moveTo>
                <a:lnTo>
                  <a:pt x="0" y="16"/>
                </a:lnTo>
                <a:lnTo>
                  <a:pt x="5" y="0"/>
                </a:lnTo>
                <a:lnTo>
                  <a:pt x="461" y="140"/>
                </a:lnTo>
                <a:lnTo>
                  <a:pt x="455" y="15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0" name="Freeform 344"/>
          <p:cNvSpPr/>
          <p:nvPr/>
        </p:nvSpPr>
        <p:spPr>
          <a:xfrm>
            <a:off x="5081588" y="3122613"/>
            <a:ext cx="346075" cy="1127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18" h="71">
                <a:moveTo>
                  <a:pt x="5" y="71"/>
                </a:moveTo>
                <a:lnTo>
                  <a:pt x="0" y="54"/>
                </a:lnTo>
                <a:lnTo>
                  <a:pt x="215" y="0"/>
                </a:lnTo>
                <a:lnTo>
                  <a:pt x="218" y="15"/>
                </a:lnTo>
                <a:lnTo>
                  <a:pt x="5" y="7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1" name="Freeform 345"/>
          <p:cNvSpPr/>
          <p:nvPr/>
        </p:nvSpPr>
        <p:spPr>
          <a:xfrm>
            <a:off x="5476875" y="3128963"/>
            <a:ext cx="1100138" cy="309562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</a:cxnLst>
            <a:pathLst>
              <a:path w="496" h="140"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1" y="135"/>
                  <a:pt x="1" y="135"/>
                  <a:pt x="1" y="135"/>
                </a:cubicBezTo>
                <a:cubicBezTo>
                  <a:pt x="1" y="129"/>
                  <a:pt x="1" y="129"/>
                  <a:pt x="1" y="129"/>
                </a:cubicBezTo>
                <a:cubicBezTo>
                  <a:pt x="15" y="127"/>
                  <a:pt x="361" y="35"/>
                  <a:pt x="493" y="0"/>
                </a:cubicBezTo>
                <a:cubicBezTo>
                  <a:pt x="496" y="11"/>
                  <a:pt x="496" y="11"/>
                  <a:pt x="496" y="11"/>
                </a:cubicBezTo>
                <a:cubicBezTo>
                  <a:pt x="44" y="132"/>
                  <a:pt x="5" y="140"/>
                  <a:pt x="0" y="140"/>
                </a:cubicBez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2" name="Freeform 346"/>
          <p:cNvSpPr/>
          <p:nvPr/>
        </p:nvSpPr>
        <p:spPr>
          <a:xfrm>
            <a:off x="5476875" y="3062288"/>
            <a:ext cx="522288" cy="3794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29" h="239">
                <a:moveTo>
                  <a:pt x="8" y="239"/>
                </a:moveTo>
                <a:lnTo>
                  <a:pt x="0" y="225"/>
                </a:lnTo>
                <a:lnTo>
                  <a:pt x="321" y="0"/>
                </a:lnTo>
                <a:lnTo>
                  <a:pt x="329" y="14"/>
                </a:lnTo>
                <a:lnTo>
                  <a:pt x="8" y="239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3" name="Freeform 347"/>
          <p:cNvSpPr/>
          <p:nvPr/>
        </p:nvSpPr>
        <p:spPr>
          <a:xfrm>
            <a:off x="6003925" y="2832100"/>
            <a:ext cx="925513" cy="2301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83" h="145">
                <a:moveTo>
                  <a:pt x="3" y="145"/>
                </a:moveTo>
                <a:lnTo>
                  <a:pt x="0" y="128"/>
                </a:lnTo>
                <a:lnTo>
                  <a:pt x="578" y="0"/>
                </a:lnTo>
                <a:lnTo>
                  <a:pt x="583" y="15"/>
                </a:lnTo>
                <a:lnTo>
                  <a:pt x="3" y="14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4" name="Freeform 348"/>
          <p:cNvSpPr/>
          <p:nvPr/>
        </p:nvSpPr>
        <p:spPr>
          <a:xfrm>
            <a:off x="6567488" y="3144838"/>
            <a:ext cx="161925" cy="4651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02" h="293">
                <a:moveTo>
                  <a:pt x="85" y="293"/>
                </a:moveTo>
                <a:lnTo>
                  <a:pt x="0" y="4"/>
                </a:lnTo>
                <a:lnTo>
                  <a:pt x="17" y="0"/>
                </a:lnTo>
                <a:lnTo>
                  <a:pt x="102" y="289"/>
                </a:lnTo>
                <a:lnTo>
                  <a:pt x="85" y="293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5" name="Freeform 349"/>
          <p:cNvSpPr/>
          <p:nvPr/>
        </p:nvSpPr>
        <p:spPr>
          <a:xfrm>
            <a:off x="6319838" y="2473325"/>
            <a:ext cx="935037" cy="1238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589" h="78">
                <a:moveTo>
                  <a:pt x="587" y="78"/>
                </a:moveTo>
                <a:lnTo>
                  <a:pt x="0" y="16"/>
                </a:lnTo>
                <a:lnTo>
                  <a:pt x="1" y="0"/>
                </a:lnTo>
                <a:lnTo>
                  <a:pt x="589" y="61"/>
                </a:lnTo>
                <a:lnTo>
                  <a:pt x="587" y="78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6" name="Freeform 350"/>
          <p:cNvSpPr/>
          <p:nvPr/>
        </p:nvSpPr>
        <p:spPr>
          <a:xfrm>
            <a:off x="6316663" y="2100263"/>
            <a:ext cx="534987" cy="3921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37" h="247">
                <a:moveTo>
                  <a:pt x="10" y="247"/>
                </a:moveTo>
                <a:lnTo>
                  <a:pt x="0" y="233"/>
                </a:lnTo>
                <a:lnTo>
                  <a:pt x="327" y="0"/>
                </a:lnTo>
                <a:lnTo>
                  <a:pt x="337" y="13"/>
                </a:lnTo>
                <a:lnTo>
                  <a:pt x="10" y="24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7" name="Freeform 351"/>
          <p:cNvSpPr/>
          <p:nvPr/>
        </p:nvSpPr>
        <p:spPr>
          <a:xfrm>
            <a:off x="4694238" y="2322513"/>
            <a:ext cx="257175" cy="5826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62" h="367">
                <a:moveTo>
                  <a:pt x="15" y="367"/>
                </a:moveTo>
                <a:lnTo>
                  <a:pt x="0" y="361"/>
                </a:lnTo>
                <a:lnTo>
                  <a:pt x="147" y="0"/>
                </a:lnTo>
                <a:lnTo>
                  <a:pt x="162" y="5"/>
                </a:lnTo>
                <a:lnTo>
                  <a:pt x="15" y="36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8" name="Freeform 352"/>
          <p:cNvSpPr/>
          <p:nvPr/>
        </p:nvSpPr>
        <p:spPr>
          <a:xfrm>
            <a:off x="4940300" y="2311400"/>
            <a:ext cx="404813" cy="5588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55" h="352">
                <a:moveTo>
                  <a:pt x="242" y="352"/>
                </a:moveTo>
                <a:lnTo>
                  <a:pt x="0" y="10"/>
                </a:lnTo>
                <a:lnTo>
                  <a:pt x="13" y="0"/>
                </a:lnTo>
                <a:lnTo>
                  <a:pt x="255" y="343"/>
                </a:lnTo>
                <a:lnTo>
                  <a:pt x="242" y="35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19" name="Freeform 353"/>
          <p:cNvSpPr/>
          <p:nvPr/>
        </p:nvSpPr>
        <p:spPr>
          <a:xfrm>
            <a:off x="5343525" y="2840038"/>
            <a:ext cx="666750" cy="2317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20" h="146">
                <a:moveTo>
                  <a:pt x="415" y="146"/>
                </a:moveTo>
                <a:lnTo>
                  <a:pt x="0" y="16"/>
                </a:lnTo>
                <a:lnTo>
                  <a:pt x="6" y="0"/>
                </a:lnTo>
                <a:lnTo>
                  <a:pt x="420" y="130"/>
                </a:lnTo>
                <a:lnTo>
                  <a:pt x="415" y="14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0" name="Freeform 354"/>
          <p:cNvSpPr/>
          <p:nvPr/>
        </p:nvSpPr>
        <p:spPr>
          <a:xfrm>
            <a:off x="5327650" y="2849563"/>
            <a:ext cx="111125" cy="2809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70" h="177">
                <a:moveTo>
                  <a:pt x="53" y="177"/>
                </a:moveTo>
                <a:lnTo>
                  <a:pt x="0" y="4"/>
                </a:lnTo>
                <a:lnTo>
                  <a:pt x="17" y="0"/>
                </a:lnTo>
                <a:lnTo>
                  <a:pt x="70" y="172"/>
                </a:lnTo>
                <a:lnTo>
                  <a:pt x="53" y="17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1" name="Freeform 355"/>
          <p:cNvSpPr/>
          <p:nvPr/>
        </p:nvSpPr>
        <p:spPr>
          <a:xfrm>
            <a:off x="5070475" y="2843213"/>
            <a:ext cx="277813" cy="3825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75" h="241">
                <a:moveTo>
                  <a:pt x="13" y="241"/>
                </a:moveTo>
                <a:lnTo>
                  <a:pt x="0" y="231"/>
                </a:lnTo>
                <a:lnTo>
                  <a:pt x="162" y="0"/>
                </a:lnTo>
                <a:lnTo>
                  <a:pt x="175" y="10"/>
                </a:lnTo>
                <a:lnTo>
                  <a:pt x="13" y="24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2" name="Freeform 356"/>
          <p:cNvSpPr/>
          <p:nvPr/>
        </p:nvSpPr>
        <p:spPr>
          <a:xfrm>
            <a:off x="4927600" y="1958975"/>
            <a:ext cx="458788" cy="3746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89" h="236">
                <a:moveTo>
                  <a:pt x="9" y="236"/>
                </a:moveTo>
                <a:lnTo>
                  <a:pt x="0" y="223"/>
                </a:lnTo>
                <a:lnTo>
                  <a:pt x="279" y="0"/>
                </a:lnTo>
                <a:lnTo>
                  <a:pt x="289" y="12"/>
                </a:lnTo>
                <a:lnTo>
                  <a:pt x="9" y="23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3" name="Freeform 357"/>
          <p:cNvSpPr/>
          <p:nvPr/>
        </p:nvSpPr>
        <p:spPr>
          <a:xfrm>
            <a:off x="5360988" y="1963738"/>
            <a:ext cx="485775" cy="5794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06" h="365">
                <a:moveTo>
                  <a:pt x="294" y="365"/>
                </a:moveTo>
                <a:lnTo>
                  <a:pt x="0" y="11"/>
                </a:lnTo>
                <a:lnTo>
                  <a:pt x="13" y="0"/>
                </a:lnTo>
                <a:lnTo>
                  <a:pt x="306" y="356"/>
                </a:lnTo>
                <a:lnTo>
                  <a:pt x="294" y="36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4" name="Freeform 358"/>
          <p:cNvSpPr/>
          <p:nvPr/>
        </p:nvSpPr>
        <p:spPr>
          <a:xfrm>
            <a:off x="5327650" y="2514600"/>
            <a:ext cx="512763" cy="3444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23" h="217">
                <a:moveTo>
                  <a:pt x="9" y="217"/>
                </a:moveTo>
                <a:lnTo>
                  <a:pt x="0" y="203"/>
                </a:lnTo>
                <a:lnTo>
                  <a:pt x="315" y="0"/>
                </a:lnTo>
                <a:lnTo>
                  <a:pt x="323" y="14"/>
                </a:lnTo>
                <a:lnTo>
                  <a:pt x="9" y="21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5" name="Freeform 359"/>
          <p:cNvSpPr/>
          <p:nvPr/>
        </p:nvSpPr>
        <p:spPr>
          <a:xfrm>
            <a:off x="4710113" y="2840038"/>
            <a:ext cx="628650" cy="6667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</a:cxnLst>
            <a:pathLst>
              <a:path w="396" h="42">
                <a:moveTo>
                  <a:pt x="0" y="42"/>
                </a:moveTo>
                <a:lnTo>
                  <a:pt x="0" y="25"/>
                </a:lnTo>
                <a:lnTo>
                  <a:pt x="395" y="0"/>
                </a:lnTo>
                <a:lnTo>
                  <a:pt x="396" y="17"/>
                </a:lnTo>
                <a:lnTo>
                  <a:pt x="0" y="4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6" name="Freeform 360"/>
          <p:cNvSpPr/>
          <p:nvPr/>
        </p:nvSpPr>
        <p:spPr>
          <a:xfrm>
            <a:off x="5835650" y="2468563"/>
            <a:ext cx="490538" cy="714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09" h="45">
                <a:moveTo>
                  <a:pt x="2" y="45"/>
                </a:moveTo>
                <a:lnTo>
                  <a:pt x="0" y="28"/>
                </a:lnTo>
                <a:lnTo>
                  <a:pt x="307" y="0"/>
                </a:lnTo>
                <a:lnTo>
                  <a:pt x="309" y="17"/>
                </a:lnTo>
                <a:lnTo>
                  <a:pt x="2" y="4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7" name="Freeform 361"/>
          <p:cNvSpPr/>
          <p:nvPr/>
        </p:nvSpPr>
        <p:spPr>
          <a:xfrm>
            <a:off x="6130925" y="1797050"/>
            <a:ext cx="717550" cy="3206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52" h="202">
                <a:moveTo>
                  <a:pt x="447" y="202"/>
                </a:moveTo>
                <a:lnTo>
                  <a:pt x="0" y="14"/>
                </a:lnTo>
                <a:lnTo>
                  <a:pt x="7" y="0"/>
                </a:lnTo>
                <a:lnTo>
                  <a:pt x="452" y="188"/>
                </a:lnTo>
                <a:lnTo>
                  <a:pt x="447" y="20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8" name="Freeform 362"/>
          <p:cNvSpPr/>
          <p:nvPr/>
        </p:nvSpPr>
        <p:spPr>
          <a:xfrm>
            <a:off x="5365750" y="1793875"/>
            <a:ext cx="773113" cy="1841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87" h="116">
                <a:moveTo>
                  <a:pt x="3" y="116"/>
                </a:moveTo>
                <a:lnTo>
                  <a:pt x="0" y="100"/>
                </a:lnTo>
                <a:lnTo>
                  <a:pt x="483" y="0"/>
                </a:lnTo>
                <a:lnTo>
                  <a:pt x="487" y="17"/>
                </a:lnTo>
                <a:lnTo>
                  <a:pt x="3" y="11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29" name="Freeform 363"/>
          <p:cNvSpPr/>
          <p:nvPr/>
        </p:nvSpPr>
        <p:spPr>
          <a:xfrm>
            <a:off x="6124575" y="1803400"/>
            <a:ext cx="214313" cy="6826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35" h="430">
                <a:moveTo>
                  <a:pt x="120" y="430"/>
                </a:moveTo>
                <a:lnTo>
                  <a:pt x="0" y="6"/>
                </a:lnTo>
                <a:lnTo>
                  <a:pt x="15" y="0"/>
                </a:lnTo>
                <a:lnTo>
                  <a:pt x="135" y="426"/>
                </a:lnTo>
                <a:lnTo>
                  <a:pt x="120" y="43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0" name="Freeform 364"/>
          <p:cNvSpPr/>
          <p:nvPr/>
        </p:nvSpPr>
        <p:spPr>
          <a:xfrm>
            <a:off x="5811838" y="1816100"/>
            <a:ext cx="330200" cy="7127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08" h="449">
                <a:moveTo>
                  <a:pt x="15" y="449"/>
                </a:moveTo>
                <a:lnTo>
                  <a:pt x="0" y="442"/>
                </a:lnTo>
                <a:lnTo>
                  <a:pt x="192" y="0"/>
                </a:lnTo>
                <a:lnTo>
                  <a:pt x="208" y="6"/>
                </a:lnTo>
                <a:lnTo>
                  <a:pt x="15" y="449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1" name="Freeform 365"/>
          <p:cNvSpPr/>
          <p:nvPr/>
        </p:nvSpPr>
        <p:spPr>
          <a:xfrm>
            <a:off x="5316538" y="1966913"/>
            <a:ext cx="65087" cy="8699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1" h="548">
                <a:moveTo>
                  <a:pt x="17" y="548"/>
                </a:moveTo>
                <a:lnTo>
                  <a:pt x="0" y="548"/>
                </a:lnTo>
                <a:lnTo>
                  <a:pt x="24" y="0"/>
                </a:lnTo>
                <a:lnTo>
                  <a:pt x="41" y="2"/>
                </a:lnTo>
                <a:lnTo>
                  <a:pt x="17" y="548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2" name="Freeform 366"/>
          <p:cNvSpPr/>
          <p:nvPr/>
        </p:nvSpPr>
        <p:spPr>
          <a:xfrm>
            <a:off x="6315075" y="2476500"/>
            <a:ext cx="276225" cy="6588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74" h="415">
                <a:moveTo>
                  <a:pt x="160" y="415"/>
                </a:moveTo>
                <a:lnTo>
                  <a:pt x="0" y="6"/>
                </a:lnTo>
                <a:lnTo>
                  <a:pt x="15" y="0"/>
                </a:lnTo>
                <a:lnTo>
                  <a:pt x="174" y="409"/>
                </a:lnTo>
                <a:lnTo>
                  <a:pt x="160" y="415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3" name="Freeform 367"/>
          <p:cNvSpPr/>
          <p:nvPr/>
        </p:nvSpPr>
        <p:spPr>
          <a:xfrm>
            <a:off x="5830888" y="2524125"/>
            <a:ext cx="168275" cy="5222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06" h="329">
                <a:moveTo>
                  <a:pt x="90" y="329"/>
                </a:moveTo>
                <a:lnTo>
                  <a:pt x="0" y="5"/>
                </a:lnTo>
                <a:lnTo>
                  <a:pt x="16" y="0"/>
                </a:lnTo>
                <a:lnTo>
                  <a:pt x="106" y="325"/>
                </a:lnTo>
                <a:lnTo>
                  <a:pt x="90" y="329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4" name="Freeform 368"/>
          <p:cNvSpPr/>
          <p:nvPr/>
        </p:nvSpPr>
        <p:spPr>
          <a:xfrm>
            <a:off x="5981700" y="2486025"/>
            <a:ext cx="350838" cy="5762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21" h="363">
                <a:moveTo>
                  <a:pt x="14" y="363"/>
                </a:moveTo>
                <a:lnTo>
                  <a:pt x="0" y="355"/>
                </a:lnTo>
                <a:lnTo>
                  <a:pt x="207" y="0"/>
                </a:lnTo>
                <a:lnTo>
                  <a:pt x="221" y="8"/>
                </a:lnTo>
                <a:lnTo>
                  <a:pt x="14" y="363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5" name="Freeform 369"/>
          <p:cNvSpPr/>
          <p:nvPr/>
        </p:nvSpPr>
        <p:spPr>
          <a:xfrm>
            <a:off x="6334125" y="2474913"/>
            <a:ext cx="598488" cy="3746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77" h="236">
                <a:moveTo>
                  <a:pt x="368" y="236"/>
                </a:moveTo>
                <a:lnTo>
                  <a:pt x="0" y="14"/>
                </a:lnTo>
                <a:lnTo>
                  <a:pt x="9" y="0"/>
                </a:lnTo>
                <a:lnTo>
                  <a:pt x="377" y="222"/>
                </a:lnTo>
                <a:lnTo>
                  <a:pt x="368" y="23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6" name="Freeform 370"/>
          <p:cNvSpPr/>
          <p:nvPr/>
        </p:nvSpPr>
        <p:spPr>
          <a:xfrm>
            <a:off x="6915150" y="2843213"/>
            <a:ext cx="384175" cy="5095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42" h="321">
                <a:moveTo>
                  <a:pt x="229" y="321"/>
                </a:moveTo>
                <a:lnTo>
                  <a:pt x="0" y="10"/>
                </a:lnTo>
                <a:lnTo>
                  <a:pt x="13" y="0"/>
                </a:lnTo>
                <a:lnTo>
                  <a:pt x="242" y="311"/>
                </a:lnTo>
                <a:lnTo>
                  <a:pt x="229" y="32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7" name="Freeform 371"/>
          <p:cNvSpPr/>
          <p:nvPr/>
        </p:nvSpPr>
        <p:spPr>
          <a:xfrm>
            <a:off x="6713538" y="2860675"/>
            <a:ext cx="222250" cy="7461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40" h="470">
                <a:moveTo>
                  <a:pt x="15" y="470"/>
                </a:moveTo>
                <a:lnTo>
                  <a:pt x="0" y="466"/>
                </a:lnTo>
                <a:lnTo>
                  <a:pt x="124" y="0"/>
                </a:lnTo>
                <a:lnTo>
                  <a:pt x="140" y="4"/>
                </a:lnTo>
                <a:lnTo>
                  <a:pt x="15" y="47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8" name="Freeform 372"/>
          <p:cNvSpPr/>
          <p:nvPr/>
        </p:nvSpPr>
        <p:spPr>
          <a:xfrm>
            <a:off x="5988050" y="3062288"/>
            <a:ext cx="368300" cy="6604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32" h="416">
                <a:moveTo>
                  <a:pt x="218" y="416"/>
                </a:moveTo>
                <a:lnTo>
                  <a:pt x="0" y="7"/>
                </a:lnTo>
                <a:lnTo>
                  <a:pt x="14" y="0"/>
                </a:lnTo>
                <a:lnTo>
                  <a:pt x="232" y="408"/>
                </a:lnTo>
                <a:lnTo>
                  <a:pt x="218" y="416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39" name="Freeform 373"/>
          <p:cNvSpPr/>
          <p:nvPr/>
        </p:nvSpPr>
        <p:spPr>
          <a:xfrm>
            <a:off x="6334125" y="3140075"/>
            <a:ext cx="257175" cy="5730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62" h="361">
                <a:moveTo>
                  <a:pt x="14" y="361"/>
                </a:moveTo>
                <a:lnTo>
                  <a:pt x="0" y="354"/>
                </a:lnTo>
                <a:lnTo>
                  <a:pt x="147" y="0"/>
                </a:lnTo>
                <a:lnTo>
                  <a:pt x="162" y="7"/>
                </a:lnTo>
                <a:lnTo>
                  <a:pt x="14" y="361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40" name="Freeform 374"/>
          <p:cNvSpPr/>
          <p:nvPr/>
        </p:nvSpPr>
        <p:spPr>
          <a:xfrm>
            <a:off x="6015038" y="3709988"/>
            <a:ext cx="333375" cy="4556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10" h="287">
                <a:moveTo>
                  <a:pt x="13" y="287"/>
                </a:moveTo>
                <a:lnTo>
                  <a:pt x="0" y="277"/>
                </a:lnTo>
                <a:lnTo>
                  <a:pt x="196" y="0"/>
                </a:lnTo>
                <a:lnTo>
                  <a:pt x="210" y="9"/>
                </a:lnTo>
                <a:lnTo>
                  <a:pt x="13" y="287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41" name="Freeform 375"/>
          <p:cNvSpPr/>
          <p:nvPr/>
        </p:nvSpPr>
        <p:spPr>
          <a:xfrm>
            <a:off x="6015038" y="4183063"/>
            <a:ext cx="411162" cy="4762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59" h="300">
                <a:moveTo>
                  <a:pt x="246" y="300"/>
                </a:moveTo>
                <a:lnTo>
                  <a:pt x="0" y="11"/>
                </a:lnTo>
                <a:lnTo>
                  <a:pt x="13" y="0"/>
                </a:lnTo>
                <a:lnTo>
                  <a:pt x="259" y="289"/>
                </a:lnTo>
                <a:lnTo>
                  <a:pt x="246" y="300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42" name="Freeform 376"/>
          <p:cNvSpPr/>
          <p:nvPr/>
        </p:nvSpPr>
        <p:spPr>
          <a:xfrm>
            <a:off x="5470525" y="3449638"/>
            <a:ext cx="565150" cy="7493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356" h="472">
                <a:moveTo>
                  <a:pt x="343" y="472"/>
                </a:moveTo>
                <a:lnTo>
                  <a:pt x="0" y="10"/>
                </a:lnTo>
                <a:lnTo>
                  <a:pt x="12" y="0"/>
                </a:lnTo>
                <a:lnTo>
                  <a:pt x="356" y="462"/>
                </a:lnTo>
                <a:lnTo>
                  <a:pt x="343" y="472"/>
                </a:lnTo>
                <a:close/>
              </a:path>
            </a:pathLst>
          </a:custGeom>
          <a:solidFill>
            <a:srgbClr val="EBAE4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43" name="Oval 377"/>
          <p:cNvSpPr/>
          <p:nvPr/>
        </p:nvSpPr>
        <p:spPr>
          <a:xfrm>
            <a:off x="5868988" y="2909888"/>
            <a:ext cx="258762" cy="258762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44" name="Oval 378"/>
          <p:cNvSpPr/>
          <p:nvPr/>
        </p:nvSpPr>
        <p:spPr>
          <a:xfrm>
            <a:off x="4749800" y="3611563"/>
            <a:ext cx="258763" cy="258762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45" name="Oval 379"/>
          <p:cNvSpPr/>
          <p:nvPr/>
        </p:nvSpPr>
        <p:spPr>
          <a:xfrm>
            <a:off x="5895975" y="4881563"/>
            <a:ext cx="258763" cy="258762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46" name="Oval 380"/>
          <p:cNvSpPr/>
          <p:nvPr/>
        </p:nvSpPr>
        <p:spPr>
          <a:xfrm>
            <a:off x="5895975" y="3581400"/>
            <a:ext cx="258763" cy="258763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47" name="Oval 381"/>
          <p:cNvSpPr/>
          <p:nvPr/>
        </p:nvSpPr>
        <p:spPr>
          <a:xfrm>
            <a:off x="7165975" y="3213100"/>
            <a:ext cx="258763" cy="258763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48" name="Oval 382"/>
          <p:cNvSpPr/>
          <p:nvPr/>
        </p:nvSpPr>
        <p:spPr>
          <a:xfrm>
            <a:off x="5254625" y="1846263"/>
            <a:ext cx="260350" cy="258762"/>
          </a:xfrm>
          <a:prstGeom prst="ellipse">
            <a:avLst/>
          </a:prstGeom>
          <a:solidFill>
            <a:srgbClr val="7FBC41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49" name="Oval 383"/>
          <p:cNvSpPr/>
          <p:nvPr/>
        </p:nvSpPr>
        <p:spPr>
          <a:xfrm>
            <a:off x="5253038" y="2763838"/>
            <a:ext cx="185737" cy="185737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0" name="Oval 384"/>
          <p:cNvSpPr/>
          <p:nvPr/>
        </p:nvSpPr>
        <p:spPr>
          <a:xfrm>
            <a:off x="4616450" y="2811463"/>
            <a:ext cx="185738" cy="185737"/>
          </a:xfrm>
          <a:prstGeom prst="ellipse">
            <a:avLst/>
          </a:prstGeom>
          <a:solidFill>
            <a:srgbClr val="7FBC41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1" name="Oval 385"/>
          <p:cNvSpPr/>
          <p:nvPr/>
        </p:nvSpPr>
        <p:spPr>
          <a:xfrm>
            <a:off x="4851400" y="2230438"/>
            <a:ext cx="188913" cy="187325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2" name="Oval 386"/>
          <p:cNvSpPr/>
          <p:nvPr/>
        </p:nvSpPr>
        <p:spPr>
          <a:xfrm>
            <a:off x="6230938" y="2390775"/>
            <a:ext cx="185737" cy="185738"/>
          </a:xfrm>
          <a:prstGeom prst="ellipse">
            <a:avLst/>
          </a:prstGeom>
          <a:solidFill>
            <a:srgbClr val="7FBC41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3" name="Oval 387"/>
          <p:cNvSpPr/>
          <p:nvPr/>
        </p:nvSpPr>
        <p:spPr>
          <a:xfrm>
            <a:off x="7175500" y="2484438"/>
            <a:ext cx="185738" cy="185737"/>
          </a:xfrm>
          <a:prstGeom prst="ellipse">
            <a:avLst/>
          </a:prstGeom>
          <a:solidFill>
            <a:srgbClr val="7FBC41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4" name="Oval 388"/>
          <p:cNvSpPr/>
          <p:nvPr/>
        </p:nvSpPr>
        <p:spPr>
          <a:xfrm>
            <a:off x="6624638" y="3530600"/>
            <a:ext cx="187325" cy="185738"/>
          </a:xfrm>
          <a:prstGeom prst="ellipse">
            <a:avLst/>
          </a:prstGeom>
          <a:solidFill>
            <a:srgbClr val="7FBC41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5" name="Oval 389"/>
          <p:cNvSpPr/>
          <p:nvPr/>
        </p:nvSpPr>
        <p:spPr>
          <a:xfrm>
            <a:off x="6840538" y="2752725"/>
            <a:ext cx="187325" cy="185738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6" name="Oval 390"/>
          <p:cNvSpPr/>
          <p:nvPr/>
        </p:nvSpPr>
        <p:spPr>
          <a:xfrm>
            <a:off x="5176838" y="4476750"/>
            <a:ext cx="187325" cy="185738"/>
          </a:xfrm>
          <a:prstGeom prst="ellipse">
            <a:avLst/>
          </a:prstGeom>
          <a:solidFill>
            <a:srgbClr val="EC572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7" name="Oval 391"/>
          <p:cNvSpPr/>
          <p:nvPr/>
        </p:nvSpPr>
        <p:spPr>
          <a:xfrm>
            <a:off x="6684963" y="4327525"/>
            <a:ext cx="188912" cy="188913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8" name="Oval 392"/>
          <p:cNvSpPr/>
          <p:nvPr/>
        </p:nvSpPr>
        <p:spPr>
          <a:xfrm>
            <a:off x="5773738" y="2468563"/>
            <a:ext cx="133350" cy="134937"/>
          </a:xfrm>
          <a:prstGeom prst="ellipse">
            <a:avLst/>
          </a:prstGeom>
          <a:solidFill>
            <a:srgbClr val="EC572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59" name="Oval 393"/>
          <p:cNvSpPr/>
          <p:nvPr/>
        </p:nvSpPr>
        <p:spPr>
          <a:xfrm>
            <a:off x="5019675" y="3152775"/>
            <a:ext cx="133350" cy="133350"/>
          </a:xfrm>
          <a:prstGeom prst="ellipse">
            <a:avLst/>
          </a:prstGeom>
          <a:solidFill>
            <a:srgbClr val="EC572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60" name="Oval 394"/>
          <p:cNvSpPr/>
          <p:nvPr/>
        </p:nvSpPr>
        <p:spPr>
          <a:xfrm>
            <a:off x="5370513" y="3063875"/>
            <a:ext cx="133350" cy="136525"/>
          </a:xfrm>
          <a:prstGeom prst="ellipse">
            <a:avLst/>
          </a:prstGeom>
          <a:solidFill>
            <a:srgbClr val="7FBC41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61" name="Oval 395"/>
          <p:cNvSpPr/>
          <p:nvPr/>
        </p:nvSpPr>
        <p:spPr>
          <a:xfrm>
            <a:off x="6518275" y="3073400"/>
            <a:ext cx="134938" cy="134938"/>
          </a:xfrm>
          <a:prstGeom prst="ellipse">
            <a:avLst/>
          </a:prstGeom>
          <a:solidFill>
            <a:srgbClr val="EC572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62" name="Oval 396"/>
          <p:cNvSpPr/>
          <p:nvPr/>
        </p:nvSpPr>
        <p:spPr>
          <a:xfrm>
            <a:off x="6289675" y="3654425"/>
            <a:ext cx="136525" cy="131763"/>
          </a:xfrm>
          <a:prstGeom prst="ellipse">
            <a:avLst/>
          </a:prstGeom>
          <a:solidFill>
            <a:srgbClr val="EC572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63" name="Oval 397"/>
          <p:cNvSpPr/>
          <p:nvPr/>
        </p:nvSpPr>
        <p:spPr>
          <a:xfrm>
            <a:off x="6069013" y="1741488"/>
            <a:ext cx="134937" cy="134937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64" name="Oval 398"/>
          <p:cNvSpPr/>
          <p:nvPr/>
        </p:nvSpPr>
        <p:spPr>
          <a:xfrm>
            <a:off x="6781800" y="2047875"/>
            <a:ext cx="133350" cy="134938"/>
          </a:xfrm>
          <a:prstGeom prst="ellipse">
            <a:avLst/>
          </a:prstGeom>
          <a:solidFill>
            <a:srgbClr val="EC572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Oval 399"/>
          <p:cNvSpPr>
            <a:spLocks noChangeArrowheads="1"/>
          </p:cNvSpPr>
          <p:nvPr/>
        </p:nvSpPr>
        <p:spPr bwMode="auto">
          <a:xfrm>
            <a:off x="6958013" y="3879850"/>
            <a:ext cx="134938" cy="134938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266" name="Oval 400"/>
          <p:cNvSpPr/>
          <p:nvPr/>
        </p:nvSpPr>
        <p:spPr>
          <a:xfrm>
            <a:off x="6642100" y="4887913"/>
            <a:ext cx="133350" cy="134937"/>
          </a:xfrm>
          <a:prstGeom prst="ellipse">
            <a:avLst/>
          </a:prstGeom>
          <a:solidFill>
            <a:srgbClr val="114577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67" name="Oval 401"/>
          <p:cNvSpPr/>
          <p:nvPr/>
        </p:nvSpPr>
        <p:spPr>
          <a:xfrm>
            <a:off x="6351588" y="4959350"/>
            <a:ext cx="136525" cy="134938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68" name="Oval 402"/>
          <p:cNvSpPr/>
          <p:nvPr/>
        </p:nvSpPr>
        <p:spPr>
          <a:xfrm>
            <a:off x="5332413" y="4965700"/>
            <a:ext cx="134937" cy="133350"/>
          </a:xfrm>
          <a:prstGeom prst="ellipse">
            <a:avLst/>
          </a:prstGeom>
          <a:solidFill>
            <a:srgbClr val="EC5724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Oval 403"/>
          <p:cNvSpPr>
            <a:spLocks noChangeArrowheads="1"/>
          </p:cNvSpPr>
          <p:nvPr/>
        </p:nvSpPr>
        <p:spPr bwMode="auto">
          <a:xfrm>
            <a:off x="5473700" y="3941763"/>
            <a:ext cx="188913" cy="185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270" name="Oval 404"/>
          <p:cNvSpPr/>
          <p:nvPr/>
        </p:nvSpPr>
        <p:spPr>
          <a:xfrm>
            <a:off x="6343650" y="4116388"/>
            <a:ext cx="185738" cy="188912"/>
          </a:xfrm>
          <a:prstGeom prst="ellipse">
            <a:avLst/>
          </a:prstGeom>
          <a:solidFill>
            <a:srgbClr val="31A8DF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71" name="Oval 405"/>
          <p:cNvSpPr/>
          <p:nvPr/>
        </p:nvSpPr>
        <p:spPr>
          <a:xfrm>
            <a:off x="6351588" y="4583113"/>
            <a:ext cx="187325" cy="185737"/>
          </a:xfrm>
          <a:prstGeom prst="ellipse">
            <a:avLst/>
          </a:prstGeom>
          <a:solidFill>
            <a:srgbClr val="FDB817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72" name="Oval 406"/>
          <p:cNvSpPr/>
          <p:nvPr/>
        </p:nvSpPr>
        <p:spPr>
          <a:xfrm>
            <a:off x="5649913" y="4538663"/>
            <a:ext cx="188912" cy="187325"/>
          </a:xfrm>
          <a:prstGeom prst="ellipse">
            <a:avLst/>
          </a:prstGeom>
          <a:solidFill>
            <a:srgbClr val="7FBC41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73" name="Oval 407"/>
          <p:cNvSpPr/>
          <p:nvPr/>
        </p:nvSpPr>
        <p:spPr>
          <a:xfrm>
            <a:off x="5397500" y="3354388"/>
            <a:ext cx="185738" cy="185737"/>
          </a:xfrm>
          <a:prstGeom prst="ellipse">
            <a:avLst/>
          </a:prstGeom>
          <a:solidFill>
            <a:srgbClr val="FDB817"/>
          </a:soli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74" name="任意多边形 129"/>
          <p:cNvSpPr/>
          <p:nvPr/>
        </p:nvSpPr>
        <p:spPr>
          <a:xfrm>
            <a:off x="5384800" y="5222875"/>
            <a:ext cx="1277938" cy="947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39213" y="170051"/>
              </a:cxn>
              <a:cxn ang="0">
                <a:pos x="1197619" y="181966"/>
              </a:cxn>
              <a:cxn ang="0">
                <a:pos x="1200487" y="209044"/>
              </a:cxn>
              <a:cxn ang="0">
                <a:pos x="1193316" y="242621"/>
              </a:cxn>
              <a:cxn ang="0">
                <a:pos x="1230608" y="259950"/>
              </a:cxn>
              <a:cxn ang="0">
                <a:pos x="1243516" y="284863"/>
              </a:cxn>
              <a:cxn ang="0">
                <a:pos x="1206224" y="304359"/>
              </a:cxn>
              <a:cxn ang="0">
                <a:pos x="1210527" y="343352"/>
              </a:cxn>
              <a:cxn ang="0">
                <a:pos x="1216265" y="380178"/>
              </a:cxn>
              <a:cxn ang="0">
                <a:pos x="1259292" y="405090"/>
              </a:cxn>
              <a:cxn ang="0">
                <a:pos x="1206224" y="421337"/>
              </a:cxn>
              <a:cxn ang="0">
                <a:pos x="1209093" y="445166"/>
              </a:cxn>
              <a:cxn ang="0">
                <a:pos x="1203356" y="492824"/>
              </a:cxn>
              <a:cxn ang="0">
                <a:pos x="1243516" y="513403"/>
              </a:cxn>
              <a:cxn ang="0">
                <a:pos x="1237779" y="536149"/>
              </a:cxn>
              <a:cxn ang="0">
                <a:pos x="1200487" y="563227"/>
              </a:cxn>
              <a:cxn ang="0">
                <a:pos x="1211962" y="603303"/>
              </a:cxn>
              <a:cxn ang="0">
                <a:pos x="1232041" y="629298"/>
              </a:cxn>
              <a:cxn ang="0">
                <a:pos x="1219133" y="660709"/>
              </a:cxn>
              <a:cxn ang="0">
                <a:pos x="1193316" y="691037"/>
              </a:cxn>
              <a:cxn ang="0">
                <a:pos x="1137379" y="737611"/>
              </a:cxn>
              <a:cxn ang="0">
                <a:pos x="1019769" y="803681"/>
              </a:cxn>
              <a:cxn ang="0">
                <a:pos x="992518" y="831843"/>
              </a:cxn>
              <a:cxn ang="0">
                <a:pos x="953792" y="856755"/>
              </a:cxn>
              <a:cxn ang="0">
                <a:pos x="892116" y="876253"/>
              </a:cxn>
              <a:cxn ang="0">
                <a:pos x="794586" y="902897"/>
              </a:cxn>
              <a:cxn ang="0">
                <a:pos x="770204" y="927158"/>
              </a:cxn>
              <a:cxn ang="0">
                <a:pos x="649725" y="947738"/>
              </a:cxn>
              <a:cxn ang="0">
                <a:pos x="529246" y="927158"/>
              </a:cxn>
              <a:cxn ang="0">
                <a:pos x="503428" y="902706"/>
              </a:cxn>
              <a:cxn ang="0">
                <a:pos x="405898" y="876253"/>
              </a:cxn>
              <a:cxn ang="0">
                <a:pos x="339923" y="856755"/>
              </a:cxn>
              <a:cxn ang="0">
                <a:pos x="315538" y="836175"/>
              </a:cxn>
              <a:cxn ang="0">
                <a:pos x="299761" y="818845"/>
              </a:cxn>
              <a:cxn ang="0">
                <a:pos x="235221" y="776604"/>
              </a:cxn>
              <a:cxn ang="0">
                <a:pos x="157771" y="739777"/>
              </a:cxn>
              <a:cxn ang="0">
                <a:pos x="117611" y="711616"/>
              </a:cxn>
              <a:cxn ang="0">
                <a:pos x="93228" y="683455"/>
              </a:cxn>
              <a:cxn ang="0">
                <a:pos x="84622" y="629298"/>
              </a:cxn>
              <a:cxn ang="0">
                <a:pos x="64543" y="590305"/>
              </a:cxn>
              <a:cxn ang="0">
                <a:pos x="41594" y="567559"/>
              </a:cxn>
              <a:cxn ang="0">
                <a:pos x="84622" y="546980"/>
              </a:cxn>
              <a:cxn ang="0">
                <a:pos x="80319" y="503655"/>
              </a:cxn>
              <a:cxn ang="0">
                <a:pos x="91793" y="472244"/>
              </a:cxn>
              <a:cxn ang="0">
                <a:pos x="32988" y="460330"/>
              </a:cxn>
              <a:cxn ang="0">
                <a:pos x="60240" y="434335"/>
              </a:cxn>
              <a:cxn ang="0">
                <a:pos x="80319" y="401841"/>
              </a:cxn>
              <a:cxn ang="0">
                <a:pos x="84622" y="359598"/>
              </a:cxn>
              <a:cxn ang="0">
                <a:pos x="53068" y="340103"/>
              </a:cxn>
              <a:cxn ang="0">
                <a:pos x="51633" y="315190"/>
              </a:cxn>
              <a:cxn ang="0">
                <a:pos x="97531" y="297860"/>
              </a:cxn>
              <a:cxn ang="0">
                <a:pos x="87490" y="265366"/>
              </a:cxn>
              <a:cxn ang="0">
                <a:pos x="100400" y="233955"/>
              </a:cxn>
              <a:cxn ang="0">
                <a:pos x="57371" y="224207"/>
              </a:cxn>
              <a:cxn ang="0">
                <a:pos x="0" y="0"/>
              </a:cxn>
            </a:cxnLst>
            <a:pathLst>
              <a:path w="1278224" h="946833">
                <a:moveTo>
                  <a:pt x="349982" y="843168"/>
                </a:moveTo>
                <a:lnTo>
                  <a:pt x="354345" y="844034"/>
                </a:lnTo>
                <a:lnTo>
                  <a:pt x="363774" y="844962"/>
                </a:lnTo>
                <a:lnTo>
                  <a:pt x="349982" y="843168"/>
                </a:lnTo>
                <a:close/>
                <a:moveTo>
                  <a:pt x="0" y="0"/>
                </a:moveTo>
                <a:lnTo>
                  <a:pt x="1278224" y="0"/>
                </a:lnTo>
                <a:lnTo>
                  <a:pt x="1253836" y="151493"/>
                </a:lnTo>
                <a:lnTo>
                  <a:pt x="1252401" y="159068"/>
                </a:lnTo>
                <a:lnTo>
                  <a:pt x="1248098" y="164478"/>
                </a:lnTo>
                <a:lnTo>
                  <a:pt x="1239490" y="169889"/>
                </a:lnTo>
                <a:lnTo>
                  <a:pt x="1232317" y="174217"/>
                </a:lnTo>
                <a:lnTo>
                  <a:pt x="1225144" y="177463"/>
                </a:lnTo>
                <a:lnTo>
                  <a:pt x="1215102" y="180710"/>
                </a:lnTo>
                <a:lnTo>
                  <a:pt x="1205060" y="181792"/>
                </a:lnTo>
                <a:lnTo>
                  <a:pt x="1197887" y="181792"/>
                </a:lnTo>
                <a:lnTo>
                  <a:pt x="1192148" y="183956"/>
                </a:lnTo>
                <a:lnTo>
                  <a:pt x="1189279" y="186120"/>
                </a:lnTo>
                <a:lnTo>
                  <a:pt x="1189279" y="190448"/>
                </a:lnTo>
                <a:lnTo>
                  <a:pt x="1193583" y="194777"/>
                </a:lnTo>
                <a:lnTo>
                  <a:pt x="1200756" y="208844"/>
                </a:lnTo>
                <a:lnTo>
                  <a:pt x="1203625" y="214255"/>
                </a:lnTo>
                <a:lnTo>
                  <a:pt x="1203625" y="221829"/>
                </a:lnTo>
                <a:lnTo>
                  <a:pt x="1200756" y="227240"/>
                </a:lnTo>
                <a:lnTo>
                  <a:pt x="1197887" y="233732"/>
                </a:lnTo>
                <a:lnTo>
                  <a:pt x="1193583" y="242389"/>
                </a:lnTo>
                <a:lnTo>
                  <a:pt x="1193583" y="246717"/>
                </a:lnTo>
                <a:lnTo>
                  <a:pt x="1195018" y="251046"/>
                </a:lnTo>
                <a:lnTo>
                  <a:pt x="1203625" y="254292"/>
                </a:lnTo>
                <a:lnTo>
                  <a:pt x="1216537" y="256456"/>
                </a:lnTo>
                <a:lnTo>
                  <a:pt x="1230883" y="259702"/>
                </a:lnTo>
                <a:lnTo>
                  <a:pt x="1239490" y="264031"/>
                </a:lnTo>
                <a:lnTo>
                  <a:pt x="1245229" y="269441"/>
                </a:lnTo>
                <a:lnTo>
                  <a:pt x="1249532" y="274852"/>
                </a:lnTo>
                <a:lnTo>
                  <a:pt x="1248098" y="280262"/>
                </a:lnTo>
                <a:lnTo>
                  <a:pt x="1243794" y="284591"/>
                </a:lnTo>
                <a:lnTo>
                  <a:pt x="1236621" y="288919"/>
                </a:lnTo>
                <a:lnTo>
                  <a:pt x="1225144" y="293247"/>
                </a:lnTo>
                <a:lnTo>
                  <a:pt x="1215102" y="296494"/>
                </a:lnTo>
                <a:lnTo>
                  <a:pt x="1209364" y="299740"/>
                </a:lnTo>
                <a:lnTo>
                  <a:pt x="1206494" y="304068"/>
                </a:lnTo>
                <a:lnTo>
                  <a:pt x="1205060" y="309479"/>
                </a:lnTo>
                <a:lnTo>
                  <a:pt x="1209364" y="321382"/>
                </a:lnTo>
                <a:lnTo>
                  <a:pt x="1210798" y="328957"/>
                </a:lnTo>
                <a:lnTo>
                  <a:pt x="1212233" y="335449"/>
                </a:lnTo>
                <a:lnTo>
                  <a:pt x="1210798" y="343024"/>
                </a:lnTo>
                <a:lnTo>
                  <a:pt x="1209364" y="350598"/>
                </a:lnTo>
                <a:lnTo>
                  <a:pt x="1206494" y="363584"/>
                </a:lnTo>
                <a:lnTo>
                  <a:pt x="1206494" y="370076"/>
                </a:lnTo>
                <a:lnTo>
                  <a:pt x="1210798" y="375487"/>
                </a:lnTo>
                <a:lnTo>
                  <a:pt x="1216537" y="379815"/>
                </a:lnTo>
                <a:lnTo>
                  <a:pt x="1228013" y="384143"/>
                </a:lnTo>
                <a:lnTo>
                  <a:pt x="1242359" y="388472"/>
                </a:lnTo>
                <a:lnTo>
                  <a:pt x="1252401" y="392800"/>
                </a:lnTo>
                <a:lnTo>
                  <a:pt x="1258140" y="399293"/>
                </a:lnTo>
                <a:lnTo>
                  <a:pt x="1259574" y="404703"/>
                </a:lnTo>
                <a:lnTo>
                  <a:pt x="1258140" y="409032"/>
                </a:lnTo>
                <a:lnTo>
                  <a:pt x="1249532" y="415524"/>
                </a:lnTo>
                <a:lnTo>
                  <a:pt x="1238056" y="417688"/>
                </a:lnTo>
                <a:lnTo>
                  <a:pt x="1222275" y="419853"/>
                </a:lnTo>
                <a:lnTo>
                  <a:pt x="1206494" y="420935"/>
                </a:lnTo>
                <a:lnTo>
                  <a:pt x="1199321" y="422017"/>
                </a:lnTo>
                <a:lnTo>
                  <a:pt x="1195018" y="424181"/>
                </a:lnTo>
                <a:lnTo>
                  <a:pt x="1197887" y="428509"/>
                </a:lnTo>
                <a:lnTo>
                  <a:pt x="1205060" y="437166"/>
                </a:lnTo>
                <a:lnTo>
                  <a:pt x="1209364" y="444741"/>
                </a:lnTo>
                <a:lnTo>
                  <a:pt x="1209364" y="453397"/>
                </a:lnTo>
                <a:lnTo>
                  <a:pt x="1209364" y="463136"/>
                </a:lnTo>
                <a:lnTo>
                  <a:pt x="1206494" y="470711"/>
                </a:lnTo>
                <a:lnTo>
                  <a:pt x="1203625" y="485860"/>
                </a:lnTo>
                <a:lnTo>
                  <a:pt x="1203625" y="492353"/>
                </a:lnTo>
                <a:lnTo>
                  <a:pt x="1205060" y="496681"/>
                </a:lnTo>
                <a:lnTo>
                  <a:pt x="1210798" y="501010"/>
                </a:lnTo>
                <a:lnTo>
                  <a:pt x="1222275" y="505338"/>
                </a:lnTo>
                <a:lnTo>
                  <a:pt x="1233752" y="510748"/>
                </a:lnTo>
                <a:lnTo>
                  <a:pt x="1243794" y="512913"/>
                </a:lnTo>
                <a:lnTo>
                  <a:pt x="1249532" y="517241"/>
                </a:lnTo>
                <a:lnTo>
                  <a:pt x="1252401" y="521569"/>
                </a:lnTo>
                <a:lnTo>
                  <a:pt x="1252401" y="525898"/>
                </a:lnTo>
                <a:lnTo>
                  <a:pt x="1248098" y="530226"/>
                </a:lnTo>
                <a:lnTo>
                  <a:pt x="1238056" y="535637"/>
                </a:lnTo>
                <a:lnTo>
                  <a:pt x="1225144" y="539965"/>
                </a:lnTo>
                <a:lnTo>
                  <a:pt x="1212233" y="544293"/>
                </a:lnTo>
                <a:lnTo>
                  <a:pt x="1205060" y="549704"/>
                </a:lnTo>
                <a:lnTo>
                  <a:pt x="1203625" y="555114"/>
                </a:lnTo>
                <a:lnTo>
                  <a:pt x="1200756" y="562689"/>
                </a:lnTo>
                <a:lnTo>
                  <a:pt x="1206494" y="578920"/>
                </a:lnTo>
                <a:lnTo>
                  <a:pt x="1209364" y="587577"/>
                </a:lnTo>
                <a:lnTo>
                  <a:pt x="1209364" y="596234"/>
                </a:lnTo>
                <a:lnTo>
                  <a:pt x="1210798" y="599480"/>
                </a:lnTo>
                <a:lnTo>
                  <a:pt x="1212233" y="602727"/>
                </a:lnTo>
                <a:lnTo>
                  <a:pt x="1222275" y="610301"/>
                </a:lnTo>
                <a:lnTo>
                  <a:pt x="1226579" y="614630"/>
                </a:lnTo>
                <a:lnTo>
                  <a:pt x="1230883" y="618958"/>
                </a:lnTo>
                <a:lnTo>
                  <a:pt x="1232317" y="623286"/>
                </a:lnTo>
                <a:lnTo>
                  <a:pt x="1232317" y="628697"/>
                </a:lnTo>
                <a:lnTo>
                  <a:pt x="1228013" y="643846"/>
                </a:lnTo>
                <a:lnTo>
                  <a:pt x="1222266" y="654685"/>
                </a:lnTo>
                <a:lnTo>
                  <a:pt x="1220839" y="657913"/>
                </a:lnTo>
                <a:lnTo>
                  <a:pt x="1220126" y="658720"/>
                </a:lnTo>
                <a:lnTo>
                  <a:pt x="1219406" y="660078"/>
                </a:lnTo>
                <a:lnTo>
                  <a:pt x="1206494" y="676309"/>
                </a:lnTo>
                <a:lnTo>
                  <a:pt x="1199439" y="683997"/>
                </a:lnTo>
                <a:lnTo>
                  <a:pt x="1197885" y="686047"/>
                </a:lnTo>
                <a:lnTo>
                  <a:pt x="1195944" y="687804"/>
                </a:lnTo>
                <a:lnTo>
                  <a:pt x="1193583" y="690377"/>
                </a:lnTo>
                <a:lnTo>
                  <a:pt x="1176368" y="706608"/>
                </a:lnTo>
                <a:lnTo>
                  <a:pt x="1157568" y="721802"/>
                </a:lnTo>
                <a:lnTo>
                  <a:pt x="1151978" y="727167"/>
                </a:lnTo>
                <a:lnTo>
                  <a:pt x="1142313" y="733378"/>
                </a:lnTo>
                <a:lnTo>
                  <a:pt x="1137634" y="736907"/>
                </a:lnTo>
                <a:lnTo>
                  <a:pt x="1113246" y="752056"/>
                </a:lnTo>
                <a:lnTo>
                  <a:pt x="1091727" y="765041"/>
                </a:lnTo>
                <a:lnTo>
                  <a:pt x="1071643" y="776944"/>
                </a:lnTo>
                <a:lnTo>
                  <a:pt x="1035778" y="794258"/>
                </a:lnTo>
                <a:lnTo>
                  <a:pt x="1019997" y="802914"/>
                </a:lnTo>
                <a:lnTo>
                  <a:pt x="1008520" y="810489"/>
                </a:lnTo>
                <a:lnTo>
                  <a:pt x="1001347" y="818064"/>
                </a:lnTo>
                <a:lnTo>
                  <a:pt x="997044" y="826721"/>
                </a:lnTo>
                <a:lnTo>
                  <a:pt x="995609" y="827803"/>
                </a:lnTo>
                <a:lnTo>
                  <a:pt x="992740" y="831049"/>
                </a:lnTo>
                <a:lnTo>
                  <a:pt x="984132" y="835377"/>
                </a:lnTo>
                <a:lnTo>
                  <a:pt x="972155" y="837841"/>
                </a:lnTo>
                <a:lnTo>
                  <a:pt x="968350" y="848362"/>
                </a:lnTo>
                <a:lnTo>
                  <a:pt x="964047" y="852691"/>
                </a:lnTo>
                <a:lnTo>
                  <a:pt x="954005" y="855937"/>
                </a:lnTo>
                <a:lnTo>
                  <a:pt x="942528" y="859184"/>
                </a:lnTo>
                <a:lnTo>
                  <a:pt x="925313" y="861348"/>
                </a:lnTo>
                <a:lnTo>
                  <a:pt x="902282" y="864710"/>
                </a:lnTo>
                <a:lnTo>
                  <a:pt x="898055" y="871087"/>
                </a:lnTo>
                <a:lnTo>
                  <a:pt x="892316" y="875416"/>
                </a:lnTo>
                <a:lnTo>
                  <a:pt x="882274" y="879744"/>
                </a:lnTo>
                <a:lnTo>
                  <a:pt x="872232" y="885155"/>
                </a:lnTo>
                <a:lnTo>
                  <a:pt x="859321" y="889483"/>
                </a:lnTo>
                <a:lnTo>
                  <a:pt x="827760" y="897058"/>
                </a:lnTo>
                <a:lnTo>
                  <a:pt x="794764" y="902035"/>
                </a:lnTo>
                <a:lnTo>
                  <a:pt x="794764" y="904631"/>
                </a:lnTo>
                <a:lnTo>
                  <a:pt x="793330" y="908960"/>
                </a:lnTo>
                <a:lnTo>
                  <a:pt x="789026" y="913288"/>
                </a:lnTo>
                <a:lnTo>
                  <a:pt x="783287" y="917617"/>
                </a:lnTo>
                <a:lnTo>
                  <a:pt x="770376" y="926273"/>
                </a:lnTo>
                <a:lnTo>
                  <a:pt x="753161" y="933848"/>
                </a:lnTo>
                <a:lnTo>
                  <a:pt x="731642" y="939259"/>
                </a:lnTo>
                <a:lnTo>
                  <a:pt x="705819" y="943587"/>
                </a:lnTo>
                <a:lnTo>
                  <a:pt x="678562" y="946833"/>
                </a:lnTo>
                <a:lnTo>
                  <a:pt x="649870" y="946833"/>
                </a:lnTo>
                <a:lnTo>
                  <a:pt x="619744" y="946833"/>
                </a:lnTo>
                <a:lnTo>
                  <a:pt x="592486" y="943587"/>
                </a:lnTo>
                <a:lnTo>
                  <a:pt x="568098" y="939259"/>
                </a:lnTo>
                <a:lnTo>
                  <a:pt x="546579" y="933848"/>
                </a:lnTo>
                <a:lnTo>
                  <a:pt x="529364" y="926273"/>
                </a:lnTo>
                <a:lnTo>
                  <a:pt x="515018" y="917617"/>
                </a:lnTo>
                <a:lnTo>
                  <a:pt x="509280" y="913288"/>
                </a:lnTo>
                <a:lnTo>
                  <a:pt x="506410" y="908960"/>
                </a:lnTo>
                <a:lnTo>
                  <a:pt x="503541" y="904631"/>
                </a:lnTo>
                <a:lnTo>
                  <a:pt x="503541" y="901844"/>
                </a:lnTo>
                <a:lnTo>
                  <a:pt x="470546" y="897058"/>
                </a:lnTo>
                <a:lnTo>
                  <a:pt x="438985" y="889483"/>
                </a:lnTo>
                <a:lnTo>
                  <a:pt x="426073" y="885155"/>
                </a:lnTo>
                <a:lnTo>
                  <a:pt x="416031" y="879744"/>
                </a:lnTo>
                <a:lnTo>
                  <a:pt x="405989" y="875416"/>
                </a:lnTo>
                <a:lnTo>
                  <a:pt x="400251" y="871087"/>
                </a:lnTo>
                <a:lnTo>
                  <a:pt x="398457" y="867028"/>
                </a:lnTo>
                <a:lnTo>
                  <a:pt x="365821" y="861348"/>
                </a:lnTo>
                <a:lnTo>
                  <a:pt x="352910" y="859184"/>
                </a:lnTo>
                <a:lnTo>
                  <a:pt x="339999" y="855937"/>
                </a:lnTo>
                <a:lnTo>
                  <a:pt x="334260" y="852691"/>
                </a:lnTo>
                <a:lnTo>
                  <a:pt x="331391" y="848362"/>
                </a:lnTo>
                <a:lnTo>
                  <a:pt x="327088" y="838624"/>
                </a:lnTo>
                <a:lnTo>
                  <a:pt x="327086" y="838624"/>
                </a:lnTo>
                <a:lnTo>
                  <a:pt x="315609" y="835377"/>
                </a:lnTo>
                <a:lnTo>
                  <a:pt x="308487" y="832307"/>
                </a:lnTo>
                <a:lnTo>
                  <a:pt x="305569" y="831049"/>
                </a:lnTo>
                <a:lnTo>
                  <a:pt x="305567" y="831048"/>
                </a:lnTo>
                <a:lnTo>
                  <a:pt x="304132" y="826720"/>
                </a:lnTo>
                <a:lnTo>
                  <a:pt x="299828" y="818063"/>
                </a:lnTo>
                <a:lnTo>
                  <a:pt x="294090" y="810489"/>
                </a:lnTo>
                <a:lnTo>
                  <a:pt x="284048" y="801832"/>
                </a:lnTo>
                <a:lnTo>
                  <a:pt x="272571" y="794257"/>
                </a:lnTo>
                <a:lnTo>
                  <a:pt x="248147" y="782211"/>
                </a:lnTo>
                <a:lnTo>
                  <a:pt x="235274" y="775862"/>
                </a:lnTo>
                <a:lnTo>
                  <a:pt x="185063" y="752056"/>
                </a:lnTo>
                <a:lnTo>
                  <a:pt x="185053" y="752052"/>
                </a:lnTo>
                <a:lnTo>
                  <a:pt x="167846" y="744481"/>
                </a:lnTo>
                <a:lnTo>
                  <a:pt x="162910" y="741502"/>
                </a:lnTo>
                <a:lnTo>
                  <a:pt x="157806" y="739071"/>
                </a:lnTo>
                <a:lnTo>
                  <a:pt x="147071" y="731514"/>
                </a:lnTo>
                <a:lnTo>
                  <a:pt x="140588" y="727167"/>
                </a:lnTo>
                <a:lnTo>
                  <a:pt x="126242" y="718510"/>
                </a:lnTo>
                <a:lnTo>
                  <a:pt x="119824" y="712459"/>
                </a:lnTo>
                <a:lnTo>
                  <a:pt x="117637" y="710936"/>
                </a:lnTo>
                <a:lnTo>
                  <a:pt x="112872" y="705904"/>
                </a:lnTo>
                <a:lnTo>
                  <a:pt x="109027" y="702279"/>
                </a:lnTo>
                <a:lnTo>
                  <a:pt x="93247" y="684965"/>
                </a:lnTo>
                <a:lnTo>
                  <a:pt x="94877" y="684908"/>
                </a:lnTo>
                <a:lnTo>
                  <a:pt x="93249" y="682802"/>
                </a:lnTo>
                <a:lnTo>
                  <a:pt x="86075" y="669817"/>
                </a:lnTo>
                <a:lnTo>
                  <a:pt x="81772" y="657914"/>
                </a:lnTo>
                <a:lnTo>
                  <a:pt x="80337" y="646011"/>
                </a:lnTo>
                <a:lnTo>
                  <a:pt x="81772" y="637354"/>
                </a:lnTo>
                <a:lnTo>
                  <a:pt x="84641" y="628697"/>
                </a:lnTo>
                <a:lnTo>
                  <a:pt x="87510" y="612465"/>
                </a:lnTo>
                <a:lnTo>
                  <a:pt x="87510" y="605973"/>
                </a:lnTo>
                <a:lnTo>
                  <a:pt x="84641" y="599480"/>
                </a:lnTo>
                <a:lnTo>
                  <a:pt x="78902" y="594070"/>
                </a:lnTo>
                <a:lnTo>
                  <a:pt x="64557" y="589741"/>
                </a:lnTo>
                <a:lnTo>
                  <a:pt x="51645" y="585413"/>
                </a:lnTo>
                <a:lnTo>
                  <a:pt x="43038" y="581085"/>
                </a:lnTo>
                <a:lnTo>
                  <a:pt x="40168" y="575674"/>
                </a:lnTo>
                <a:lnTo>
                  <a:pt x="37299" y="571346"/>
                </a:lnTo>
                <a:lnTo>
                  <a:pt x="41603" y="567017"/>
                </a:lnTo>
                <a:lnTo>
                  <a:pt x="47341" y="564853"/>
                </a:lnTo>
                <a:lnTo>
                  <a:pt x="57384" y="560525"/>
                </a:lnTo>
                <a:lnTo>
                  <a:pt x="68860" y="555114"/>
                </a:lnTo>
                <a:lnTo>
                  <a:pt x="78902" y="552950"/>
                </a:lnTo>
                <a:lnTo>
                  <a:pt x="84641" y="546458"/>
                </a:lnTo>
                <a:lnTo>
                  <a:pt x="87510" y="542129"/>
                </a:lnTo>
                <a:lnTo>
                  <a:pt x="87510" y="536719"/>
                </a:lnTo>
                <a:lnTo>
                  <a:pt x="84641" y="521569"/>
                </a:lnTo>
                <a:lnTo>
                  <a:pt x="81772" y="512913"/>
                </a:lnTo>
                <a:lnTo>
                  <a:pt x="80337" y="503174"/>
                </a:lnTo>
                <a:lnTo>
                  <a:pt x="81772" y="494517"/>
                </a:lnTo>
                <a:lnTo>
                  <a:pt x="86075" y="486942"/>
                </a:lnTo>
                <a:lnTo>
                  <a:pt x="93249" y="478286"/>
                </a:lnTo>
                <a:lnTo>
                  <a:pt x="93249" y="475039"/>
                </a:lnTo>
                <a:lnTo>
                  <a:pt x="91814" y="471793"/>
                </a:lnTo>
                <a:lnTo>
                  <a:pt x="84641" y="470711"/>
                </a:lnTo>
                <a:lnTo>
                  <a:pt x="68860" y="470711"/>
                </a:lnTo>
                <a:lnTo>
                  <a:pt x="51645" y="467465"/>
                </a:lnTo>
                <a:lnTo>
                  <a:pt x="40168" y="465300"/>
                </a:lnTo>
                <a:lnTo>
                  <a:pt x="32995" y="459890"/>
                </a:lnTo>
                <a:lnTo>
                  <a:pt x="31561" y="454480"/>
                </a:lnTo>
                <a:lnTo>
                  <a:pt x="32995" y="449069"/>
                </a:lnTo>
                <a:lnTo>
                  <a:pt x="40168" y="442576"/>
                </a:lnTo>
                <a:lnTo>
                  <a:pt x="48776" y="438248"/>
                </a:lnTo>
                <a:lnTo>
                  <a:pt x="60253" y="433920"/>
                </a:lnTo>
                <a:lnTo>
                  <a:pt x="73164" y="429591"/>
                </a:lnTo>
                <a:lnTo>
                  <a:pt x="80337" y="425263"/>
                </a:lnTo>
                <a:lnTo>
                  <a:pt x="84641" y="420935"/>
                </a:lnTo>
                <a:lnTo>
                  <a:pt x="84641" y="415524"/>
                </a:lnTo>
                <a:lnTo>
                  <a:pt x="80337" y="401457"/>
                </a:lnTo>
                <a:lnTo>
                  <a:pt x="78902" y="394964"/>
                </a:lnTo>
                <a:lnTo>
                  <a:pt x="78902" y="385225"/>
                </a:lnTo>
                <a:lnTo>
                  <a:pt x="78902" y="378733"/>
                </a:lnTo>
                <a:lnTo>
                  <a:pt x="80337" y="371158"/>
                </a:lnTo>
                <a:lnTo>
                  <a:pt x="84641" y="359255"/>
                </a:lnTo>
                <a:lnTo>
                  <a:pt x="84641" y="354927"/>
                </a:lnTo>
                <a:lnTo>
                  <a:pt x="81772" y="350598"/>
                </a:lnTo>
                <a:lnTo>
                  <a:pt x="76033" y="346270"/>
                </a:lnTo>
                <a:lnTo>
                  <a:pt x="64557" y="343024"/>
                </a:lnTo>
                <a:lnTo>
                  <a:pt x="53080" y="339778"/>
                </a:lnTo>
                <a:lnTo>
                  <a:pt x="45907" y="335449"/>
                </a:lnTo>
                <a:lnTo>
                  <a:pt x="41603" y="330039"/>
                </a:lnTo>
                <a:lnTo>
                  <a:pt x="41603" y="325710"/>
                </a:lnTo>
                <a:lnTo>
                  <a:pt x="43038" y="320300"/>
                </a:lnTo>
                <a:lnTo>
                  <a:pt x="51645" y="314889"/>
                </a:lnTo>
                <a:lnTo>
                  <a:pt x="60253" y="310561"/>
                </a:lnTo>
                <a:lnTo>
                  <a:pt x="74599" y="306233"/>
                </a:lnTo>
                <a:lnTo>
                  <a:pt x="86075" y="304068"/>
                </a:lnTo>
                <a:lnTo>
                  <a:pt x="93249" y="300822"/>
                </a:lnTo>
                <a:lnTo>
                  <a:pt x="97553" y="297576"/>
                </a:lnTo>
                <a:lnTo>
                  <a:pt x="97553" y="293247"/>
                </a:lnTo>
                <a:lnTo>
                  <a:pt x="91814" y="283509"/>
                </a:lnTo>
                <a:lnTo>
                  <a:pt x="90379" y="277016"/>
                </a:lnTo>
                <a:lnTo>
                  <a:pt x="87510" y="271606"/>
                </a:lnTo>
                <a:lnTo>
                  <a:pt x="87510" y="265113"/>
                </a:lnTo>
                <a:lnTo>
                  <a:pt x="90379" y="258620"/>
                </a:lnTo>
                <a:lnTo>
                  <a:pt x="97553" y="246717"/>
                </a:lnTo>
                <a:lnTo>
                  <a:pt x="100422" y="240225"/>
                </a:lnTo>
                <a:lnTo>
                  <a:pt x="101856" y="235896"/>
                </a:lnTo>
                <a:lnTo>
                  <a:pt x="100422" y="233732"/>
                </a:lnTo>
                <a:lnTo>
                  <a:pt x="93249" y="233732"/>
                </a:lnTo>
                <a:lnTo>
                  <a:pt x="84641" y="231568"/>
                </a:lnTo>
                <a:lnTo>
                  <a:pt x="76033" y="230486"/>
                </a:lnTo>
                <a:lnTo>
                  <a:pt x="65991" y="227240"/>
                </a:lnTo>
                <a:lnTo>
                  <a:pt x="57384" y="223993"/>
                </a:lnTo>
                <a:lnTo>
                  <a:pt x="48776" y="219665"/>
                </a:lnTo>
                <a:lnTo>
                  <a:pt x="43038" y="214255"/>
                </a:lnTo>
                <a:lnTo>
                  <a:pt x="40168" y="208844"/>
                </a:lnTo>
                <a:lnTo>
                  <a:pt x="35865" y="202351"/>
                </a:lnTo>
                <a:lnTo>
                  <a:pt x="0" y="0"/>
                </a:lnTo>
                <a:close/>
              </a:path>
            </a:pathLst>
          </a:custGeom>
          <a:solidFill>
            <a:srgbClr val="B7B7B7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75" name="Freeform 10"/>
          <p:cNvSpPr/>
          <p:nvPr/>
        </p:nvSpPr>
        <p:spPr>
          <a:xfrm>
            <a:off x="5446713" y="5467350"/>
            <a:ext cx="1181100" cy="650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823" h="61">
                <a:moveTo>
                  <a:pt x="20" y="37"/>
                </a:moveTo>
                <a:lnTo>
                  <a:pt x="788" y="0"/>
                </a:lnTo>
                <a:lnTo>
                  <a:pt x="788" y="4"/>
                </a:lnTo>
                <a:lnTo>
                  <a:pt x="791" y="7"/>
                </a:lnTo>
                <a:lnTo>
                  <a:pt x="795" y="10"/>
                </a:lnTo>
                <a:lnTo>
                  <a:pt x="804" y="12"/>
                </a:lnTo>
                <a:lnTo>
                  <a:pt x="810" y="15"/>
                </a:lnTo>
                <a:lnTo>
                  <a:pt x="816" y="16"/>
                </a:lnTo>
                <a:lnTo>
                  <a:pt x="820" y="19"/>
                </a:lnTo>
                <a:lnTo>
                  <a:pt x="823" y="23"/>
                </a:lnTo>
                <a:lnTo>
                  <a:pt x="0" y="61"/>
                </a:lnTo>
                <a:lnTo>
                  <a:pt x="8" y="58"/>
                </a:lnTo>
                <a:lnTo>
                  <a:pt x="15" y="57"/>
                </a:lnTo>
                <a:lnTo>
                  <a:pt x="20" y="54"/>
                </a:lnTo>
                <a:lnTo>
                  <a:pt x="23" y="52"/>
                </a:lnTo>
                <a:lnTo>
                  <a:pt x="24" y="49"/>
                </a:lnTo>
                <a:lnTo>
                  <a:pt x="24" y="46"/>
                </a:lnTo>
                <a:lnTo>
                  <a:pt x="23" y="43"/>
                </a:lnTo>
                <a:lnTo>
                  <a:pt x="20" y="37"/>
                </a:lnTo>
                <a:close/>
              </a:path>
            </a:pathLst>
          </a:custGeom>
          <a:solidFill>
            <a:srgbClr val="85858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76" name="Freeform 11"/>
          <p:cNvSpPr/>
          <p:nvPr/>
        </p:nvSpPr>
        <p:spPr>
          <a:xfrm>
            <a:off x="5426075" y="5392738"/>
            <a:ext cx="1198563" cy="68262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pathLst>
              <a:path w="835" h="63">
                <a:moveTo>
                  <a:pt x="0" y="40"/>
                </a:moveTo>
                <a:lnTo>
                  <a:pt x="835" y="0"/>
                </a:lnTo>
                <a:lnTo>
                  <a:pt x="829" y="6"/>
                </a:lnTo>
                <a:lnTo>
                  <a:pt x="821" y="9"/>
                </a:lnTo>
                <a:lnTo>
                  <a:pt x="812" y="11"/>
                </a:lnTo>
                <a:lnTo>
                  <a:pt x="806" y="11"/>
                </a:lnTo>
                <a:lnTo>
                  <a:pt x="800" y="13"/>
                </a:lnTo>
                <a:lnTo>
                  <a:pt x="800" y="14"/>
                </a:lnTo>
                <a:lnTo>
                  <a:pt x="800" y="17"/>
                </a:lnTo>
                <a:lnTo>
                  <a:pt x="802" y="21"/>
                </a:lnTo>
                <a:lnTo>
                  <a:pt x="804" y="26"/>
                </a:lnTo>
                <a:lnTo>
                  <a:pt x="42" y="63"/>
                </a:lnTo>
                <a:lnTo>
                  <a:pt x="42" y="60"/>
                </a:lnTo>
                <a:lnTo>
                  <a:pt x="41" y="60"/>
                </a:lnTo>
                <a:lnTo>
                  <a:pt x="36" y="59"/>
                </a:lnTo>
                <a:lnTo>
                  <a:pt x="27" y="57"/>
                </a:lnTo>
                <a:lnTo>
                  <a:pt x="16" y="53"/>
                </a:lnTo>
                <a:lnTo>
                  <a:pt x="7" y="48"/>
                </a:lnTo>
                <a:lnTo>
                  <a:pt x="3" y="44"/>
                </a:lnTo>
                <a:lnTo>
                  <a:pt x="0" y="40"/>
                </a:lnTo>
                <a:close/>
              </a:path>
            </a:pathLst>
          </a:custGeom>
          <a:solidFill>
            <a:srgbClr val="85858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77" name="Freeform 12"/>
          <p:cNvSpPr/>
          <p:nvPr/>
        </p:nvSpPr>
        <p:spPr>
          <a:xfrm>
            <a:off x="5449888" y="5527675"/>
            <a:ext cx="1146175" cy="65088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pathLst>
              <a:path w="799" h="61">
                <a:moveTo>
                  <a:pt x="0" y="36"/>
                </a:moveTo>
                <a:lnTo>
                  <a:pt x="795" y="0"/>
                </a:lnTo>
                <a:lnTo>
                  <a:pt x="794" y="4"/>
                </a:lnTo>
                <a:lnTo>
                  <a:pt x="795" y="10"/>
                </a:lnTo>
                <a:lnTo>
                  <a:pt x="799" y="23"/>
                </a:lnTo>
                <a:lnTo>
                  <a:pt x="11" y="61"/>
                </a:lnTo>
                <a:lnTo>
                  <a:pt x="13" y="52"/>
                </a:lnTo>
                <a:lnTo>
                  <a:pt x="13" y="46"/>
                </a:lnTo>
                <a:lnTo>
                  <a:pt x="11" y="43"/>
                </a:lnTo>
                <a:lnTo>
                  <a:pt x="10" y="40"/>
                </a:lnTo>
                <a:lnTo>
                  <a:pt x="6" y="39"/>
                </a:lnTo>
                <a:lnTo>
                  <a:pt x="0" y="36"/>
                </a:lnTo>
                <a:close/>
              </a:path>
            </a:pathLst>
          </a:custGeom>
          <a:solidFill>
            <a:srgbClr val="85858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78" name="Freeform 13"/>
          <p:cNvSpPr/>
          <p:nvPr/>
        </p:nvSpPr>
        <p:spPr>
          <a:xfrm>
            <a:off x="5461000" y="5586413"/>
            <a:ext cx="1162050" cy="650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810" h="61">
                <a:moveTo>
                  <a:pt x="3" y="36"/>
                </a:moveTo>
                <a:lnTo>
                  <a:pt x="788" y="0"/>
                </a:lnTo>
                <a:lnTo>
                  <a:pt x="788" y="5"/>
                </a:lnTo>
                <a:lnTo>
                  <a:pt x="790" y="11"/>
                </a:lnTo>
                <a:lnTo>
                  <a:pt x="795" y="16"/>
                </a:lnTo>
                <a:lnTo>
                  <a:pt x="803" y="20"/>
                </a:lnTo>
                <a:lnTo>
                  <a:pt x="810" y="23"/>
                </a:lnTo>
                <a:lnTo>
                  <a:pt x="0" y="61"/>
                </a:lnTo>
                <a:lnTo>
                  <a:pt x="4" y="55"/>
                </a:lnTo>
                <a:lnTo>
                  <a:pt x="6" y="50"/>
                </a:lnTo>
                <a:lnTo>
                  <a:pt x="4" y="43"/>
                </a:lnTo>
                <a:lnTo>
                  <a:pt x="3" y="36"/>
                </a:lnTo>
                <a:close/>
              </a:path>
            </a:pathLst>
          </a:custGeom>
          <a:solidFill>
            <a:srgbClr val="85858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79" name="Freeform 14"/>
          <p:cNvSpPr/>
          <p:nvPr/>
        </p:nvSpPr>
        <p:spPr>
          <a:xfrm>
            <a:off x="5453063" y="5653088"/>
            <a:ext cx="1141412" cy="65087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pathLst>
              <a:path w="795" h="61">
                <a:moveTo>
                  <a:pt x="0" y="38"/>
                </a:moveTo>
                <a:lnTo>
                  <a:pt x="788" y="0"/>
                </a:lnTo>
                <a:lnTo>
                  <a:pt x="792" y="8"/>
                </a:lnTo>
                <a:lnTo>
                  <a:pt x="795" y="15"/>
                </a:lnTo>
                <a:lnTo>
                  <a:pt x="795" y="22"/>
                </a:lnTo>
                <a:lnTo>
                  <a:pt x="795" y="24"/>
                </a:lnTo>
                <a:lnTo>
                  <a:pt x="9" y="61"/>
                </a:lnTo>
                <a:lnTo>
                  <a:pt x="11" y="56"/>
                </a:lnTo>
                <a:lnTo>
                  <a:pt x="13" y="50"/>
                </a:lnTo>
                <a:lnTo>
                  <a:pt x="17" y="43"/>
                </a:lnTo>
                <a:lnTo>
                  <a:pt x="17" y="41"/>
                </a:lnTo>
                <a:lnTo>
                  <a:pt x="15" y="39"/>
                </a:lnTo>
                <a:lnTo>
                  <a:pt x="9" y="38"/>
                </a:lnTo>
                <a:lnTo>
                  <a:pt x="0" y="38"/>
                </a:lnTo>
                <a:close/>
              </a:path>
            </a:pathLst>
          </a:custGeom>
          <a:solidFill>
            <a:srgbClr val="85858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80" name="Freeform 15"/>
          <p:cNvSpPr/>
          <p:nvPr/>
        </p:nvSpPr>
        <p:spPr>
          <a:xfrm>
            <a:off x="5448300" y="5715000"/>
            <a:ext cx="1181100" cy="650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823" h="61">
                <a:moveTo>
                  <a:pt x="15" y="36"/>
                </a:moveTo>
                <a:lnTo>
                  <a:pt x="794" y="0"/>
                </a:lnTo>
                <a:lnTo>
                  <a:pt x="794" y="4"/>
                </a:lnTo>
                <a:lnTo>
                  <a:pt x="796" y="7"/>
                </a:lnTo>
                <a:lnTo>
                  <a:pt x="800" y="11"/>
                </a:lnTo>
                <a:lnTo>
                  <a:pt x="807" y="13"/>
                </a:lnTo>
                <a:lnTo>
                  <a:pt x="817" y="18"/>
                </a:lnTo>
                <a:lnTo>
                  <a:pt x="823" y="22"/>
                </a:lnTo>
                <a:lnTo>
                  <a:pt x="0" y="61"/>
                </a:lnTo>
                <a:lnTo>
                  <a:pt x="3" y="59"/>
                </a:lnTo>
                <a:lnTo>
                  <a:pt x="11" y="55"/>
                </a:lnTo>
                <a:lnTo>
                  <a:pt x="14" y="53"/>
                </a:lnTo>
                <a:lnTo>
                  <a:pt x="15" y="50"/>
                </a:lnTo>
                <a:lnTo>
                  <a:pt x="16" y="43"/>
                </a:lnTo>
                <a:lnTo>
                  <a:pt x="15" y="36"/>
                </a:lnTo>
                <a:close/>
              </a:path>
            </a:pathLst>
          </a:custGeom>
          <a:solidFill>
            <a:srgbClr val="85858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281" name="Freeform 16"/>
          <p:cNvSpPr/>
          <p:nvPr/>
        </p:nvSpPr>
        <p:spPr>
          <a:xfrm>
            <a:off x="5461000" y="5776913"/>
            <a:ext cx="1130300" cy="6667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pathLst>
              <a:path w="788" h="61">
                <a:moveTo>
                  <a:pt x="0" y="37"/>
                </a:moveTo>
                <a:lnTo>
                  <a:pt x="786" y="0"/>
                </a:lnTo>
                <a:lnTo>
                  <a:pt x="784" y="6"/>
                </a:lnTo>
                <a:lnTo>
                  <a:pt x="786" y="11"/>
                </a:lnTo>
                <a:lnTo>
                  <a:pt x="788" y="25"/>
                </a:lnTo>
                <a:lnTo>
                  <a:pt x="7" y="61"/>
                </a:lnTo>
                <a:lnTo>
                  <a:pt x="8" y="54"/>
                </a:lnTo>
                <a:lnTo>
                  <a:pt x="8" y="48"/>
                </a:lnTo>
                <a:lnTo>
                  <a:pt x="6" y="42"/>
                </a:lnTo>
                <a:lnTo>
                  <a:pt x="0" y="37"/>
                </a:lnTo>
                <a:close/>
              </a:path>
            </a:pathLst>
          </a:custGeom>
          <a:solidFill>
            <a:srgbClr val="85858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2" name="Rectangle 227"/>
          <p:cNvSpPr/>
          <p:nvPr/>
        </p:nvSpPr>
        <p:spPr>
          <a:xfrm>
            <a:off x="7426325" y="4602163"/>
            <a:ext cx="506413" cy="50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9283" name="TextBox 13"/>
          <p:cNvSpPr txBox="1"/>
          <p:nvPr/>
        </p:nvSpPr>
        <p:spPr>
          <a:xfrm>
            <a:off x="3216275" y="2235200"/>
            <a:ext cx="963613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84" name="TextBox 13"/>
          <p:cNvSpPr txBox="1"/>
          <p:nvPr/>
        </p:nvSpPr>
        <p:spPr>
          <a:xfrm>
            <a:off x="4019550" y="4676775"/>
            <a:ext cx="963613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85" name="TextBox 13"/>
          <p:cNvSpPr txBox="1"/>
          <p:nvPr/>
        </p:nvSpPr>
        <p:spPr>
          <a:xfrm>
            <a:off x="7202488" y="4670425"/>
            <a:ext cx="963612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86" name="TextBox 13"/>
          <p:cNvSpPr txBox="1"/>
          <p:nvPr/>
        </p:nvSpPr>
        <p:spPr>
          <a:xfrm>
            <a:off x="7481888" y="2162175"/>
            <a:ext cx="965200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87" name="TextBox 13"/>
          <p:cNvSpPr txBox="1"/>
          <p:nvPr/>
        </p:nvSpPr>
        <p:spPr>
          <a:xfrm>
            <a:off x="7716838" y="273685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88" name="TextBox 13"/>
          <p:cNvSpPr txBox="1"/>
          <p:nvPr/>
        </p:nvSpPr>
        <p:spPr>
          <a:xfrm>
            <a:off x="7720013" y="3022600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89" name="TextBox 13"/>
          <p:cNvSpPr txBox="1"/>
          <p:nvPr/>
        </p:nvSpPr>
        <p:spPr>
          <a:xfrm>
            <a:off x="7424738" y="5284788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90" name="TextBox 13"/>
          <p:cNvSpPr txBox="1"/>
          <p:nvPr/>
        </p:nvSpPr>
        <p:spPr>
          <a:xfrm>
            <a:off x="7429500" y="5570538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91" name="TextBox 13"/>
          <p:cNvSpPr txBox="1"/>
          <p:nvPr/>
        </p:nvSpPr>
        <p:spPr>
          <a:xfrm>
            <a:off x="1646238" y="28495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92" name="TextBox 13"/>
          <p:cNvSpPr txBox="1"/>
          <p:nvPr/>
        </p:nvSpPr>
        <p:spPr>
          <a:xfrm>
            <a:off x="1651000" y="3135313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93" name="TextBox 13"/>
          <p:cNvSpPr txBox="1"/>
          <p:nvPr/>
        </p:nvSpPr>
        <p:spPr>
          <a:xfrm>
            <a:off x="2408238" y="5278438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294" name="TextBox 13"/>
          <p:cNvSpPr txBox="1"/>
          <p:nvPr/>
        </p:nvSpPr>
        <p:spPr>
          <a:xfrm>
            <a:off x="2411413" y="5564188"/>
            <a:ext cx="2335212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216025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207000" y="18573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134225" y="18573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061450" y="18573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5275" y="27924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75275" y="3167063"/>
            <a:ext cx="1411288" cy="1708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08850" y="27924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44013" y="27924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50187" name="组合 27"/>
          <p:cNvGrpSpPr/>
          <p:nvPr/>
        </p:nvGrpSpPr>
        <p:grpSpPr>
          <a:xfrm>
            <a:off x="831850" y="2792413"/>
            <a:ext cx="3856038" cy="1665287"/>
            <a:chOff x="475488" y="1542757"/>
            <a:chExt cx="3856498" cy="1666733"/>
          </a:xfrm>
        </p:grpSpPr>
        <p:sp>
          <p:nvSpPr>
            <p:cNvPr id="50190" name="矩形 28"/>
            <p:cNvSpPr/>
            <p:nvPr/>
          </p:nvSpPr>
          <p:spPr>
            <a:xfrm>
              <a:off x="475488" y="1542757"/>
              <a:ext cx="325492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点击添加您的标题</a:t>
              </a:r>
              <a:endParaRPr lang="zh-CN" altLang="en-US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75488" y="2256163"/>
              <a:ext cx="3856498" cy="9533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cs typeface="宋体" panose="02010600030101010101" pitchFamily="2" charset="-122"/>
                </a:rPr>
                <a:t>本模板的所有素材和逻辑图表，均可自由编辑替换和移动。本模板的所有素材和逻辑图表，均可自由编辑替换和移动。本模板的所有素材和逻辑图表，均可自由编辑替换和移动。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7308850" y="3167063"/>
            <a:ext cx="1411288" cy="1708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44013" y="3167063"/>
            <a:ext cx="1411288" cy="1708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486400" y="1690688"/>
            <a:ext cx="2952750" cy="2044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21127" y="2022103"/>
            <a:ext cx="655495" cy="361586"/>
            <a:chOff x="8526461" y="3021137"/>
            <a:chExt cx="412081" cy="227313"/>
          </a:xfrm>
          <a:solidFill>
            <a:schemeClr val="bg1"/>
          </a:solidFill>
        </p:grpSpPr>
        <p:sp>
          <p:nvSpPr>
            <p:cNvPr id="11" name="Freeform 319"/>
            <p:cNvSpPr>
              <a:spLocks noEditPoints="1"/>
            </p:cNvSpPr>
            <p:nvPr/>
          </p:nvSpPr>
          <p:spPr bwMode="auto">
            <a:xfrm>
              <a:off x="8526461" y="3208336"/>
              <a:ext cx="277151" cy="40114"/>
            </a:xfrm>
            <a:custGeom>
              <a:avLst/>
              <a:gdLst>
                <a:gd name="T0" fmla="*/ 255 w 260"/>
                <a:gd name="T1" fmla="*/ 0 h 38"/>
                <a:gd name="T2" fmla="*/ 6 w 260"/>
                <a:gd name="T3" fmla="*/ 0 h 38"/>
                <a:gd name="T4" fmla="*/ 1 w 260"/>
                <a:gd name="T5" fmla="*/ 18 h 38"/>
                <a:gd name="T6" fmla="*/ 0 w 260"/>
                <a:gd name="T7" fmla="*/ 18 h 38"/>
                <a:gd name="T8" fmla="*/ 0 w 260"/>
                <a:gd name="T9" fmla="*/ 38 h 38"/>
                <a:gd name="T10" fmla="*/ 260 w 260"/>
                <a:gd name="T11" fmla="*/ 38 h 38"/>
                <a:gd name="T12" fmla="*/ 260 w 260"/>
                <a:gd name="T13" fmla="*/ 18 h 38"/>
                <a:gd name="T14" fmla="*/ 260 w 260"/>
                <a:gd name="T15" fmla="*/ 18 h 38"/>
                <a:gd name="T16" fmla="*/ 255 w 260"/>
                <a:gd name="T17" fmla="*/ 0 h 38"/>
                <a:gd name="T18" fmla="*/ 171 w 260"/>
                <a:gd name="T19" fmla="*/ 30 h 38"/>
                <a:gd name="T20" fmla="*/ 88 w 260"/>
                <a:gd name="T21" fmla="*/ 30 h 38"/>
                <a:gd name="T22" fmla="*/ 88 w 260"/>
                <a:gd name="T23" fmla="*/ 19 h 38"/>
                <a:gd name="T24" fmla="*/ 171 w 260"/>
                <a:gd name="T25" fmla="*/ 19 h 38"/>
                <a:gd name="T26" fmla="*/ 171 w 260"/>
                <a:gd name="T27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38">
                  <a:moveTo>
                    <a:pt x="255" y="0"/>
                  </a:moveTo>
                  <a:lnTo>
                    <a:pt x="6" y="0"/>
                  </a:lnTo>
                  <a:lnTo>
                    <a:pt x="1" y="18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260" y="38"/>
                  </a:lnTo>
                  <a:lnTo>
                    <a:pt x="260" y="18"/>
                  </a:lnTo>
                  <a:lnTo>
                    <a:pt x="260" y="18"/>
                  </a:lnTo>
                  <a:lnTo>
                    <a:pt x="255" y="0"/>
                  </a:lnTo>
                  <a:close/>
                  <a:moveTo>
                    <a:pt x="171" y="30"/>
                  </a:moveTo>
                  <a:lnTo>
                    <a:pt x="88" y="30"/>
                  </a:lnTo>
                  <a:lnTo>
                    <a:pt x="88" y="19"/>
                  </a:lnTo>
                  <a:lnTo>
                    <a:pt x="171" y="19"/>
                  </a:lnTo>
                  <a:lnTo>
                    <a:pt x="1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20"/>
            <p:cNvSpPr>
              <a:spLocks noChangeArrowheads="1"/>
            </p:cNvSpPr>
            <p:nvPr/>
          </p:nvSpPr>
          <p:spPr bwMode="auto">
            <a:xfrm>
              <a:off x="8582378" y="3070976"/>
              <a:ext cx="106971" cy="170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Rectangle 321"/>
            <p:cNvSpPr>
              <a:spLocks noChangeArrowheads="1"/>
            </p:cNvSpPr>
            <p:nvPr/>
          </p:nvSpPr>
          <p:spPr bwMode="auto">
            <a:xfrm>
              <a:off x="8582378" y="3107443"/>
              <a:ext cx="106971" cy="170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Rectangle 322"/>
            <p:cNvSpPr>
              <a:spLocks noChangeArrowheads="1"/>
            </p:cNvSpPr>
            <p:nvPr/>
          </p:nvSpPr>
          <p:spPr bwMode="auto">
            <a:xfrm>
              <a:off x="8582378" y="3145126"/>
              <a:ext cx="106971" cy="194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323"/>
            <p:cNvSpPr/>
            <p:nvPr/>
          </p:nvSpPr>
          <p:spPr bwMode="auto">
            <a:xfrm>
              <a:off x="8547126" y="3021137"/>
              <a:ext cx="234606" cy="182336"/>
            </a:xfrm>
            <a:custGeom>
              <a:avLst/>
              <a:gdLst>
                <a:gd name="T0" fmla="*/ 149 w 149"/>
                <a:gd name="T1" fmla="*/ 113 h 116"/>
                <a:gd name="T2" fmla="*/ 120 w 149"/>
                <a:gd name="T3" fmla="*/ 103 h 116"/>
                <a:gd name="T4" fmla="*/ 13 w 149"/>
                <a:gd name="T5" fmla="*/ 103 h 116"/>
                <a:gd name="T6" fmla="*/ 13 w 149"/>
                <a:gd name="T7" fmla="*/ 13 h 116"/>
                <a:gd name="T8" fmla="*/ 126 w 149"/>
                <a:gd name="T9" fmla="*/ 13 h 116"/>
                <a:gd name="T10" fmla="*/ 148 w 149"/>
                <a:gd name="T11" fmla="*/ 8 h 116"/>
                <a:gd name="T12" fmla="*/ 149 w 149"/>
                <a:gd name="T13" fmla="*/ 8 h 116"/>
                <a:gd name="T14" fmla="*/ 149 w 149"/>
                <a:gd name="T15" fmla="*/ 0 h 116"/>
                <a:gd name="T16" fmla="*/ 0 w 149"/>
                <a:gd name="T17" fmla="*/ 0 h 116"/>
                <a:gd name="T18" fmla="*/ 0 w 149"/>
                <a:gd name="T19" fmla="*/ 116 h 116"/>
                <a:gd name="T20" fmla="*/ 149 w 149"/>
                <a:gd name="T21" fmla="*/ 116 h 116"/>
                <a:gd name="T22" fmla="*/ 149 w 149"/>
                <a:gd name="T2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" h="116">
                  <a:moveTo>
                    <a:pt x="149" y="113"/>
                  </a:moveTo>
                  <a:cubicBezTo>
                    <a:pt x="138" y="113"/>
                    <a:pt x="128" y="109"/>
                    <a:pt x="120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33" y="9"/>
                    <a:pt x="140" y="8"/>
                    <a:pt x="148" y="8"/>
                  </a:cubicBezTo>
                  <a:cubicBezTo>
                    <a:pt x="148" y="8"/>
                    <a:pt x="149" y="8"/>
                    <a:pt x="149" y="8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49" y="116"/>
                    <a:pt x="149" y="116"/>
                    <a:pt x="149" y="116"/>
                  </a:cubicBezTo>
                  <a:lnTo>
                    <a:pt x="149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324"/>
            <p:cNvSpPr>
              <a:spLocks noEditPoints="1"/>
            </p:cNvSpPr>
            <p:nvPr/>
          </p:nvSpPr>
          <p:spPr bwMode="auto">
            <a:xfrm>
              <a:off x="8696642" y="3028431"/>
              <a:ext cx="241900" cy="207864"/>
            </a:xfrm>
            <a:custGeom>
              <a:avLst/>
              <a:gdLst>
                <a:gd name="T0" fmla="*/ 147 w 154"/>
                <a:gd name="T1" fmla="*/ 105 h 132"/>
                <a:gd name="T2" fmla="*/ 103 w 154"/>
                <a:gd name="T3" fmla="*/ 73 h 132"/>
                <a:gd name="T4" fmla="*/ 100 w 154"/>
                <a:gd name="T5" fmla="*/ 71 h 132"/>
                <a:gd name="T6" fmla="*/ 97 w 154"/>
                <a:gd name="T7" fmla="*/ 34 h 132"/>
                <a:gd name="T8" fmla="*/ 32 w 154"/>
                <a:gd name="T9" fmla="*/ 11 h 132"/>
                <a:gd name="T10" fmla="*/ 12 w 154"/>
                <a:gd name="T11" fmla="*/ 77 h 132"/>
                <a:gd name="T12" fmla="*/ 76 w 154"/>
                <a:gd name="T13" fmla="*/ 99 h 132"/>
                <a:gd name="T14" fmla="*/ 84 w 154"/>
                <a:gd name="T15" fmla="*/ 94 h 132"/>
                <a:gd name="T16" fmla="*/ 86 w 154"/>
                <a:gd name="T17" fmla="*/ 96 h 132"/>
                <a:gd name="T18" fmla="*/ 130 w 154"/>
                <a:gd name="T19" fmla="*/ 128 h 132"/>
                <a:gd name="T20" fmla="*/ 147 w 154"/>
                <a:gd name="T21" fmla="*/ 126 h 132"/>
                <a:gd name="T22" fmla="*/ 150 w 154"/>
                <a:gd name="T23" fmla="*/ 122 h 132"/>
                <a:gd name="T24" fmla="*/ 147 w 154"/>
                <a:gd name="T25" fmla="*/ 105 h 132"/>
                <a:gd name="T26" fmla="*/ 69 w 154"/>
                <a:gd name="T27" fmla="*/ 85 h 132"/>
                <a:gd name="T28" fmla="*/ 25 w 154"/>
                <a:gd name="T29" fmla="*/ 70 h 132"/>
                <a:gd name="T30" fmla="*/ 39 w 154"/>
                <a:gd name="T31" fmla="*/ 25 h 132"/>
                <a:gd name="T32" fmla="*/ 83 w 154"/>
                <a:gd name="T33" fmla="*/ 41 h 132"/>
                <a:gd name="T34" fmla="*/ 69 w 154"/>
                <a:gd name="T35" fmla="*/ 8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2">
                  <a:moveTo>
                    <a:pt x="147" y="105"/>
                  </a:moveTo>
                  <a:cubicBezTo>
                    <a:pt x="103" y="73"/>
                    <a:pt x="103" y="73"/>
                    <a:pt x="103" y="73"/>
                  </a:cubicBezTo>
                  <a:cubicBezTo>
                    <a:pt x="102" y="72"/>
                    <a:pt x="101" y="72"/>
                    <a:pt x="100" y="71"/>
                  </a:cubicBezTo>
                  <a:cubicBezTo>
                    <a:pt x="103" y="60"/>
                    <a:pt x="103" y="46"/>
                    <a:pt x="97" y="34"/>
                  </a:cubicBezTo>
                  <a:cubicBezTo>
                    <a:pt x="85" y="10"/>
                    <a:pt x="56" y="0"/>
                    <a:pt x="32" y="11"/>
                  </a:cubicBezTo>
                  <a:cubicBezTo>
                    <a:pt x="9" y="23"/>
                    <a:pt x="0" y="52"/>
                    <a:pt x="12" y="77"/>
                  </a:cubicBezTo>
                  <a:cubicBezTo>
                    <a:pt x="24" y="101"/>
                    <a:pt x="53" y="111"/>
                    <a:pt x="76" y="99"/>
                  </a:cubicBezTo>
                  <a:cubicBezTo>
                    <a:pt x="79" y="98"/>
                    <a:pt x="81" y="96"/>
                    <a:pt x="84" y="94"/>
                  </a:cubicBezTo>
                  <a:cubicBezTo>
                    <a:pt x="84" y="95"/>
                    <a:pt x="85" y="96"/>
                    <a:pt x="86" y="96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6" y="132"/>
                    <a:pt x="144" y="131"/>
                    <a:pt x="147" y="126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4" y="117"/>
                    <a:pt x="153" y="109"/>
                    <a:pt x="147" y="105"/>
                  </a:cubicBezTo>
                  <a:close/>
                  <a:moveTo>
                    <a:pt x="69" y="85"/>
                  </a:moveTo>
                  <a:cubicBezTo>
                    <a:pt x="53" y="93"/>
                    <a:pt x="34" y="86"/>
                    <a:pt x="25" y="70"/>
                  </a:cubicBezTo>
                  <a:cubicBezTo>
                    <a:pt x="17" y="53"/>
                    <a:pt x="23" y="33"/>
                    <a:pt x="39" y="25"/>
                  </a:cubicBezTo>
                  <a:cubicBezTo>
                    <a:pt x="55" y="17"/>
                    <a:pt x="75" y="24"/>
                    <a:pt x="83" y="41"/>
                  </a:cubicBezTo>
                  <a:cubicBezTo>
                    <a:pt x="91" y="58"/>
                    <a:pt x="85" y="78"/>
                    <a:pt x="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206" name="文本框 19"/>
          <p:cNvSpPr txBox="1"/>
          <p:nvPr/>
        </p:nvSpPr>
        <p:spPr>
          <a:xfrm>
            <a:off x="5721350" y="2582863"/>
            <a:ext cx="2482850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07" name="文本框 20"/>
          <p:cNvSpPr txBox="1"/>
          <p:nvPr/>
        </p:nvSpPr>
        <p:spPr>
          <a:xfrm>
            <a:off x="6345238" y="2008188"/>
            <a:ext cx="1893887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08" name="Freeform 412"/>
          <p:cNvSpPr/>
          <p:nvPr/>
        </p:nvSpPr>
        <p:spPr>
          <a:xfrm>
            <a:off x="10088563" y="4983163"/>
            <a:ext cx="44450" cy="6667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</a:cxnLst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86400" y="3849688"/>
            <a:ext cx="2952750" cy="2044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10" name="文本框 23"/>
          <p:cNvSpPr txBox="1"/>
          <p:nvPr/>
        </p:nvSpPr>
        <p:spPr>
          <a:xfrm>
            <a:off x="5721350" y="4740275"/>
            <a:ext cx="24828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1" name="文本框 24"/>
          <p:cNvSpPr txBox="1"/>
          <p:nvPr/>
        </p:nvSpPr>
        <p:spPr>
          <a:xfrm>
            <a:off x="6345238" y="4165600"/>
            <a:ext cx="1893887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2" name="Freeform 5"/>
          <p:cNvSpPr/>
          <p:nvPr/>
        </p:nvSpPr>
        <p:spPr>
          <a:xfrm rot="-2043593">
            <a:off x="5768975" y="4110038"/>
            <a:ext cx="557213" cy="450850"/>
          </a:xfrm>
          <a:custGeom>
            <a:avLst/>
            <a:gdLst>
              <a:gd name="txL" fmla="*/ 0 w 1269"/>
              <a:gd name="txT" fmla="*/ 0 h 1288"/>
              <a:gd name="txR" fmla="*/ 1269 w 1269"/>
              <a:gd name="txB" fmla="*/ 1288 h 128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059191568"/>
              </a:cxn>
              <a:cxn ang="0">
                <a:pos x="2147483646" y="1630223894"/>
              </a:cxn>
              <a:cxn ang="0">
                <a:pos x="2147483646" y="1201256571"/>
              </a:cxn>
              <a:cxn ang="0">
                <a:pos x="2147483646" y="858057860"/>
              </a:cxn>
              <a:cxn ang="0">
                <a:pos x="2147483646" y="600628111"/>
              </a:cxn>
              <a:cxn ang="0">
                <a:pos x="2147483646" y="343198711"/>
              </a:cxn>
              <a:cxn ang="0">
                <a:pos x="2147483646" y="171660437"/>
              </a:cxn>
              <a:cxn ang="0">
                <a:pos x="2147483646" y="85768962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85768962"/>
              </a:cxn>
              <a:cxn ang="0">
                <a:pos x="2147483646" y="171660437"/>
              </a:cxn>
              <a:cxn ang="0">
                <a:pos x="2147483646" y="428967673"/>
              </a:cxn>
              <a:cxn ang="0">
                <a:pos x="2147483646" y="686397073"/>
              </a:cxn>
              <a:cxn ang="0">
                <a:pos x="2147483646" y="1029595784"/>
              </a:cxn>
              <a:cxn ang="0">
                <a:pos x="2147483646" y="1458563457"/>
              </a:cxn>
              <a:cxn ang="0">
                <a:pos x="2147483646" y="1844646474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69" h="1288">
                <a:moveTo>
                  <a:pt x="828" y="1179"/>
                </a:moveTo>
                <a:lnTo>
                  <a:pt x="730" y="1072"/>
                </a:lnTo>
                <a:lnTo>
                  <a:pt x="730" y="774"/>
                </a:lnTo>
                <a:lnTo>
                  <a:pt x="1269" y="986"/>
                </a:lnTo>
                <a:lnTo>
                  <a:pt x="1196" y="752"/>
                </a:lnTo>
                <a:lnTo>
                  <a:pt x="730" y="453"/>
                </a:lnTo>
                <a:lnTo>
                  <a:pt x="730" y="164"/>
                </a:lnTo>
                <a:lnTo>
                  <a:pt x="728" y="131"/>
                </a:lnTo>
                <a:lnTo>
                  <a:pt x="721" y="100"/>
                </a:lnTo>
                <a:lnTo>
                  <a:pt x="714" y="72"/>
                </a:lnTo>
                <a:lnTo>
                  <a:pt x="709" y="60"/>
                </a:lnTo>
                <a:lnTo>
                  <a:pt x="704" y="48"/>
                </a:lnTo>
                <a:lnTo>
                  <a:pt x="697" y="38"/>
                </a:lnTo>
                <a:lnTo>
                  <a:pt x="690" y="28"/>
                </a:lnTo>
                <a:lnTo>
                  <a:pt x="684" y="20"/>
                </a:lnTo>
                <a:lnTo>
                  <a:pt x="676" y="14"/>
                </a:lnTo>
                <a:lnTo>
                  <a:pt x="668" y="8"/>
                </a:lnTo>
                <a:lnTo>
                  <a:pt x="659" y="4"/>
                </a:lnTo>
                <a:lnTo>
                  <a:pt x="649" y="2"/>
                </a:lnTo>
                <a:lnTo>
                  <a:pt x="639" y="0"/>
                </a:lnTo>
                <a:lnTo>
                  <a:pt x="629" y="2"/>
                </a:lnTo>
                <a:lnTo>
                  <a:pt x="619" y="4"/>
                </a:lnTo>
                <a:lnTo>
                  <a:pt x="611" y="10"/>
                </a:lnTo>
                <a:lnTo>
                  <a:pt x="601" y="16"/>
                </a:lnTo>
                <a:lnTo>
                  <a:pt x="593" y="24"/>
                </a:lnTo>
                <a:lnTo>
                  <a:pt x="586" y="34"/>
                </a:lnTo>
                <a:lnTo>
                  <a:pt x="579" y="43"/>
                </a:lnTo>
                <a:lnTo>
                  <a:pt x="572" y="55"/>
                </a:lnTo>
                <a:lnTo>
                  <a:pt x="567" y="67"/>
                </a:lnTo>
                <a:lnTo>
                  <a:pt x="563" y="80"/>
                </a:lnTo>
                <a:lnTo>
                  <a:pt x="555" y="108"/>
                </a:lnTo>
                <a:lnTo>
                  <a:pt x="550" y="136"/>
                </a:lnTo>
                <a:lnTo>
                  <a:pt x="548" y="164"/>
                </a:lnTo>
                <a:lnTo>
                  <a:pt x="547" y="454"/>
                </a:lnTo>
                <a:lnTo>
                  <a:pt x="547" y="448"/>
                </a:lnTo>
                <a:lnTo>
                  <a:pt x="73" y="752"/>
                </a:lnTo>
                <a:lnTo>
                  <a:pt x="0" y="986"/>
                </a:lnTo>
                <a:lnTo>
                  <a:pt x="547" y="772"/>
                </a:lnTo>
                <a:lnTo>
                  <a:pt x="546" y="1081"/>
                </a:lnTo>
                <a:lnTo>
                  <a:pt x="457" y="1179"/>
                </a:lnTo>
                <a:lnTo>
                  <a:pt x="439" y="1288"/>
                </a:lnTo>
                <a:lnTo>
                  <a:pt x="643" y="1203"/>
                </a:lnTo>
                <a:lnTo>
                  <a:pt x="844" y="1288"/>
                </a:lnTo>
                <a:lnTo>
                  <a:pt x="828" y="11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558213" y="1671638"/>
            <a:ext cx="2951163" cy="204311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14" name="文本框 27"/>
          <p:cNvSpPr txBox="1"/>
          <p:nvPr/>
        </p:nvSpPr>
        <p:spPr>
          <a:xfrm>
            <a:off x="8791575" y="2562225"/>
            <a:ext cx="2484438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5" name="文本框 28"/>
          <p:cNvSpPr txBox="1"/>
          <p:nvPr/>
        </p:nvSpPr>
        <p:spPr>
          <a:xfrm>
            <a:off x="9424988" y="2017713"/>
            <a:ext cx="1895475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6" name="Freeform 412"/>
          <p:cNvSpPr/>
          <p:nvPr/>
        </p:nvSpPr>
        <p:spPr>
          <a:xfrm>
            <a:off x="10088563" y="2824163"/>
            <a:ext cx="44450" cy="6667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</a:cxnLst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17" name="Freeform 284"/>
          <p:cNvSpPr>
            <a:spLocks noEditPoints="1"/>
          </p:cNvSpPr>
          <p:nvPr/>
        </p:nvSpPr>
        <p:spPr>
          <a:xfrm>
            <a:off x="8974138" y="2071688"/>
            <a:ext cx="374650" cy="2730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58" h="174">
                <a:moveTo>
                  <a:pt x="246" y="99"/>
                </a:moveTo>
                <a:cubicBezTo>
                  <a:pt x="196" y="52"/>
                  <a:pt x="196" y="52"/>
                  <a:pt x="196" y="52"/>
                </a:cubicBezTo>
                <a:cubicBezTo>
                  <a:pt x="193" y="49"/>
                  <a:pt x="189" y="47"/>
                  <a:pt x="185" y="46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6" y="6"/>
                  <a:pt x="169" y="0"/>
                  <a:pt x="163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89" y="0"/>
                  <a:pt x="83" y="6"/>
                  <a:pt x="81" y="12"/>
                </a:cubicBezTo>
                <a:cubicBezTo>
                  <a:pt x="74" y="46"/>
                  <a:pt x="74" y="46"/>
                  <a:pt x="74" y="46"/>
                </a:cubicBezTo>
                <a:cubicBezTo>
                  <a:pt x="70" y="47"/>
                  <a:pt x="65" y="49"/>
                  <a:pt x="63" y="52"/>
                </a:cubicBezTo>
                <a:cubicBezTo>
                  <a:pt x="13" y="99"/>
                  <a:pt x="13" y="99"/>
                  <a:pt x="13" y="99"/>
                </a:cubicBezTo>
                <a:cubicBezTo>
                  <a:pt x="8" y="104"/>
                  <a:pt x="4" y="113"/>
                  <a:pt x="3" y="119"/>
                </a:cubicBezTo>
                <a:cubicBezTo>
                  <a:pt x="1" y="162"/>
                  <a:pt x="1" y="162"/>
                  <a:pt x="1" y="162"/>
                </a:cubicBezTo>
                <a:cubicBezTo>
                  <a:pt x="0" y="168"/>
                  <a:pt x="5" y="174"/>
                  <a:pt x="12" y="174"/>
                </a:cubicBezTo>
                <a:cubicBezTo>
                  <a:pt x="246" y="174"/>
                  <a:pt x="246" y="174"/>
                  <a:pt x="246" y="174"/>
                </a:cubicBezTo>
                <a:cubicBezTo>
                  <a:pt x="253" y="174"/>
                  <a:pt x="258" y="168"/>
                  <a:pt x="258" y="162"/>
                </a:cubicBezTo>
                <a:cubicBezTo>
                  <a:pt x="255" y="119"/>
                  <a:pt x="255" y="119"/>
                  <a:pt x="255" y="119"/>
                </a:cubicBezTo>
                <a:cubicBezTo>
                  <a:pt x="255" y="113"/>
                  <a:pt x="250" y="104"/>
                  <a:pt x="246" y="99"/>
                </a:cubicBezTo>
                <a:close/>
                <a:moveTo>
                  <a:pt x="129" y="154"/>
                </a:moveTo>
                <a:cubicBezTo>
                  <a:pt x="97" y="154"/>
                  <a:pt x="71" y="128"/>
                  <a:pt x="71" y="96"/>
                </a:cubicBezTo>
                <a:cubicBezTo>
                  <a:pt x="71" y="64"/>
                  <a:pt x="97" y="38"/>
                  <a:pt x="129" y="38"/>
                </a:cubicBezTo>
                <a:cubicBezTo>
                  <a:pt x="161" y="38"/>
                  <a:pt x="187" y="64"/>
                  <a:pt x="187" y="96"/>
                </a:cubicBezTo>
                <a:cubicBezTo>
                  <a:pt x="187" y="128"/>
                  <a:pt x="161" y="154"/>
                  <a:pt x="129" y="15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18" name="Freeform 283"/>
          <p:cNvSpPr/>
          <p:nvPr/>
        </p:nvSpPr>
        <p:spPr>
          <a:xfrm>
            <a:off x="8951913" y="1978025"/>
            <a:ext cx="419100" cy="17303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88" h="111">
                <a:moveTo>
                  <a:pt x="285" y="44"/>
                </a:moveTo>
                <a:cubicBezTo>
                  <a:pt x="285" y="44"/>
                  <a:pt x="252" y="0"/>
                  <a:pt x="144" y="0"/>
                </a:cubicBezTo>
                <a:cubicBezTo>
                  <a:pt x="37" y="0"/>
                  <a:pt x="4" y="44"/>
                  <a:pt x="4" y="44"/>
                </a:cubicBezTo>
                <a:cubicBezTo>
                  <a:pt x="2" y="46"/>
                  <a:pt x="0" y="51"/>
                  <a:pt x="0" y="5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0"/>
                  <a:pt x="3" y="111"/>
                  <a:pt x="6" y="110"/>
                </a:cubicBezTo>
                <a:cubicBezTo>
                  <a:pt x="67" y="95"/>
                  <a:pt x="67" y="95"/>
                  <a:pt x="67" y="95"/>
                </a:cubicBezTo>
                <a:cubicBezTo>
                  <a:pt x="70" y="94"/>
                  <a:pt x="72" y="90"/>
                  <a:pt x="72" y="87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1"/>
                  <a:pt x="74" y="57"/>
                  <a:pt x="76" y="55"/>
                </a:cubicBezTo>
                <a:cubicBezTo>
                  <a:pt x="76" y="55"/>
                  <a:pt x="91" y="40"/>
                  <a:pt x="144" y="40"/>
                </a:cubicBezTo>
                <a:cubicBezTo>
                  <a:pt x="198" y="40"/>
                  <a:pt x="212" y="55"/>
                  <a:pt x="212" y="55"/>
                </a:cubicBezTo>
                <a:cubicBezTo>
                  <a:pt x="215" y="57"/>
                  <a:pt x="216" y="61"/>
                  <a:pt x="216" y="65"/>
                </a:cubicBezTo>
                <a:cubicBezTo>
                  <a:pt x="216" y="84"/>
                  <a:pt x="216" y="84"/>
                  <a:pt x="216" y="84"/>
                </a:cubicBezTo>
                <a:cubicBezTo>
                  <a:pt x="216" y="87"/>
                  <a:pt x="219" y="90"/>
                  <a:pt x="222" y="92"/>
                </a:cubicBezTo>
                <a:cubicBezTo>
                  <a:pt x="283" y="110"/>
                  <a:pt x="283" y="110"/>
                  <a:pt x="283" y="110"/>
                </a:cubicBezTo>
                <a:cubicBezTo>
                  <a:pt x="286" y="111"/>
                  <a:pt x="288" y="110"/>
                  <a:pt x="288" y="106"/>
                </a:cubicBezTo>
                <a:cubicBezTo>
                  <a:pt x="288" y="54"/>
                  <a:pt x="288" y="54"/>
                  <a:pt x="288" y="54"/>
                </a:cubicBezTo>
                <a:cubicBezTo>
                  <a:pt x="288" y="51"/>
                  <a:pt x="287" y="46"/>
                  <a:pt x="285" y="4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558213" y="3849688"/>
            <a:ext cx="2951163" cy="2044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20" name="文本框 33"/>
          <p:cNvSpPr txBox="1"/>
          <p:nvPr/>
        </p:nvSpPr>
        <p:spPr>
          <a:xfrm>
            <a:off x="8791575" y="4740275"/>
            <a:ext cx="2484438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1" name="文本框 34"/>
          <p:cNvSpPr txBox="1"/>
          <p:nvPr/>
        </p:nvSpPr>
        <p:spPr>
          <a:xfrm>
            <a:off x="9364663" y="4165600"/>
            <a:ext cx="1895475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2" name="Freeform 110"/>
          <p:cNvSpPr>
            <a:spLocks noEditPoints="1"/>
          </p:cNvSpPr>
          <p:nvPr/>
        </p:nvSpPr>
        <p:spPr>
          <a:xfrm>
            <a:off x="9009063" y="4135438"/>
            <a:ext cx="306387" cy="381000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1223" name="图片 1"/>
          <p:cNvPicPr>
            <a:picLocks noChangeAspect="1"/>
          </p:cNvPicPr>
          <p:nvPr/>
        </p:nvPicPr>
        <p:blipFill>
          <a:blip r:embed="rId1"/>
          <a:srcRect b="18954"/>
          <a:stretch>
            <a:fillRect/>
          </a:stretch>
        </p:blipFill>
        <p:spPr>
          <a:xfrm>
            <a:off x="604838" y="1701800"/>
            <a:ext cx="4784725" cy="4192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2286000" y="2701925"/>
            <a:ext cx="2163763" cy="186531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4025900" y="1747838"/>
            <a:ext cx="2163763" cy="186531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5767388" y="2711450"/>
            <a:ext cx="2163763" cy="186531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7508875" y="1758950"/>
            <a:ext cx="2163763" cy="186531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232" name="文本框 12"/>
          <p:cNvSpPr txBox="1"/>
          <p:nvPr/>
        </p:nvSpPr>
        <p:spPr>
          <a:xfrm>
            <a:off x="2601913" y="2970213"/>
            <a:ext cx="1570037" cy="985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3" name="文本框 13"/>
          <p:cNvSpPr txBox="1"/>
          <p:nvPr/>
        </p:nvSpPr>
        <p:spPr>
          <a:xfrm>
            <a:off x="4318000" y="2105025"/>
            <a:ext cx="1570038" cy="984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4" name="文本框 14"/>
          <p:cNvSpPr txBox="1"/>
          <p:nvPr/>
        </p:nvSpPr>
        <p:spPr>
          <a:xfrm>
            <a:off x="6064250" y="2974975"/>
            <a:ext cx="1570038" cy="985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5" name="文本框 15"/>
          <p:cNvSpPr txBox="1"/>
          <p:nvPr/>
        </p:nvSpPr>
        <p:spPr>
          <a:xfrm>
            <a:off x="7810500" y="2105025"/>
            <a:ext cx="1568450" cy="984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99"/>
          <p:cNvSpPr>
            <a:spLocks noEditPoints="1"/>
          </p:cNvSpPr>
          <p:nvPr/>
        </p:nvSpPr>
        <p:spPr bwMode="auto">
          <a:xfrm>
            <a:off x="2247900" y="5402263"/>
            <a:ext cx="273050" cy="220663"/>
          </a:xfrm>
          <a:custGeom>
            <a:avLst/>
            <a:gdLst>
              <a:gd name="T0" fmla="*/ 76 w 97"/>
              <a:gd name="T1" fmla="*/ 7 h 79"/>
              <a:gd name="T2" fmla="*/ 63 w 97"/>
              <a:gd name="T3" fmla="*/ 57 h 79"/>
              <a:gd name="T4" fmla="*/ 13 w 97"/>
              <a:gd name="T5" fmla="*/ 45 h 79"/>
              <a:gd name="T6" fmla="*/ 76 w 97"/>
              <a:gd name="T7" fmla="*/ 7 h 79"/>
              <a:gd name="T8" fmla="*/ 88 w 97"/>
              <a:gd name="T9" fmla="*/ 0 h 79"/>
              <a:gd name="T10" fmla="*/ 80 w 97"/>
              <a:gd name="T11" fmla="*/ 5 h 79"/>
              <a:gd name="T12" fmla="*/ 84 w 97"/>
              <a:gd name="T13" fmla="*/ 36 h 79"/>
              <a:gd name="T14" fmla="*/ 65 w 97"/>
              <a:gd name="T15" fmla="*/ 62 h 79"/>
              <a:gd name="T16" fmla="*/ 33 w 97"/>
              <a:gd name="T17" fmla="*/ 67 h 79"/>
              <a:gd name="T18" fmla="*/ 8 w 97"/>
              <a:gd name="T19" fmla="*/ 48 h 79"/>
              <a:gd name="T20" fmla="*/ 0 w 97"/>
              <a:gd name="T21" fmla="*/ 53 h 79"/>
              <a:gd name="T22" fmla="*/ 31 w 97"/>
              <a:gd name="T23" fmla="*/ 76 h 79"/>
              <a:gd name="T24" fmla="*/ 70 w 97"/>
              <a:gd name="T25" fmla="*/ 70 h 79"/>
              <a:gd name="T26" fmla="*/ 93 w 97"/>
              <a:gd name="T27" fmla="*/ 39 h 79"/>
              <a:gd name="T28" fmla="*/ 88 w 97"/>
              <a:gd name="T29" fmla="*/ 0 h 79"/>
              <a:gd name="T30" fmla="*/ 31 w 97"/>
              <a:gd name="T31" fmla="*/ 41 h 79"/>
              <a:gd name="T32" fmla="*/ 26 w 97"/>
              <a:gd name="T33" fmla="*/ 52 h 79"/>
              <a:gd name="T34" fmla="*/ 31 w 97"/>
              <a:gd name="T35" fmla="*/ 41 h 79"/>
              <a:gd name="T36" fmla="*/ 61 w 97"/>
              <a:gd name="T37" fmla="*/ 33 h 79"/>
              <a:gd name="T38" fmla="*/ 72 w 97"/>
              <a:gd name="T39" fmla="*/ 36 h 79"/>
              <a:gd name="T40" fmla="*/ 61 w 97"/>
              <a:gd name="T41" fmla="*/ 33 h 79"/>
              <a:gd name="T42" fmla="*/ 64 w 97"/>
              <a:gd name="T43" fmla="*/ 20 h 79"/>
              <a:gd name="T44" fmla="*/ 76 w 97"/>
              <a:gd name="T45" fmla="*/ 21 h 79"/>
              <a:gd name="T46" fmla="*/ 64 w 97"/>
              <a:gd name="T47" fmla="*/ 20 h 79"/>
              <a:gd name="T48" fmla="*/ 54 w 97"/>
              <a:gd name="T49" fmla="*/ 41 h 79"/>
              <a:gd name="T50" fmla="*/ 59 w 97"/>
              <a:gd name="T51" fmla="*/ 52 h 79"/>
              <a:gd name="T52" fmla="*/ 54 w 97"/>
              <a:gd name="T53" fmla="*/ 41 h 79"/>
              <a:gd name="T54" fmla="*/ 43 w 97"/>
              <a:gd name="T55" fmla="*/ 44 h 79"/>
              <a:gd name="T56" fmla="*/ 41 w 97"/>
              <a:gd name="T57" fmla="*/ 55 h 79"/>
              <a:gd name="T58" fmla="*/ 43 w 97"/>
              <a:gd name="T59" fmla="*/ 4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163763" y="5291138"/>
            <a:ext cx="442913" cy="4429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Freeform 156"/>
          <p:cNvSpPr>
            <a:spLocks noEditPoints="1"/>
          </p:cNvSpPr>
          <p:nvPr/>
        </p:nvSpPr>
        <p:spPr bwMode="auto">
          <a:xfrm>
            <a:off x="6494463" y="5394325"/>
            <a:ext cx="238125" cy="238125"/>
          </a:xfrm>
          <a:custGeom>
            <a:avLst/>
            <a:gdLst>
              <a:gd name="T0" fmla="*/ 49 w 98"/>
              <a:gd name="T1" fmla="*/ 0 h 98"/>
              <a:gd name="T2" fmla="*/ 83 w 98"/>
              <a:gd name="T3" fmla="*/ 15 h 98"/>
              <a:gd name="T4" fmla="*/ 98 w 98"/>
              <a:gd name="T5" fmla="*/ 49 h 98"/>
              <a:gd name="T6" fmla="*/ 83 w 98"/>
              <a:gd name="T7" fmla="*/ 83 h 98"/>
              <a:gd name="T8" fmla="*/ 49 w 98"/>
              <a:gd name="T9" fmla="*/ 98 h 98"/>
              <a:gd name="T10" fmla="*/ 15 w 98"/>
              <a:gd name="T11" fmla="*/ 83 h 98"/>
              <a:gd name="T12" fmla="*/ 0 w 98"/>
              <a:gd name="T13" fmla="*/ 49 h 98"/>
              <a:gd name="T14" fmla="*/ 15 w 98"/>
              <a:gd name="T15" fmla="*/ 15 h 98"/>
              <a:gd name="T16" fmla="*/ 49 w 98"/>
              <a:gd name="T17" fmla="*/ 0 h 98"/>
              <a:gd name="T18" fmla="*/ 55 w 98"/>
              <a:gd name="T19" fmla="*/ 47 h 98"/>
              <a:gd name="T20" fmla="*/ 54 w 98"/>
              <a:gd name="T21" fmla="*/ 45 h 98"/>
              <a:gd name="T22" fmla="*/ 69 w 98"/>
              <a:gd name="T23" fmla="*/ 24 h 98"/>
              <a:gd name="T24" fmla="*/ 65 w 98"/>
              <a:gd name="T25" fmla="*/ 22 h 98"/>
              <a:gd name="T26" fmla="*/ 50 w 98"/>
              <a:gd name="T27" fmla="*/ 43 h 98"/>
              <a:gd name="T28" fmla="*/ 46 w 98"/>
              <a:gd name="T29" fmla="*/ 44 h 98"/>
              <a:gd name="T30" fmla="*/ 42 w 98"/>
              <a:gd name="T31" fmla="*/ 53 h 98"/>
              <a:gd name="T32" fmla="*/ 51 w 98"/>
              <a:gd name="T33" fmla="*/ 57 h 98"/>
              <a:gd name="T34" fmla="*/ 53 w 98"/>
              <a:gd name="T35" fmla="*/ 56 h 98"/>
              <a:gd name="T36" fmla="*/ 70 w 98"/>
              <a:gd name="T37" fmla="*/ 61 h 98"/>
              <a:gd name="T38" fmla="*/ 71 w 98"/>
              <a:gd name="T39" fmla="*/ 57 h 98"/>
              <a:gd name="T40" fmla="*/ 56 w 98"/>
              <a:gd name="T41" fmla="*/ 50 h 98"/>
              <a:gd name="T42" fmla="*/ 55 w 98"/>
              <a:gd name="T43" fmla="*/ 47 h 98"/>
              <a:gd name="T44" fmla="*/ 74 w 98"/>
              <a:gd name="T45" fmla="*/ 24 h 98"/>
              <a:gd name="T46" fmla="*/ 49 w 98"/>
              <a:gd name="T47" fmla="*/ 14 h 98"/>
              <a:gd name="T48" fmla="*/ 24 w 98"/>
              <a:gd name="T49" fmla="*/ 24 h 98"/>
              <a:gd name="T50" fmla="*/ 13 w 98"/>
              <a:gd name="T51" fmla="*/ 49 h 98"/>
              <a:gd name="T52" fmla="*/ 24 w 98"/>
              <a:gd name="T53" fmla="*/ 74 h 98"/>
              <a:gd name="T54" fmla="*/ 49 w 98"/>
              <a:gd name="T55" fmla="*/ 85 h 98"/>
              <a:gd name="T56" fmla="*/ 74 w 98"/>
              <a:gd name="T57" fmla="*/ 74 h 98"/>
              <a:gd name="T58" fmla="*/ 84 w 98"/>
              <a:gd name="T59" fmla="*/ 49 h 98"/>
              <a:gd name="T60" fmla="*/ 74 w 98"/>
              <a:gd name="T61" fmla="*/ 2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1CBB9F"/>
          </a:solidFill>
          <a:ln>
            <a:solidFill>
              <a:schemeClr val="bg1"/>
            </a:solidFill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386513" y="5291138"/>
            <a:ext cx="442913" cy="4429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240" name="矩形 27"/>
          <p:cNvSpPr/>
          <p:nvPr/>
        </p:nvSpPr>
        <p:spPr>
          <a:xfrm>
            <a:off x="2690813" y="5232400"/>
            <a:ext cx="3563937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41" name="矩形 28"/>
          <p:cNvSpPr/>
          <p:nvPr/>
        </p:nvSpPr>
        <p:spPr>
          <a:xfrm>
            <a:off x="6829425" y="5251450"/>
            <a:ext cx="35639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247900" y="4975225"/>
            <a:ext cx="78835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533900" y="1987550"/>
            <a:ext cx="866775" cy="854075"/>
            <a:chOff x="4534555" y="1987488"/>
            <a:chExt cx="866236" cy="853986"/>
          </a:xfrm>
        </p:grpSpPr>
        <p:sp>
          <p:nvSpPr>
            <p:cNvPr id="47" name="椭圆形标注 46"/>
            <p:cNvSpPr/>
            <p:nvPr/>
          </p:nvSpPr>
          <p:spPr>
            <a:xfrm>
              <a:off x="4534555" y="1987488"/>
              <a:ext cx="866236" cy="853986"/>
            </a:xfrm>
            <a:prstGeom prst="wedgeEllipseCallout">
              <a:avLst>
                <a:gd name="adj1" fmla="val 46447"/>
                <a:gd name="adj2" fmla="val 43674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3314" name="图片 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61114" y="2207922"/>
              <a:ext cx="413117" cy="41311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9" name="组合 48"/>
          <p:cNvGrpSpPr/>
          <p:nvPr/>
        </p:nvGrpSpPr>
        <p:grpSpPr>
          <a:xfrm>
            <a:off x="6702425" y="1987550"/>
            <a:ext cx="866775" cy="854075"/>
            <a:chOff x="6702245" y="1987488"/>
            <a:chExt cx="866236" cy="853986"/>
          </a:xfrm>
        </p:grpSpPr>
        <p:sp>
          <p:nvSpPr>
            <p:cNvPr id="50" name="椭圆形标注 49"/>
            <p:cNvSpPr/>
            <p:nvPr/>
          </p:nvSpPr>
          <p:spPr>
            <a:xfrm>
              <a:off x="6702245" y="1987488"/>
              <a:ext cx="866236" cy="853986"/>
            </a:xfrm>
            <a:prstGeom prst="wedgeEllipseCallout">
              <a:avLst>
                <a:gd name="adj1" fmla="val -46353"/>
                <a:gd name="adj2" fmla="val 43674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3312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99821" y="2196874"/>
              <a:ext cx="427506" cy="42416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2" name="组合 51"/>
          <p:cNvGrpSpPr/>
          <p:nvPr/>
        </p:nvGrpSpPr>
        <p:grpSpPr>
          <a:xfrm>
            <a:off x="3929063" y="3213100"/>
            <a:ext cx="866775" cy="854075"/>
            <a:chOff x="3929193" y="3213088"/>
            <a:chExt cx="866236" cy="853986"/>
          </a:xfrm>
        </p:grpSpPr>
        <p:sp>
          <p:nvSpPr>
            <p:cNvPr id="53" name="椭圆形标注 52"/>
            <p:cNvSpPr/>
            <p:nvPr/>
          </p:nvSpPr>
          <p:spPr>
            <a:xfrm>
              <a:off x="3929193" y="3213088"/>
              <a:ext cx="866236" cy="853986"/>
            </a:xfrm>
            <a:prstGeom prst="wedgeEllipseCallout">
              <a:avLst>
                <a:gd name="adj1" fmla="val 65007"/>
                <a:gd name="adj2" fmla="val -11628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3310" name="图片 5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3253" y="3419660"/>
              <a:ext cx="458116" cy="45811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5" name="组合 54"/>
          <p:cNvGrpSpPr/>
          <p:nvPr/>
        </p:nvGrpSpPr>
        <p:grpSpPr>
          <a:xfrm>
            <a:off x="7327900" y="3213100"/>
            <a:ext cx="836613" cy="855663"/>
            <a:chOff x="7327327" y="3213088"/>
            <a:chExt cx="837130" cy="855385"/>
          </a:xfrm>
        </p:grpSpPr>
        <p:sp>
          <p:nvSpPr>
            <p:cNvPr id="56" name="椭圆形标注 55"/>
            <p:cNvSpPr/>
            <p:nvPr/>
          </p:nvSpPr>
          <p:spPr>
            <a:xfrm>
              <a:off x="7327327" y="3213088"/>
              <a:ext cx="837130" cy="855385"/>
            </a:xfrm>
            <a:prstGeom prst="wedgeEllipseCallout">
              <a:avLst>
                <a:gd name="adj1" fmla="val -64358"/>
                <a:gd name="adj2" fmla="val 6083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3308" name="图片 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06227" y="3357683"/>
              <a:ext cx="499425" cy="4994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8" name="TextBox 35"/>
          <p:cNvSpPr txBox="1"/>
          <p:nvPr/>
        </p:nvSpPr>
        <p:spPr>
          <a:xfrm>
            <a:off x="7745413" y="1993900"/>
            <a:ext cx="36703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让您每一次亮相都信心澎湃。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35"/>
          <p:cNvSpPr txBox="1"/>
          <p:nvPr/>
        </p:nvSpPr>
        <p:spPr>
          <a:xfrm>
            <a:off x="8343900" y="3260725"/>
            <a:ext cx="3292475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让您每一次亮相都信心澎湃。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35"/>
          <p:cNvSpPr txBox="1"/>
          <p:nvPr/>
        </p:nvSpPr>
        <p:spPr>
          <a:xfrm>
            <a:off x="552450" y="1993900"/>
            <a:ext cx="375443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让您每一次亮相都信心澎湃。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35"/>
          <p:cNvSpPr txBox="1"/>
          <p:nvPr/>
        </p:nvSpPr>
        <p:spPr>
          <a:xfrm>
            <a:off x="552450" y="3260725"/>
            <a:ext cx="3243263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让您每一次亮相都信心澎湃。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233988" y="2824163"/>
            <a:ext cx="1914525" cy="3124200"/>
            <a:chOff x="711876" y="207651"/>
            <a:chExt cx="1473201" cy="2403476"/>
          </a:xfrm>
        </p:grpSpPr>
        <p:sp>
          <p:nvSpPr>
            <p:cNvPr id="53261" name="Freeform 5"/>
            <p:cNvSpPr/>
            <p:nvPr/>
          </p:nvSpPr>
          <p:spPr>
            <a:xfrm>
              <a:off x="1627864" y="934726"/>
              <a:ext cx="241300" cy="258763"/>
            </a:xfrm>
            <a:custGeom>
              <a:avLst/>
              <a:gdLst/>
              <a:ahLst/>
              <a:cxnLst>
                <a:cxn ang="0">
                  <a:pos x="180125" y="27238"/>
                </a:cxn>
                <a:cxn ang="0">
                  <a:pos x="129146" y="10214"/>
                </a:cxn>
                <a:cxn ang="0">
                  <a:pos x="37385" y="57881"/>
                </a:cxn>
                <a:cxn ang="0">
                  <a:pos x="13594" y="136191"/>
                </a:cxn>
                <a:cxn ang="0">
                  <a:pos x="57776" y="228120"/>
                </a:cxn>
                <a:cxn ang="0">
                  <a:pos x="108755" y="245144"/>
                </a:cxn>
                <a:cxn ang="0">
                  <a:pos x="200517" y="197477"/>
                </a:cxn>
                <a:cxn ang="0">
                  <a:pos x="227706" y="119167"/>
                </a:cxn>
                <a:cxn ang="0">
                  <a:pos x="180125" y="27238"/>
                </a:cxn>
              </a:cxnLst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2" name="Freeform 6"/>
            <p:cNvSpPr/>
            <p:nvPr/>
          </p:nvSpPr>
          <p:spPr>
            <a:xfrm>
              <a:off x="1662789" y="958539"/>
              <a:ext cx="176213" cy="190500"/>
            </a:xfrm>
            <a:custGeom>
              <a:avLst/>
              <a:gdLst/>
              <a:ahLst/>
              <a:cxnLst>
                <a:cxn ang="0">
                  <a:pos x="132160" y="20411"/>
                </a:cxn>
                <a:cxn ang="0">
                  <a:pos x="94884" y="6804"/>
                </a:cxn>
                <a:cxn ang="0">
                  <a:pos x="27110" y="40821"/>
                </a:cxn>
                <a:cxn ang="0">
                  <a:pos x="6777" y="98652"/>
                </a:cxn>
                <a:cxn ang="0">
                  <a:pos x="40665" y="166688"/>
                </a:cxn>
                <a:cxn ang="0">
                  <a:pos x="77940" y="180295"/>
                </a:cxn>
                <a:cxn ang="0">
                  <a:pos x="145715" y="146277"/>
                </a:cxn>
                <a:cxn ang="0">
                  <a:pos x="166047" y="88446"/>
                </a:cxn>
                <a:cxn ang="0">
                  <a:pos x="132160" y="20411"/>
                </a:cxn>
              </a:cxnLst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3" name="Freeform 7"/>
            <p:cNvSpPr/>
            <p:nvPr/>
          </p:nvSpPr>
          <p:spPr>
            <a:xfrm>
              <a:off x="783314" y="888689"/>
              <a:ext cx="227013" cy="249238"/>
            </a:xfrm>
            <a:custGeom>
              <a:avLst/>
              <a:gdLst/>
              <a:ahLst/>
              <a:cxnLst>
                <a:cxn ang="0">
                  <a:pos x="64377" y="16840"/>
                </a:cxn>
                <a:cxn ang="0">
                  <a:pos x="115201" y="6736"/>
                </a:cxn>
                <a:cxn ang="0">
                  <a:pos x="203295" y="63994"/>
                </a:cxn>
                <a:cxn ang="0">
                  <a:pos x="220236" y="144827"/>
                </a:cxn>
                <a:cxn ang="0">
                  <a:pos x="162636" y="232398"/>
                </a:cxn>
                <a:cxn ang="0">
                  <a:pos x="111812" y="242502"/>
                </a:cxn>
                <a:cxn ang="0">
                  <a:pos x="23718" y="185244"/>
                </a:cxn>
                <a:cxn ang="0">
                  <a:pos x="6777" y="104411"/>
                </a:cxn>
                <a:cxn ang="0">
                  <a:pos x="64377" y="16840"/>
                </a:cxn>
              </a:cxnLst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4" name="Freeform 8"/>
            <p:cNvSpPr/>
            <p:nvPr/>
          </p:nvSpPr>
          <p:spPr>
            <a:xfrm>
              <a:off x="813476" y="912501"/>
              <a:ext cx="166688" cy="182563"/>
            </a:xfrm>
            <a:custGeom>
              <a:avLst/>
              <a:gdLst/>
              <a:ahLst/>
              <a:cxnLst>
                <a:cxn ang="0">
                  <a:pos x="47625" y="13523"/>
                </a:cxn>
                <a:cxn ang="0">
                  <a:pos x="85045" y="3381"/>
                </a:cxn>
                <a:cxn ang="0">
                  <a:pos x="149679" y="47331"/>
                </a:cxn>
                <a:cxn ang="0">
                  <a:pos x="163286" y="104805"/>
                </a:cxn>
                <a:cxn ang="0">
                  <a:pos x="119063" y="169040"/>
                </a:cxn>
                <a:cxn ang="0">
                  <a:pos x="81643" y="175801"/>
                </a:cxn>
                <a:cxn ang="0">
                  <a:pos x="17009" y="135232"/>
                </a:cxn>
                <a:cxn ang="0">
                  <a:pos x="6804" y="74378"/>
                </a:cxn>
                <a:cxn ang="0">
                  <a:pos x="47625" y="13523"/>
                </a:cxn>
              </a:cxnLst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5" name="Rectangle 9"/>
            <p:cNvSpPr/>
            <p:nvPr/>
          </p:nvSpPr>
          <p:spPr>
            <a:xfrm>
              <a:off x="1135739" y="1520514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3266" name="Rectangle 10"/>
            <p:cNvSpPr/>
            <p:nvPr/>
          </p:nvSpPr>
          <p:spPr>
            <a:xfrm>
              <a:off x="1142089" y="1995176"/>
              <a:ext cx="350838" cy="138113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pPr eaLnBrk="1" hangingPunct="1"/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3267" name="Rectangle 11"/>
            <p:cNvSpPr/>
            <p:nvPr/>
          </p:nvSpPr>
          <p:spPr>
            <a:xfrm>
              <a:off x="1183364" y="1358589"/>
              <a:ext cx="295275" cy="196850"/>
            </a:xfrm>
            <a:prstGeom prst="rect">
              <a:avLst/>
            </a:prstGeom>
            <a:solidFill>
              <a:srgbClr val="CDA77E"/>
            </a:solidFill>
            <a:ln w="9525">
              <a:noFill/>
            </a:ln>
          </p:spPr>
          <p:txBody>
            <a:bodyPr/>
            <a:p>
              <a:pPr eaLnBrk="1" hangingPunct="1"/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3268" name="Freeform 12"/>
            <p:cNvSpPr/>
            <p:nvPr/>
          </p:nvSpPr>
          <p:spPr>
            <a:xfrm>
              <a:off x="980164" y="1442726"/>
              <a:ext cx="254000" cy="639763"/>
            </a:xfrm>
            <a:custGeom>
              <a:avLst/>
              <a:gdLst/>
              <a:ahLst/>
              <a:cxnLst>
                <a:cxn ang="0">
                  <a:pos x="243840" y="10155"/>
                </a:cxn>
                <a:cxn ang="0">
                  <a:pos x="213360" y="639763"/>
                </a:cxn>
                <a:cxn ang="0">
                  <a:pos x="0" y="592373"/>
                </a:cxn>
                <a:cxn ang="0">
                  <a:pos x="135467" y="33850"/>
                </a:cxn>
                <a:cxn ang="0">
                  <a:pos x="243840" y="10155"/>
                </a:cxn>
              </a:cxnLst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9" name="Freeform 13"/>
            <p:cNvSpPr/>
            <p:nvPr/>
          </p:nvSpPr>
          <p:spPr>
            <a:xfrm>
              <a:off x="1424664" y="1457014"/>
              <a:ext cx="254000" cy="625475"/>
            </a:xfrm>
            <a:custGeom>
              <a:avLst/>
              <a:gdLst/>
              <a:ahLst/>
              <a:cxnLst>
                <a:cxn ang="0">
                  <a:pos x="10160" y="10143"/>
                </a:cxn>
                <a:cxn ang="0">
                  <a:pos x="40640" y="625475"/>
                </a:cxn>
                <a:cxn ang="0">
                  <a:pos x="254000" y="578142"/>
                </a:cxn>
                <a:cxn ang="0">
                  <a:pos x="118533" y="20286"/>
                </a:cxn>
                <a:cxn ang="0">
                  <a:pos x="10160" y="10143"/>
                </a:cxn>
              </a:cxnLst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0" name="Freeform 14"/>
            <p:cNvSpPr/>
            <p:nvPr/>
          </p:nvSpPr>
          <p:spPr>
            <a:xfrm>
              <a:off x="1264326" y="1523689"/>
              <a:ext cx="136525" cy="406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1113" y="71438"/>
                </a:cxn>
                <a:cxn ang="0">
                  <a:pos x="44450" y="106363"/>
                </a:cxn>
                <a:cxn ang="0">
                  <a:pos x="0" y="339725"/>
                </a:cxn>
                <a:cxn ang="0">
                  <a:pos x="68263" y="403225"/>
                </a:cxn>
                <a:cxn ang="0">
                  <a:pos x="68263" y="406400"/>
                </a:cxn>
                <a:cxn ang="0">
                  <a:pos x="68263" y="406400"/>
                </a:cxn>
                <a:cxn ang="0">
                  <a:pos x="71438" y="406400"/>
                </a:cxn>
                <a:cxn ang="0">
                  <a:pos x="71438" y="403225"/>
                </a:cxn>
                <a:cxn ang="0">
                  <a:pos x="136525" y="339725"/>
                </a:cxn>
                <a:cxn ang="0">
                  <a:pos x="95250" y="106363"/>
                </a:cxn>
                <a:cxn ang="0">
                  <a:pos x="130175" y="71438"/>
                </a:cxn>
                <a:cxn ang="0">
                  <a:pos x="95250" y="0"/>
                </a:cxn>
                <a:cxn ang="0">
                  <a:pos x="68263" y="4763"/>
                </a:cxn>
                <a:cxn ang="0">
                  <a:pos x="44450" y="0"/>
                </a:cxn>
              </a:cxnLst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1" name="Freeform 15"/>
            <p:cNvSpPr/>
            <p:nvPr/>
          </p:nvSpPr>
          <p:spPr>
            <a:xfrm>
              <a:off x="1329414" y="1395101"/>
              <a:ext cx="187325" cy="214313"/>
            </a:xfrm>
            <a:custGeom>
              <a:avLst/>
              <a:gdLst/>
              <a:ahLst/>
              <a:cxnLst>
                <a:cxn ang="0">
                  <a:pos x="156672" y="0"/>
                </a:cxn>
                <a:cxn ang="0">
                  <a:pos x="0" y="132670"/>
                </a:cxn>
                <a:cxn ang="0">
                  <a:pos x="57900" y="210911"/>
                </a:cxn>
                <a:cxn ang="0">
                  <a:pos x="187325" y="30616"/>
                </a:cxn>
                <a:cxn ang="0">
                  <a:pos x="156672" y="0"/>
                </a:cxn>
              </a:cxnLst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2" name="Freeform 16"/>
            <p:cNvSpPr/>
            <p:nvPr/>
          </p:nvSpPr>
          <p:spPr>
            <a:xfrm>
              <a:off x="881739" y="1988826"/>
              <a:ext cx="125413" cy="107950"/>
            </a:xfrm>
            <a:custGeom>
              <a:avLst/>
              <a:gdLst/>
              <a:ahLst/>
              <a:cxnLst>
                <a:cxn ang="0">
                  <a:pos x="105076" y="107950"/>
                </a:cxn>
                <a:cxn ang="0">
                  <a:pos x="71180" y="47228"/>
                </a:cxn>
                <a:cxn ang="0">
                  <a:pos x="0" y="26988"/>
                </a:cxn>
                <a:cxn ang="0">
                  <a:pos x="0" y="3373"/>
                </a:cxn>
                <a:cxn ang="0">
                  <a:pos x="88128" y="26988"/>
                </a:cxn>
                <a:cxn ang="0">
                  <a:pos x="125413" y="104577"/>
                </a:cxn>
                <a:cxn ang="0">
                  <a:pos x="105076" y="107950"/>
                </a:cxn>
              </a:cxnLst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3" name="Freeform 17"/>
            <p:cNvSpPr/>
            <p:nvPr/>
          </p:nvSpPr>
          <p:spPr>
            <a:xfrm>
              <a:off x="792839" y="1855476"/>
              <a:ext cx="166688" cy="234950"/>
            </a:xfrm>
            <a:custGeom>
              <a:avLst/>
              <a:gdLst/>
              <a:ahLst/>
              <a:cxnLst>
                <a:cxn ang="0">
                  <a:pos x="40822" y="0"/>
                </a:cxn>
                <a:cxn ang="0">
                  <a:pos x="10205" y="173659"/>
                </a:cxn>
                <a:cxn ang="0">
                  <a:pos x="85045" y="228140"/>
                </a:cxn>
                <a:cxn ang="0">
                  <a:pos x="149679" y="197494"/>
                </a:cxn>
                <a:cxn ang="0">
                  <a:pos x="98652" y="149823"/>
                </a:cxn>
                <a:cxn ang="0">
                  <a:pos x="122465" y="129393"/>
                </a:cxn>
                <a:cxn ang="0">
                  <a:pos x="132670" y="170254"/>
                </a:cxn>
                <a:cxn ang="0">
                  <a:pos x="156483" y="163443"/>
                </a:cxn>
                <a:cxn ang="0">
                  <a:pos x="149679" y="88532"/>
                </a:cxn>
                <a:cxn ang="0">
                  <a:pos x="129268" y="0"/>
                </a:cxn>
                <a:cxn ang="0">
                  <a:pos x="40822" y="0"/>
                </a:cxn>
              </a:cxnLst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4" name="Freeform 18"/>
            <p:cNvSpPr/>
            <p:nvPr/>
          </p:nvSpPr>
          <p:spPr>
            <a:xfrm>
              <a:off x="837289" y="1947551"/>
              <a:ext cx="104775" cy="122238"/>
            </a:xfrm>
            <a:custGeom>
              <a:avLst/>
              <a:gdLst/>
              <a:ahLst/>
              <a:cxnLst>
                <a:cxn ang="0">
                  <a:pos x="81116" y="122238"/>
                </a:cxn>
                <a:cxn ang="0">
                  <a:pos x="104775" y="105261"/>
                </a:cxn>
                <a:cxn ang="0">
                  <a:pos x="54077" y="57724"/>
                </a:cxn>
                <a:cxn ang="0">
                  <a:pos x="77736" y="37351"/>
                </a:cxn>
                <a:cxn ang="0">
                  <a:pos x="30419" y="0"/>
                </a:cxn>
                <a:cxn ang="0">
                  <a:pos x="6760" y="67910"/>
                </a:cxn>
                <a:cxn ang="0">
                  <a:pos x="81116" y="122238"/>
                </a:cxn>
              </a:cxnLst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5" name="Freeform 19"/>
            <p:cNvSpPr/>
            <p:nvPr/>
          </p:nvSpPr>
          <p:spPr>
            <a:xfrm>
              <a:off x="816651" y="1988826"/>
              <a:ext cx="92075" cy="134938"/>
            </a:xfrm>
            <a:custGeom>
              <a:avLst/>
              <a:gdLst/>
              <a:ahLst/>
              <a:cxnLst>
                <a:cxn ang="0">
                  <a:pos x="0" y="134938"/>
                </a:cxn>
                <a:cxn ang="0">
                  <a:pos x="10231" y="43855"/>
                </a:cxn>
                <a:cxn ang="0">
                  <a:pos x="92075" y="3373"/>
                </a:cxn>
                <a:cxn ang="0">
                  <a:pos x="88665" y="26988"/>
                </a:cxn>
                <a:cxn ang="0">
                  <a:pos x="30692" y="53975"/>
                </a:cxn>
                <a:cxn ang="0">
                  <a:pos x="23871" y="134938"/>
                </a:cxn>
                <a:cxn ang="0">
                  <a:pos x="0" y="134938"/>
                </a:cxn>
              </a:cxnLst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6" name="Freeform 20"/>
            <p:cNvSpPr/>
            <p:nvPr/>
          </p:nvSpPr>
          <p:spPr>
            <a:xfrm>
              <a:off x="1108751" y="2482539"/>
              <a:ext cx="193675" cy="128588"/>
            </a:xfrm>
            <a:custGeom>
              <a:avLst/>
              <a:gdLst/>
              <a:ahLst/>
              <a:cxnLst>
                <a:cxn ang="0">
                  <a:pos x="176686" y="0"/>
                </a:cxn>
                <a:cxn ang="0">
                  <a:pos x="193675" y="67678"/>
                </a:cxn>
                <a:cxn ang="0">
                  <a:pos x="20387" y="128588"/>
                </a:cxn>
                <a:cxn ang="0">
                  <a:pos x="132514" y="50758"/>
                </a:cxn>
                <a:cxn ang="0">
                  <a:pos x="112128" y="0"/>
                </a:cxn>
                <a:cxn ang="0">
                  <a:pos x="176686" y="0"/>
                </a:cxn>
              </a:cxnLst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7" name="Freeform 21"/>
            <p:cNvSpPr/>
            <p:nvPr/>
          </p:nvSpPr>
          <p:spPr>
            <a:xfrm>
              <a:off x="1343701" y="2461901"/>
              <a:ext cx="179388" cy="101600"/>
            </a:xfrm>
            <a:custGeom>
              <a:avLst/>
              <a:gdLst/>
              <a:ahLst/>
              <a:cxnLst>
                <a:cxn ang="0">
                  <a:pos x="71078" y="10160"/>
                </a:cxn>
                <a:cxn ang="0">
                  <a:pos x="64309" y="40640"/>
                </a:cxn>
                <a:cxn ang="0">
                  <a:pos x="179388" y="101600"/>
                </a:cxn>
                <a:cxn ang="0">
                  <a:pos x="0" y="91440"/>
                </a:cxn>
                <a:cxn ang="0">
                  <a:pos x="0" y="30480"/>
                </a:cxn>
                <a:cxn ang="0">
                  <a:pos x="44001" y="0"/>
                </a:cxn>
                <a:cxn ang="0">
                  <a:pos x="71078" y="10160"/>
                </a:cxn>
              </a:cxnLst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8" name="Freeform 22"/>
            <p:cNvSpPr/>
            <p:nvPr/>
          </p:nvSpPr>
          <p:spPr>
            <a:xfrm>
              <a:off x="1142089" y="2112651"/>
              <a:ext cx="160338" cy="387350"/>
            </a:xfrm>
            <a:custGeom>
              <a:avLst/>
              <a:gdLst/>
              <a:ahLst/>
              <a:cxnLst>
                <a:cxn ang="0">
                  <a:pos x="0" y="13591"/>
                </a:cxn>
                <a:cxn ang="0">
                  <a:pos x="71640" y="387350"/>
                </a:cxn>
                <a:cxn ang="0">
                  <a:pos x="160338" y="387350"/>
                </a:cxn>
                <a:cxn ang="0">
                  <a:pos x="143281" y="0"/>
                </a:cxn>
                <a:cxn ang="0">
                  <a:pos x="0" y="13591"/>
                </a:cxn>
              </a:cxnLst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9" name="Freeform 23"/>
            <p:cNvSpPr/>
            <p:nvPr/>
          </p:nvSpPr>
          <p:spPr>
            <a:xfrm>
              <a:off x="1808839" y="1131576"/>
              <a:ext cx="376238" cy="627063"/>
            </a:xfrm>
            <a:custGeom>
              <a:avLst/>
              <a:gdLst/>
              <a:ahLst/>
              <a:cxnLst>
                <a:cxn ang="0">
                  <a:pos x="13558" y="420302"/>
                </a:cxn>
                <a:cxn ang="0">
                  <a:pos x="105075" y="338953"/>
                </a:cxn>
                <a:cxn ang="0">
                  <a:pos x="159308" y="0"/>
                </a:cxn>
                <a:cxn ang="0">
                  <a:pos x="277942" y="71180"/>
                </a:cxn>
                <a:cxn ang="0">
                  <a:pos x="203372" y="291500"/>
                </a:cxn>
                <a:cxn ang="0">
                  <a:pos x="325395" y="277941"/>
                </a:cxn>
                <a:cxn ang="0">
                  <a:pos x="342343" y="349122"/>
                </a:cxn>
                <a:cxn ang="0">
                  <a:pos x="369459" y="383017"/>
                </a:cxn>
                <a:cxn ang="0">
                  <a:pos x="342343" y="433860"/>
                </a:cxn>
                <a:cxn ang="0">
                  <a:pos x="342343" y="521988"/>
                </a:cxn>
                <a:cxn ang="0">
                  <a:pos x="318616" y="610115"/>
                </a:cxn>
                <a:cxn ang="0">
                  <a:pos x="233878" y="616894"/>
                </a:cxn>
                <a:cxn ang="0">
                  <a:pos x="50843" y="566051"/>
                </a:cxn>
                <a:cxn ang="0">
                  <a:pos x="13558" y="420302"/>
                </a:cxn>
              </a:cxnLst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0" name="Freeform 24"/>
            <p:cNvSpPr/>
            <p:nvPr/>
          </p:nvSpPr>
          <p:spPr>
            <a:xfrm>
              <a:off x="1150026" y="1395101"/>
              <a:ext cx="188913" cy="214313"/>
            </a:xfrm>
            <a:custGeom>
              <a:avLst/>
              <a:gdLst/>
              <a:ahLst/>
              <a:cxnLst>
                <a:cxn ang="0">
                  <a:pos x="33734" y="0"/>
                </a:cxn>
                <a:cxn ang="0">
                  <a:pos x="188913" y="132670"/>
                </a:cxn>
                <a:cxn ang="0">
                  <a:pos x="128191" y="210911"/>
                </a:cxn>
                <a:cxn ang="0">
                  <a:pos x="0" y="30616"/>
                </a:cxn>
                <a:cxn ang="0">
                  <a:pos x="33734" y="0"/>
                </a:cxn>
              </a:cxnLst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1" name="Freeform 25"/>
            <p:cNvSpPr/>
            <p:nvPr/>
          </p:nvSpPr>
          <p:spPr>
            <a:xfrm>
              <a:off x="840464" y="556901"/>
              <a:ext cx="984250" cy="930275"/>
            </a:xfrm>
            <a:custGeom>
              <a:avLst/>
              <a:gdLst/>
              <a:ahLst/>
              <a:cxnLst>
                <a:cxn ang="0">
                  <a:pos x="27152" y="64274"/>
                </a:cxn>
                <a:cxn ang="0">
                  <a:pos x="105213" y="771283"/>
                </a:cxn>
                <a:cxn ang="0">
                  <a:pos x="824734" y="811876"/>
                </a:cxn>
                <a:cxn ang="0">
                  <a:pos x="984250" y="118399"/>
                </a:cxn>
                <a:cxn ang="0">
                  <a:pos x="570186" y="27063"/>
                </a:cxn>
                <a:cxn ang="0">
                  <a:pos x="570186" y="6766"/>
                </a:cxn>
                <a:cxn ang="0">
                  <a:pos x="509095" y="13531"/>
                </a:cxn>
                <a:cxn ang="0">
                  <a:pos x="451397" y="0"/>
                </a:cxn>
                <a:cxn ang="0">
                  <a:pos x="451397" y="20297"/>
                </a:cxn>
                <a:cxn ang="0">
                  <a:pos x="27152" y="64274"/>
                </a:cxn>
              </a:cxnLst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2" name="Freeform 26"/>
            <p:cNvSpPr/>
            <p:nvPr/>
          </p:nvSpPr>
          <p:spPr>
            <a:xfrm>
              <a:off x="884914" y="509276"/>
              <a:ext cx="909638" cy="527050"/>
            </a:xfrm>
            <a:custGeom>
              <a:avLst/>
              <a:gdLst/>
              <a:ahLst/>
              <a:cxnLst>
                <a:cxn ang="0">
                  <a:pos x="0" y="472994"/>
                </a:cxn>
                <a:cxn ang="0">
                  <a:pos x="278322" y="189197"/>
                </a:cxn>
                <a:cxn ang="0">
                  <a:pos x="655075" y="212847"/>
                </a:cxn>
                <a:cxn ang="0">
                  <a:pos x="899455" y="527050"/>
                </a:cxn>
                <a:cxn ang="0">
                  <a:pos x="906244" y="131763"/>
                </a:cxn>
                <a:cxn ang="0">
                  <a:pos x="906244" y="60813"/>
                </a:cxn>
                <a:cxn ang="0">
                  <a:pos x="801025" y="40542"/>
                </a:cxn>
                <a:cxn ang="0">
                  <a:pos x="471790" y="114870"/>
                </a:cxn>
                <a:cxn ang="0">
                  <a:pos x="152738" y="0"/>
                </a:cxn>
                <a:cxn ang="0">
                  <a:pos x="47518" y="10136"/>
                </a:cxn>
                <a:cxn ang="0">
                  <a:pos x="40730" y="81085"/>
                </a:cxn>
                <a:cxn ang="0">
                  <a:pos x="0" y="472994"/>
                </a:cxn>
              </a:cxnLst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3" name="Freeform 27"/>
            <p:cNvSpPr/>
            <p:nvPr/>
          </p:nvSpPr>
          <p:spPr>
            <a:xfrm>
              <a:off x="799189" y="207651"/>
              <a:ext cx="1141413" cy="828675"/>
            </a:xfrm>
            <a:custGeom>
              <a:avLst/>
              <a:gdLst/>
              <a:ahLst/>
              <a:cxnLst>
                <a:cxn ang="0">
                  <a:pos x="50956" y="771175"/>
                </a:cxn>
                <a:cxn ang="0">
                  <a:pos x="91721" y="777940"/>
                </a:cxn>
                <a:cxn ang="0">
                  <a:pos x="186838" y="443087"/>
                </a:cxn>
                <a:cxn ang="0">
                  <a:pos x="417839" y="459999"/>
                </a:cxn>
                <a:cxn ang="0">
                  <a:pos x="689604" y="476911"/>
                </a:cxn>
                <a:cxn ang="0">
                  <a:pos x="920604" y="487058"/>
                </a:cxn>
                <a:cxn ang="0">
                  <a:pos x="974957" y="828675"/>
                </a:cxn>
                <a:cxn ang="0">
                  <a:pos x="1015722" y="825293"/>
                </a:cxn>
                <a:cxn ang="0">
                  <a:pos x="1110839" y="436323"/>
                </a:cxn>
                <a:cxn ang="0">
                  <a:pos x="3397" y="372058"/>
                </a:cxn>
                <a:cxn ang="0">
                  <a:pos x="50956" y="771175"/>
                </a:cxn>
              </a:cxnLst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4" name="Freeform 28"/>
            <p:cNvSpPr/>
            <p:nvPr/>
          </p:nvSpPr>
          <p:spPr>
            <a:xfrm>
              <a:off x="1173839" y="1179201"/>
              <a:ext cx="349250" cy="179388"/>
            </a:xfrm>
            <a:custGeom>
              <a:avLst/>
              <a:gdLst/>
              <a:ahLst/>
              <a:cxnLst>
                <a:cxn ang="0">
                  <a:pos x="13563" y="54155"/>
                </a:cxn>
                <a:cxn ang="0">
                  <a:pos x="349250" y="0"/>
                </a:cxn>
                <a:cxn ang="0">
                  <a:pos x="288216" y="152311"/>
                </a:cxn>
                <a:cxn ang="0">
                  <a:pos x="50862" y="135387"/>
                </a:cxn>
                <a:cxn ang="0">
                  <a:pos x="13563" y="54155"/>
                </a:cxn>
              </a:cxnLst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5" name="Freeform 29"/>
            <p:cNvSpPr/>
            <p:nvPr/>
          </p:nvSpPr>
          <p:spPr>
            <a:xfrm>
              <a:off x="1272264" y="1310964"/>
              <a:ext cx="134938" cy="38100"/>
            </a:xfrm>
            <a:custGeom>
              <a:avLst/>
              <a:gdLst/>
              <a:ahLst/>
              <a:cxnLst>
                <a:cxn ang="0">
                  <a:pos x="134938" y="34636"/>
                </a:cxn>
                <a:cxn ang="0">
                  <a:pos x="0" y="20782"/>
                </a:cxn>
                <a:cxn ang="0">
                  <a:pos x="37108" y="3464"/>
                </a:cxn>
                <a:cxn ang="0">
                  <a:pos x="57349" y="10391"/>
                </a:cxn>
                <a:cxn ang="0">
                  <a:pos x="91083" y="0"/>
                </a:cxn>
                <a:cxn ang="0">
                  <a:pos x="134938" y="34636"/>
                </a:cxn>
              </a:cxnLst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6" name="Freeform 30"/>
            <p:cNvSpPr/>
            <p:nvPr/>
          </p:nvSpPr>
          <p:spPr>
            <a:xfrm>
              <a:off x="1183364" y="1179201"/>
              <a:ext cx="339725" cy="98425"/>
            </a:xfrm>
            <a:custGeom>
              <a:avLst/>
              <a:gdLst/>
              <a:ahLst/>
              <a:cxnLst>
                <a:cxn ang="0">
                  <a:pos x="3397" y="54303"/>
                </a:cxn>
                <a:cxn ang="0">
                  <a:pos x="339725" y="0"/>
                </a:cxn>
                <a:cxn ang="0">
                  <a:pos x="329533" y="74667"/>
                </a:cxn>
                <a:cxn ang="0">
                  <a:pos x="227616" y="91637"/>
                </a:cxn>
                <a:cxn ang="0">
                  <a:pos x="3397" y="84849"/>
                </a:cxn>
                <a:cxn ang="0">
                  <a:pos x="3397" y="54303"/>
                </a:cxn>
              </a:cxnLst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7" name="Freeform 31"/>
            <p:cNvSpPr/>
            <p:nvPr/>
          </p:nvSpPr>
          <p:spPr>
            <a:xfrm>
              <a:off x="1329414" y="377514"/>
              <a:ext cx="584200" cy="287338"/>
            </a:xfrm>
            <a:custGeom>
              <a:avLst/>
              <a:gdLst/>
              <a:ahLst/>
              <a:cxnLst>
                <a:cxn ang="0">
                  <a:pos x="0" y="3380"/>
                </a:cxn>
                <a:cxn ang="0">
                  <a:pos x="506080" y="287338"/>
                </a:cxn>
                <a:cxn ang="0">
                  <a:pos x="336255" y="121696"/>
                </a:cxn>
                <a:cxn ang="0">
                  <a:pos x="0" y="3380"/>
                </a:cxn>
              </a:cxnLst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8" name="Freeform 32"/>
            <p:cNvSpPr/>
            <p:nvPr/>
          </p:nvSpPr>
          <p:spPr>
            <a:xfrm>
              <a:off x="1284964" y="1077601"/>
              <a:ext cx="31750" cy="36513"/>
            </a:xfrm>
            <a:custGeom>
              <a:avLst/>
              <a:gdLst/>
              <a:ahLst/>
              <a:cxnLst>
                <a:cxn ang="0">
                  <a:pos x="17639" y="0"/>
                </a:cxn>
                <a:cxn ang="0">
                  <a:pos x="31750" y="19916"/>
                </a:cxn>
                <a:cxn ang="0">
                  <a:pos x="14111" y="36513"/>
                </a:cxn>
                <a:cxn ang="0">
                  <a:pos x="0" y="16597"/>
                </a:cxn>
                <a:cxn ang="0">
                  <a:pos x="17639" y="0"/>
                </a:cxn>
              </a:cxnLst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9" name="Freeform 33"/>
            <p:cNvSpPr/>
            <p:nvPr/>
          </p:nvSpPr>
          <p:spPr>
            <a:xfrm>
              <a:off x="1350051" y="1080776"/>
              <a:ext cx="30163" cy="38100"/>
            </a:xfrm>
            <a:custGeom>
              <a:avLst/>
              <a:gdLst/>
              <a:ahLst/>
              <a:cxnLst>
                <a:cxn ang="0">
                  <a:pos x="16757" y="0"/>
                </a:cxn>
                <a:cxn ang="0">
                  <a:pos x="30163" y="20782"/>
                </a:cxn>
                <a:cxn ang="0">
                  <a:pos x="13406" y="38100"/>
                </a:cxn>
                <a:cxn ang="0">
                  <a:pos x="0" y="17318"/>
                </a:cxn>
                <a:cxn ang="0">
                  <a:pos x="16757" y="0"/>
                </a:cxn>
              </a:cxnLst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0" name="Freeform 34"/>
            <p:cNvSpPr/>
            <p:nvPr/>
          </p:nvSpPr>
          <p:spPr>
            <a:xfrm>
              <a:off x="1037314" y="1944376"/>
              <a:ext cx="128588" cy="68263"/>
            </a:xfrm>
            <a:custGeom>
              <a:avLst/>
              <a:gdLst/>
              <a:ahLst/>
              <a:cxnLst>
                <a:cxn ang="0">
                  <a:pos x="17463" y="12700"/>
                </a:cxn>
                <a:cxn ang="0">
                  <a:pos x="0" y="50800"/>
                </a:cxn>
                <a:cxn ang="0">
                  <a:pos x="128588" y="68263"/>
                </a:cxn>
                <a:cxn ang="0">
                  <a:pos x="122238" y="0"/>
                </a:cxn>
                <a:cxn ang="0">
                  <a:pos x="17463" y="12700"/>
                </a:cxn>
              </a:cxnLst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1" name="Freeform 35"/>
            <p:cNvSpPr/>
            <p:nvPr/>
          </p:nvSpPr>
          <p:spPr>
            <a:xfrm>
              <a:off x="1075414" y="718826"/>
              <a:ext cx="179388" cy="77788"/>
            </a:xfrm>
            <a:custGeom>
              <a:avLst/>
              <a:gdLst/>
              <a:ahLst/>
              <a:cxnLst>
                <a:cxn ang="0">
                  <a:pos x="0" y="64260"/>
                </a:cxn>
                <a:cxn ang="0">
                  <a:pos x="179388" y="71024"/>
                </a:cxn>
                <a:cxn ang="0">
                  <a:pos x="169234" y="77788"/>
                </a:cxn>
                <a:cxn ang="0">
                  <a:pos x="10154" y="71024"/>
                </a:cxn>
                <a:cxn ang="0">
                  <a:pos x="0" y="64260"/>
                </a:cxn>
              </a:cxnLst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2" name="Freeform 36"/>
            <p:cNvSpPr/>
            <p:nvPr/>
          </p:nvSpPr>
          <p:spPr>
            <a:xfrm>
              <a:off x="1421489" y="739464"/>
              <a:ext cx="179388" cy="77788"/>
            </a:xfrm>
            <a:custGeom>
              <a:avLst/>
              <a:gdLst/>
              <a:ahLst/>
              <a:cxnLst>
                <a:cxn ang="0">
                  <a:pos x="0" y="64260"/>
                </a:cxn>
                <a:cxn ang="0">
                  <a:pos x="179388" y="71024"/>
                </a:cxn>
                <a:cxn ang="0">
                  <a:pos x="169234" y="77788"/>
                </a:cxn>
                <a:cxn ang="0">
                  <a:pos x="10154" y="71024"/>
                </a:cxn>
                <a:cxn ang="0">
                  <a:pos x="0" y="64260"/>
                </a:cxn>
              </a:cxnLst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3" name="Freeform 37"/>
            <p:cNvSpPr/>
            <p:nvPr/>
          </p:nvSpPr>
          <p:spPr>
            <a:xfrm>
              <a:off x="789664" y="1496701"/>
              <a:ext cx="349250" cy="385763"/>
            </a:xfrm>
            <a:custGeom>
              <a:avLst/>
              <a:gdLst/>
              <a:ahLst/>
              <a:cxnLst>
                <a:cxn ang="0">
                  <a:pos x="322124" y="0"/>
                </a:cxn>
                <a:cxn ang="0">
                  <a:pos x="23735" y="385763"/>
                </a:cxn>
                <a:cxn ang="0">
                  <a:pos x="162757" y="382379"/>
                </a:cxn>
                <a:cxn ang="0">
                  <a:pos x="311951" y="121820"/>
                </a:cxn>
                <a:cxn ang="0">
                  <a:pos x="322124" y="0"/>
                </a:cxn>
              </a:cxnLst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4" name="Freeform 38"/>
            <p:cNvSpPr/>
            <p:nvPr/>
          </p:nvSpPr>
          <p:spPr>
            <a:xfrm>
              <a:off x="711876" y="2106301"/>
              <a:ext cx="396875" cy="342900"/>
            </a:xfrm>
            <a:custGeom>
              <a:avLst/>
              <a:gdLst/>
              <a:ahLst/>
              <a:cxnLst>
                <a:cxn ang="0">
                  <a:pos x="335817" y="0"/>
                </a:cxn>
                <a:cxn ang="0">
                  <a:pos x="47489" y="13580"/>
                </a:cxn>
                <a:cxn ang="0">
                  <a:pos x="3392" y="61111"/>
                </a:cxn>
                <a:cxn ang="0">
                  <a:pos x="13568" y="298764"/>
                </a:cxn>
                <a:cxn ang="0">
                  <a:pos x="61058" y="342900"/>
                </a:cxn>
                <a:cxn ang="0">
                  <a:pos x="349386" y="329320"/>
                </a:cxn>
                <a:cxn ang="0">
                  <a:pos x="393483" y="281789"/>
                </a:cxn>
                <a:cxn ang="0">
                  <a:pos x="383307" y="44136"/>
                </a:cxn>
                <a:cxn ang="0">
                  <a:pos x="335817" y="0"/>
                </a:cxn>
              </a:cxnLst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5" name="Freeform 39"/>
            <p:cNvSpPr/>
            <p:nvPr/>
          </p:nvSpPr>
          <p:spPr>
            <a:xfrm>
              <a:off x="799189" y="2103126"/>
              <a:ext cx="55563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563" y="0"/>
                </a:cxn>
                <a:cxn ang="0">
                  <a:pos x="55563" y="26988"/>
                </a:cxn>
                <a:cxn ang="0">
                  <a:pos x="0" y="30163"/>
                </a:cxn>
                <a:cxn ang="0">
                  <a:pos x="0" y="0"/>
                </a:cxn>
              </a:cxnLst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635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6" name="Freeform 40"/>
            <p:cNvSpPr/>
            <p:nvPr/>
          </p:nvSpPr>
          <p:spPr>
            <a:xfrm>
              <a:off x="969051" y="2085664"/>
              <a:ext cx="55563" cy="34925"/>
            </a:xfrm>
            <a:custGeom>
              <a:avLst/>
              <a:gdLst/>
              <a:ahLst/>
              <a:cxnLst>
                <a:cxn ang="0">
                  <a:pos x="0" y="4763"/>
                </a:cxn>
                <a:cxn ang="0">
                  <a:pos x="55563" y="0"/>
                </a:cxn>
                <a:cxn ang="0">
                  <a:pos x="55563" y="31750"/>
                </a:cxn>
                <a:cxn ang="0">
                  <a:pos x="0" y="34925"/>
                </a:cxn>
                <a:cxn ang="0">
                  <a:pos x="0" y="4763"/>
                </a:cxn>
              </a:cxnLst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635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7" name="Freeform 41"/>
            <p:cNvSpPr/>
            <p:nvPr/>
          </p:nvSpPr>
          <p:spPr>
            <a:xfrm>
              <a:off x="756326" y="2174564"/>
              <a:ext cx="93663" cy="236538"/>
            </a:xfrm>
            <a:custGeom>
              <a:avLst/>
              <a:gdLst/>
              <a:ahLst/>
              <a:cxnLst>
                <a:cxn ang="0">
                  <a:pos x="3345" y="0"/>
                </a:cxn>
                <a:cxn ang="0">
                  <a:pos x="10035" y="219642"/>
                </a:cxn>
                <a:cxn ang="0">
                  <a:pos x="93663" y="226401"/>
                </a:cxn>
                <a:cxn ang="0">
                  <a:pos x="43486" y="168956"/>
                </a:cxn>
                <a:cxn ang="0">
                  <a:pos x="3345" y="0"/>
                </a:cxn>
              </a:cxnLst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8" name="Freeform 42"/>
            <p:cNvSpPr/>
            <p:nvPr/>
          </p:nvSpPr>
          <p:spPr>
            <a:xfrm>
              <a:off x="1332589" y="2112651"/>
              <a:ext cx="169863" cy="387350"/>
            </a:xfrm>
            <a:custGeom>
              <a:avLst/>
              <a:gdLst/>
              <a:ahLst/>
              <a:cxnLst>
                <a:cxn ang="0">
                  <a:pos x="159671" y="13591"/>
                </a:cxn>
                <a:cxn ang="0">
                  <a:pos x="91726" y="387350"/>
                </a:cxn>
                <a:cxn ang="0">
                  <a:pos x="0" y="387350"/>
                </a:cxn>
                <a:cxn ang="0">
                  <a:pos x="16986" y="0"/>
                </a:cxn>
                <a:cxn ang="0">
                  <a:pos x="159671" y="13591"/>
                </a:cxn>
              </a:cxnLst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9" name="Freeform 43"/>
            <p:cNvSpPr/>
            <p:nvPr/>
          </p:nvSpPr>
          <p:spPr>
            <a:xfrm>
              <a:off x="1508801" y="1122051"/>
              <a:ext cx="68263" cy="74613"/>
            </a:xfrm>
            <a:custGeom>
              <a:avLst/>
              <a:gdLst/>
              <a:ahLst/>
              <a:cxnLst>
                <a:cxn ang="0">
                  <a:pos x="68263" y="71222"/>
                </a:cxn>
                <a:cxn ang="0">
                  <a:pos x="0" y="6783"/>
                </a:cxn>
                <a:cxn ang="0">
                  <a:pos x="0" y="16958"/>
                </a:cxn>
                <a:cxn ang="0">
                  <a:pos x="54610" y="74613"/>
                </a:cxn>
                <a:cxn ang="0">
                  <a:pos x="68263" y="71222"/>
                </a:cxn>
              </a:cxnLst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0" name="Freeform 44"/>
            <p:cNvSpPr>
              <a:spLocks noEditPoints="1"/>
            </p:cNvSpPr>
            <p:nvPr/>
          </p:nvSpPr>
          <p:spPr>
            <a:xfrm>
              <a:off x="1078589" y="841064"/>
              <a:ext cx="509588" cy="209550"/>
            </a:xfrm>
            <a:custGeom>
              <a:avLst/>
              <a:gdLst/>
              <a:ahLst/>
              <a:cxnLst>
                <a:cxn ang="0">
                  <a:pos x="495999" y="209550"/>
                </a:cxn>
                <a:cxn ang="0">
                  <a:pos x="329534" y="179131"/>
                </a:cxn>
                <a:cxn ang="0">
                  <a:pos x="380492" y="33798"/>
                </a:cxn>
                <a:cxn ang="0">
                  <a:pos x="499396" y="84496"/>
                </a:cxn>
                <a:cxn ang="0">
                  <a:pos x="495999" y="209550"/>
                </a:cxn>
                <a:cxn ang="0">
                  <a:pos x="6795" y="175752"/>
                </a:cxn>
                <a:cxn ang="0">
                  <a:pos x="173260" y="168992"/>
                </a:cxn>
                <a:cxn ang="0">
                  <a:pos x="142685" y="20279"/>
                </a:cxn>
                <a:cxn ang="0">
                  <a:pos x="16986" y="50698"/>
                </a:cxn>
                <a:cxn ang="0">
                  <a:pos x="6795" y="175752"/>
                </a:cxn>
              </a:cxnLst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1" name="Freeform 45"/>
            <p:cNvSpPr>
              <a:spLocks noEditPoints="1"/>
            </p:cNvSpPr>
            <p:nvPr/>
          </p:nvSpPr>
          <p:spPr>
            <a:xfrm>
              <a:off x="1115101" y="895039"/>
              <a:ext cx="438150" cy="146050"/>
            </a:xfrm>
            <a:custGeom>
              <a:avLst/>
              <a:gdLst/>
              <a:ahLst/>
              <a:cxnLst>
                <a:cxn ang="0">
                  <a:pos x="414374" y="146050"/>
                </a:cxn>
                <a:cxn ang="0">
                  <a:pos x="339651" y="135860"/>
                </a:cxn>
                <a:cxn ang="0">
                  <a:pos x="329462" y="88309"/>
                </a:cxn>
                <a:cxn ang="0">
                  <a:pos x="387202" y="23776"/>
                </a:cxn>
                <a:cxn ang="0">
                  <a:pos x="434753" y="95102"/>
                </a:cxn>
                <a:cxn ang="0">
                  <a:pos x="414374" y="146050"/>
                </a:cxn>
                <a:cxn ang="0">
                  <a:pos x="57741" y="0"/>
                </a:cxn>
                <a:cxn ang="0">
                  <a:pos x="105292" y="74723"/>
                </a:cxn>
                <a:cxn ang="0">
                  <a:pos x="91706" y="118878"/>
                </a:cxn>
                <a:cxn ang="0">
                  <a:pos x="13586" y="122274"/>
                </a:cxn>
                <a:cxn ang="0">
                  <a:pos x="0" y="67930"/>
                </a:cxn>
                <a:cxn ang="0">
                  <a:pos x="57741" y="0"/>
                </a:cxn>
              </a:cxnLst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2" name="Freeform 46"/>
            <p:cNvSpPr/>
            <p:nvPr/>
          </p:nvSpPr>
          <p:spPr>
            <a:xfrm>
              <a:off x="1099226" y="922026"/>
              <a:ext cx="60325" cy="36513"/>
            </a:xfrm>
            <a:custGeom>
              <a:avLst/>
              <a:gdLst/>
              <a:ahLst/>
              <a:cxnLst>
                <a:cxn ang="0">
                  <a:pos x="3351" y="6639"/>
                </a:cxn>
                <a:cxn ang="0">
                  <a:pos x="60325" y="9958"/>
                </a:cxn>
                <a:cxn ang="0">
                  <a:pos x="60325" y="36513"/>
                </a:cxn>
                <a:cxn ang="0">
                  <a:pos x="0" y="29874"/>
                </a:cxn>
                <a:cxn ang="0">
                  <a:pos x="3351" y="6639"/>
                </a:cxn>
              </a:cxnLst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3" name="Freeform 47"/>
            <p:cNvSpPr/>
            <p:nvPr/>
          </p:nvSpPr>
          <p:spPr>
            <a:xfrm>
              <a:off x="1424664" y="949014"/>
              <a:ext cx="60325" cy="33338"/>
            </a:xfrm>
            <a:custGeom>
              <a:avLst/>
              <a:gdLst/>
              <a:ahLst/>
              <a:cxnLst>
                <a:cxn ang="0">
                  <a:pos x="3351" y="3334"/>
                </a:cxn>
                <a:cxn ang="0">
                  <a:pos x="60325" y="10001"/>
                </a:cxn>
                <a:cxn ang="0">
                  <a:pos x="60325" y="33338"/>
                </a:cxn>
                <a:cxn ang="0">
                  <a:pos x="0" y="30004"/>
                </a:cxn>
                <a:cxn ang="0">
                  <a:pos x="3351" y="3334"/>
                </a:cxn>
              </a:cxnLst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4" name="Freeform 48"/>
            <p:cNvSpPr/>
            <p:nvPr/>
          </p:nvSpPr>
          <p:spPr>
            <a:xfrm>
              <a:off x="1221464" y="255276"/>
              <a:ext cx="125413" cy="119063"/>
            </a:xfrm>
            <a:custGeom>
              <a:avLst/>
              <a:gdLst/>
              <a:ahLst/>
              <a:cxnLst>
                <a:cxn ang="0">
                  <a:pos x="104775" y="119063"/>
                </a:cxn>
                <a:cxn ang="0">
                  <a:pos x="0" y="36513"/>
                </a:cxn>
                <a:cxn ang="0">
                  <a:pos x="33338" y="6350"/>
                </a:cxn>
                <a:cxn ang="0">
                  <a:pos x="87313" y="68263"/>
                </a:cxn>
                <a:cxn ang="0">
                  <a:pos x="80963" y="0"/>
                </a:cxn>
                <a:cxn ang="0">
                  <a:pos x="125413" y="3175"/>
                </a:cxn>
                <a:cxn ang="0">
                  <a:pos x="104775" y="119063"/>
                </a:cxn>
              </a:cxnLst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5" name="Freeform 49"/>
            <p:cNvSpPr/>
            <p:nvPr/>
          </p:nvSpPr>
          <p:spPr>
            <a:xfrm>
              <a:off x="1502451" y="1501464"/>
              <a:ext cx="377825" cy="222250"/>
            </a:xfrm>
            <a:custGeom>
              <a:avLst/>
              <a:gdLst/>
              <a:ahLst/>
              <a:cxnLst>
                <a:cxn ang="0">
                  <a:pos x="30634" y="0"/>
                </a:cxn>
                <a:cxn ang="0">
                  <a:pos x="364210" y="0"/>
                </a:cxn>
                <a:cxn ang="0">
                  <a:pos x="377825" y="222250"/>
                </a:cxn>
                <a:cxn ang="0">
                  <a:pos x="34038" y="111125"/>
                </a:cxn>
                <a:cxn ang="0">
                  <a:pos x="30634" y="0"/>
                </a:cxn>
              </a:cxnLst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6" name="Freeform 50"/>
            <p:cNvSpPr/>
            <p:nvPr/>
          </p:nvSpPr>
          <p:spPr>
            <a:xfrm>
              <a:off x="1958064" y="1430026"/>
              <a:ext cx="155575" cy="307975"/>
            </a:xfrm>
            <a:custGeom>
              <a:avLst/>
              <a:gdLst/>
              <a:ahLst/>
              <a:cxnLst>
                <a:cxn ang="0">
                  <a:pos x="108226" y="6769"/>
                </a:cxn>
                <a:cxn ang="0">
                  <a:pos x="64259" y="27075"/>
                </a:cxn>
                <a:cxn ang="0">
                  <a:pos x="60877" y="33843"/>
                </a:cxn>
                <a:cxn ang="0">
                  <a:pos x="60877" y="47381"/>
                </a:cxn>
                <a:cxn ang="0">
                  <a:pos x="74405" y="64302"/>
                </a:cxn>
                <a:cxn ang="0">
                  <a:pos x="104844" y="64302"/>
                </a:cxn>
                <a:cxn ang="0">
                  <a:pos x="104844" y="74455"/>
                </a:cxn>
                <a:cxn ang="0">
                  <a:pos x="27057" y="91377"/>
                </a:cxn>
                <a:cxn ang="0">
                  <a:pos x="16910" y="125221"/>
                </a:cxn>
                <a:cxn ang="0">
                  <a:pos x="23674" y="138758"/>
                </a:cxn>
                <a:cxn ang="0">
                  <a:pos x="23674" y="138758"/>
                </a:cxn>
                <a:cxn ang="0">
                  <a:pos x="145429" y="131989"/>
                </a:cxn>
                <a:cxn ang="0">
                  <a:pos x="148811" y="142142"/>
                </a:cxn>
                <a:cxn ang="0">
                  <a:pos x="33821" y="155680"/>
                </a:cxn>
                <a:cxn ang="0">
                  <a:pos x="23674" y="192907"/>
                </a:cxn>
                <a:cxn ang="0">
                  <a:pos x="30439" y="216598"/>
                </a:cxn>
                <a:cxn ang="0">
                  <a:pos x="155575" y="219982"/>
                </a:cxn>
                <a:cxn ang="0">
                  <a:pos x="155575" y="226751"/>
                </a:cxn>
                <a:cxn ang="0">
                  <a:pos x="74405" y="236904"/>
                </a:cxn>
                <a:cxn ang="0">
                  <a:pos x="64259" y="260594"/>
                </a:cxn>
                <a:cxn ang="0">
                  <a:pos x="67641" y="277516"/>
                </a:cxn>
                <a:cxn ang="0">
                  <a:pos x="77788" y="291053"/>
                </a:cxn>
                <a:cxn ang="0">
                  <a:pos x="77788" y="307975"/>
                </a:cxn>
                <a:cxn ang="0">
                  <a:pos x="50731" y="287669"/>
                </a:cxn>
                <a:cxn ang="0">
                  <a:pos x="47349" y="257210"/>
                </a:cxn>
                <a:cxn ang="0">
                  <a:pos x="54113" y="236904"/>
                </a:cxn>
                <a:cxn ang="0">
                  <a:pos x="16910" y="230135"/>
                </a:cxn>
                <a:cxn ang="0">
                  <a:pos x="6764" y="192907"/>
                </a:cxn>
                <a:cxn ang="0">
                  <a:pos x="13528" y="152295"/>
                </a:cxn>
                <a:cxn ang="0">
                  <a:pos x="13528" y="152295"/>
                </a:cxn>
                <a:cxn ang="0">
                  <a:pos x="0" y="121836"/>
                </a:cxn>
                <a:cxn ang="0">
                  <a:pos x="13528" y="81224"/>
                </a:cxn>
                <a:cxn ang="0">
                  <a:pos x="50731" y="64302"/>
                </a:cxn>
                <a:cxn ang="0">
                  <a:pos x="43967" y="47381"/>
                </a:cxn>
                <a:cxn ang="0">
                  <a:pos x="47349" y="33843"/>
                </a:cxn>
                <a:cxn ang="0">
                  <a:pos x="57495" y="20306"/>
                </a:cxn>
                <a:cxn ang="0">
                  <a:pos x="108226" y="0"/>
                </a:cxn>
                <a:cxn ang="0">
                  <a:pos x="108226" y="6769"/>
                </a:cxn>
              </a:cxnLst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KSO_Shape"/>
          <p:cNvSpPr/>
          <p:nvPr/>
        </p:nvSpPr>
        <p:spPr>
          <a:xfrm>
            <a:off x="10850563" y="1925638"/>
            <a:ext cx="382588" cy="387350"/>
          </a:xfrm>
          <a:custGeom>
            <a:avLst/>
            <a:gdLst>
              <a:gd name="connsiteX0" fmla="*/ 876522 w 1879600"/>
              <a:gd name="connsiteY0" fmla="*/ 1026915 h 1901723"/>
              <a:gd name="connsiteX1" fmla="*/ 1879600 w 1879600"/>
              <a:gd name="connsiteY1" fmla="*/ 1035310 h 1901723"/>
              <a:gd name="connsiteX2" fmla="*/ 1879600 w 1879600"/>
              <a:gd name="connsiteY2" fmla="*/ 1901723 h 1901723"/>
              <a:gd name="connsiteX3" fmla="*/ 876522 w 1879600"/>
              <a:gd name="connsiteY3" fmla="*/ 1775813 h 1901723"/>
              <a:gd name="connsiteX4" fmla="*/ 0 w 1879600"/>
              <a:gd name="connsiteY4" fmla="*/ 1014080 h 1901723"/>
              <a:gd name="connsiteX5" fmla="*/ 717549 w 1879600"/>
              <a:gd name="connsiteY5" fmla="*/ 1026818 h 1901723"/>
              <a:gd name="connsiteX6" fmla="*/ 717549 w 1879600"/>
              <a:gd name="connsiteY6" fmla="*/ 1753167 h 1901723"/>
              <a:gd name="connsiteX7" fmla="*/ 0 w 1879600"/>
              <a:gd name="connsiteY7" fmla="*/ 1642117 h 1901723"/>
              <a:gd name="connsiteX8" fmla="*/ 717549 w 1879600"/>
              <a:gd name="connsiteY8" fmla="*/ 159389 h 1901723"/>
              <a:gd name="connsiteX9" fmla="*/ 717549 w 1879600"/>
              <a:gd name="connsiteY9" fmla="*/ 883871 h 1901723"/>
              <a:gd name="connsiteX10" fmla="*/ 0 w 1879600"/>
              <a:gd name="connsiteY10" fmla="*/ 908194 h 1901723"/>
              <a:gd name="connsiteX11" fmla="*/ 0 w 1879600"/>
              <a:gd name="connsiteY11" fmla="*/ 256684 h 1901723"/>
              <a:gd name="connsiteX12" fmla="*/ 1879600 w 1879600"/>
              <a:gd name="connsiteY12" fmla="*/ 0 h 1901723"/>
              <a:gd name="connsiteX13" fmla="*/ 1879600 w 1879600"/>
              <a:gd name="connsiteY13" fmla="*/ 872112 h 1901723"/>
              <a:gd name="connsiteX14" fmla="*/ 879497 w 1879600"/>
              <a:gd name="connsiteY14" fmla="*/ 880660 h 1901723"/>
              <a:gd name="connsiteX15" fmla="*/ 876522 w 1879600"/>
              <a:gd name="connsiteY15" fmla="*/ 626314 h 1901723"/>
              <a:gd name="connsiteX16" fmla="*/ 876522 w 1879600"/>
              <a:gd name="connsiteY16" fmla="*/ 144511 h 190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Shape"/>
          <p:cNvSpPr/>
          <p:nvPr/>
        </p:nvSpPr>
        <p:spPr bwMode="auto">
          <a:xfrm rot="10800000" flipV="1">
            <a:off x="1673225" y="1244600"/>
            <a:ext cx="385763" cy="322263"/>
          </a:xfrm>
          <a:custGeom>
            <a:avLst/>
            <a:gdLst/>
            <a:ahLst/>
            <a:cxnLst>
              <a:cxn ang="0">
                <a:pos x="2003" y="849"/>
              </a:cxn>
              <a:cxn ang="0">
                <a:pos x="2034" y="526"/>
              </a:cxn>
              <a:cxn ang="0">
                <a:pos x="1715" y="783"/>
              </a:cxn>
              <a:cxn ang="0">
                <a:pos x="1457" y="757"/>
              </a:cxn>
              <a:cxn ang="0">
                <a:pos x="1042" y="754"/>
              </a:cxn>
              <a:cxn ang="0">
                <a:pos x="1064" y="684"/>
              </a:cxn>
              <a:cxn ang="0">
                <a:pos x="1091" y="600"/>
              </a:cxn>
              <a:cxn ang="0">
                <a:pos x="1142" y="457"/>
              </a:cxn>
              <a:cxn ang="0">
                <a:pos x="1160" y="426"/>
              </a:cxn>
              <a:cxn ang="0">
                <a:pos x="1293" y="323"/>
              </a:cxn>
              <a:cxn ang="0">
                <a:pos x="1307" y="178"/>
              </a:cxn>
              <a:cxn ang="0">
                <a:pos x="1396" y="44"/>
              </a:cxn>
              <a:cxn ang="0">
                <a:pos x="1471" y="26"/>
              </a:cxn>
              <a:cxn ang="0">
                <a:pos x="1469" y="8"/>
              </a:cxn>
              <a:cxn ang="0">
                <a:pos x="1373" y="0"/>
              </a:cxn>
              <a:cxn ang="0">
                <a:pos x="1281" y="17"/>
              </a:cxn>
              <a:cxn ang="0">
                <a:pos x="1012" y="228"/>
              </a:cxn>
              <a:cxn ang="0">
                <a:pos x="926" y="284"/>
              </a:cxn>
              <a:cxn ang="0">
                <a:pos x="1008" y="312"/>
              </a:cxn>
              <a:cxn ang="0">
                <a:pos x="842" y="496"/>
              </a:cxn>
              <a:cxn ang="0">
                <a:pos x="695" y="508"/>
              </a:cxn>
              <a:cxn ang="0">
                <a:pos x="759" y="564"/>
              </a:cxn>
              <a:cxn ang="0">
                <a:pos x="605" y="754"/>
              </a:cxn>
              <a:cxn ang="0">
                <a:pos x="308" y="755"/>
              </a:cxn>
              <a:cxn ang="0">
                <a:pos x="21" y="820"/>
              </a:cxn>
              <a:cxn ang="0">
                <a:pos x="86" y="910"/>
              </a:cxn>
              <a:cxn ang="0">
                <a:pos x="367" y="947"/>
              </a:cxn>
              <a:cxn ang="0">
                <a:pos x="613" y="956"/>
              </a:cxn>
              <a:cxn ang="0">
                <a:pos x="722" y="1142"/>
              </a:cxn>
              <a:cxn ang="0">
                <a:pos x="722" y="1224"/>
              </a:cxn>
              <a:cxn ang="0">
                <a:pos x="877" y="1242"/>
              </a:cxn>
              <a:cxn ang="0">
                <a:pos x="996" y="1396"/>
              </a:cxn>
              <a:cxn ang="0">
                <a:pos x="932" y="1452"/>
              </a:cxn>
              <a:cxn ang="0">
                <a:pos x="1077" y="1466"/>
              </a:cxn>
              <a:cxn ang="0">
                <a:pos x="1304" y="1687"/>
              </a:cxn>
              <a:cxn ang="0">
                <a:pos x="1395" y="1696"/>
              </a:cxn>
              <a:cxn ang="0">
                <a:pos x="1492" y="1682"/>
              </a:cxn>
              <a:cxn ang="0">
                <a:pos x="1442" y="1666"/>
              </a:cxn>
              <a:cxn ang="0">
                <a:pos x="1382" y="1637"/>
              </a:cxn>
              <a:cxn ang="0">
                <a:pos x="1291" y="1496"/>
              </a:cxn>
              <a:cxn ang="0">
                <a:pos x="1205" y="1352"/>
              </a:cxn>
              <a:cxn ang="0">
                <a:pos x="1226" y="1273"/>
              </a:cxn>
              <a:cxn ang="0">
                <a:pos x="1123" y="1207"/>
              </a:cxn>
              <a:cxn ang="0">
                <a:pos x="1083" y="1081"/>
              </a:cxn>
              <a:cxn ang="0">
                <a:pos x="1056" y="997"/>
              </a:cxn>
              <a:cxn ang="0">
                <a:pos x="1393" y="946"/>
              </a:cxn>
              <a:cxn ang="0">
                <a:pos x="1666" y="927"/>
              </a:cxn>
              <a:cxn ang="0">
                <a:pos x="1955" y="1172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 w="19050" cap="rnd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8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Shape"/>
          <p:cNvSpPr/>
          <p:nvPr/>
        </p:nvSpPr>
        <p:spPr bwMode="auto">
          <a:xfrm>
            <a:off x="2405063" y="1239838"/>
            <a:ext cx="385763" cy="323850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8880475" y="1912938"/>
            <a:ext cx="368300" cy="385763"/>
          </a:xfrm>
          <a:custGeom>
            <a:avLst/>
            <a:gdLst>
              <a:gd name="T0" fmla="*/ 2147483646 w 475"/>
              <a:gd name="T1" fmla="*/ 2147483646 h 499"/>
              <a:gd name="T2" fmla="*/ 0 w 475"/>
              <a:gd name="T3" fmla="*/ 2147483646 h 499"/>
              <a:gd name="T4" fmla="*/ 0 w 475"/>
              <a:gd name="T5" fmla="*/ 2147483646 h 499"/>
              <a:gd name="T6" fmla="*/ 2147483646 w 475"/>
              <a:gd name="T7" fmla="*/ 2147483646 h 499"/>
              <a:gd name="T8" fmla="*/ 2147483646 w 475"/>
              <a:gd name="T9" fmla="*/ 2147483646 h 499"/>
              <a:gd name="T10" fmla="*/ 2147483646 w 475"/>
              <a:gd name="T11" fmla="*/ 2147483646 h 499"/>
              <a:gd name="T12" fmla="*/ 2147483646 w 475"/>
              <a:gd name="T13" fmla="*/ 2147483646 h 499"/>
              <a:gd name="T14" fmla="*/ 2147483646 w 475"/>
              <a:gd name="T15" fmla="*/ 2147483646 h 499"/>
              <a:gd name="T16" fmla="*/ 2147483646 w 475"/>
              <a:gd name="T17" fmla="*/ 2147483646 h 499"/>
              <a:gd name="T18" fmla="*/ 2147483646 w 475"/>
              <a:gd name="T19" fmla="*/ 2147483646 h 499"/>
              <a:gd name="T20" fmla="*/ 2147483646 w 475"/>
              <a:gd name="T21" fmla="*/ 2147483646 h 499"/>
              <a:gd name="T22" fmla="*/ 2147483646 w 475"/>
              <a:gd name="T23" fmla="*/ 2147483646 h 499"/>
              <a:gd name="T24" fmla="*/ 2147483646 w 475"/>
              <a:gd name="T25" fmla="*/ 2147483646 h 499"/>
              <a:gd name="T26" fmla="*/ 2147483646 w 475"/>
              <a:gd name="T27" fmla="*/ 2147483646 h 499"/>
              <a:gd name="T28" fmla="*/ 2147483646 w 475"/>
              <a:gd name="T29" fmla="*/ 2147483646 h 499"/>
              <a:gd name="T30" fmla="*/ 2147483646 w 475"/>
              <a:gd name="T31" fmla="*/ 2147483646 h 499"/>
              <a:gd name="T32" fmla="*/ 2147483646 w 475"/>
              <a:gd name="T33" fmla="*/ 2147483646 h 499"/>
              <a:gd name="T34" fmla="*/ 2147483646 w 475"/>
              <a:gd name="T35" fmla="*/ 2147483646 h 499"/>
              <a:gd name="T36" fmla="*/ 2147483646 w 475"/>
              <a:gd name="T37" fmla="*/ 2147483646 h 499"/>
              <a:gd name="T38" fmla="*/ 2147483646 w 475"/>
              <a:gd name="T39" fmla="*/ 2147483646 h 499"/>
              <a:gd name="T40" fmla="*/ 2147483646 w 475"/>
              <a:gd name="T41" fmla="*/ 2147483646 h 499"/>
              <a:gd name="T42" fmla="*/ 2147483646 w 475"/>
              <a:gd name="T43" fmla="*/ 2147483646 h 499"/>
              <a:gd name="T44" fmla="*/ 2147483646 w 475"/>
              <a:gd name="T45" fmla="*/ 2147483646 h 499"/>
              <a:gd name="T46" fmla="*/ 2147483646 w 475"/>
              <a:gd name="T47" fmla="*/ 2147483646 h 499"/>
              <a:gd name="T48" fmla="*/ 2147483646 w 475"/>
              <a:gd name="T49" fmla="*/ 0 h 499"/>
              <a:gd name="T50" fmla="*/ 2147483646 w 475"/>
              <a:gd name="T51" fmla="*/ 2147483646 h 499"/>
              <a:gd name="T52" fmla="*/ 2147483646 w 475"/>
              <a:gd name="T53" fmla="*/ 2147483646 h 499"/>
              <a:gd name="T54" fmla="*/ 2147483646 w 475"/>
              <a:gd name="T55" fmla="*/ 2147483646 h 499"/>
              <a:gd name="T56" fmla="*/ 2147483646 w 475"/>
              <a:gd name="T57" fmla="*/ 2147483646 h 499"/>
              <a:gd name="T58" fmla="*/ 2147483646 w 475"/>
              <a:gd name="T59" fmla="*/ 2147483646 h 499"/>
              <a:gd name="T60" fmla="*/ 2147483646 w 475"/>
              <a:gd name="T61" fmla="*/ 2147483646 h 499"/>
              <a:gd name="T62" fmla="*/ 2147483646 w 475"/>
              <a:gd name="T63" fmla="*/ 2147483646 h 499"/>
              <a:gd name="T64" fmla="*/ 2147483646 w 475"/>
              <a:gd name="T65" fmla="*/ 2147483646 h 499"/>
              <a:gd name="T66" fmla="*/ 2147483646 w 475"/>
              <a:gd name="T67" fmla="*/ 2147483646 h 499"/>
              <a:gd name="T68" fmla="*/ 2147483646 w 475"/>
              <a:gd name="T69" fmla="*/ 2147483646 h 499"/>
              <a:gd name="T70" fmla="*/ 2147483646 w 475"/>
              <a:gd name="T71" fmla="*/ 2147483646 h 4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8874125" y="1158875"/>
            <a:ext cx="265113" cy="385763"/>
          </a:xfrm>
          <a:custGeom>
            <a:avLst/>
            <a:gdLst>
              <a:gd name="T0" fmla="*/ 2147483646 w 194"/>
              <a:gd name="T1" fmla="*/ 2147483646 h 283"/>
              <a:gd name="T2" fmla="*/ 2147483646 w 194"/>
              <a:gd name="T3" fmla="*/ 2147483646 h 283"/>
              <a:gd name="T4" fmla="*/ 2147483646 w 194"/>
              <a:gd name="T5" fmla="*/ 2147483646 h 283"/>
              <a:gd name="T6" fmla="*/ 2147483646 w 194"/>
              <a:gd name="T7" fmla="*/ 2147483646 h 283"/>
              <a:gd name="T8" fmla="*/ 2147483646 w 194"/>
              <a:gd name="T9" fmla="*/ 2147483646 h 283"/>
              <a:gd name="T10" fmla="*/ 2147483646 w 194"/>
              <a:gd name="T11" fmla="*/ 2147483646 h 283"/>
              <a:gd name="T12" fmla="*/ 2147483646 w 194"/>
              <a:gd name="T13" fmla="*/ 2147483646 h 283"/>
              <a:gd name="T14" fmla="*/ 2147483646 w 194"/>
              <a:gd name="T15" fmla="*/ 0 h 283"/>
              <a:gd name="T16" fmla="*/ 2147483646 w 194"/>
              <a:gd name="T17" fmla="*/ 2147483646 h 283"/>
              <a:gd name="T18" fmla="*/ 2147483646 w 194"/>
              <a:gd name="T19" fmla="*/ 2147483646 h 283"/>
              <a:gd name="T20" fmla="*/ 2147483646 w 194"/>
              <a:gd name="T21" fmla="*/ 2147483646 h 283"/>
              <a:gd name="T22" fmla="*/ 2147483646 w 194"/>
              <a:gd name="T23" fmla="*/ 2147483646 h 283"/>
              <a:gd name="T24" fmla="*/ 2147483646 w 194"/>
              <a:gd name="T25" fmla="*/ 2147483646 h 283"/>
              <a:gd name="T26" fmla="*/ 2147483646 w 194"/>
              <a:gd name="T27" fmla="*/ 0 h 283"/>
              <a:gd name="T28" fmla="*/ 2147483646 w 194"/>
              <a:gd name="T29" fmla="*/ 2147483646 h 283"/>
              <a:gd name="T30" fmla="*/ 2147483646 w 194"/>
              <a:gd name="T31" fmla="*/ 2147483646 h 283"/>
              <a:gd name="T32" fmla="*/ 2147483646 w 194"/>
              <a:gd name="T33" fmla="*/ 2147483646 h 283"/>
              <a:gd name="T34" fmla="*/ 2147483646 w 194"/>
              <a:gd name="T35" fmla="*/ 2147483646 h 283"/>
              <a:gd name="T36" fmla="*/ 2147483646 w 194"/>
              <a:gd name="T37" fmla="*/ 2147483646 h 283"/>
              <a:gd name="T38" fmla="*/ 2147483646 w 194"/>
              <a:gd name="T39" fmla="*/ 2147483646 h 283"/>
              <a:gd name="T40" fmla="*/ 2147483646 w 194"/>
              <a:gd name="T41" fmla="*/ 2147483646 h 283"/>
              <a:gd name="T42" fmla="*/ 0 w 194"/>
              <a:gd name="T43" fmla="*/ 2147483646 h 283"/>
              <a:gd name="T44" fmla="*/ 2147483646 w 194"/>
              <a:gd name="T45" fmla="*/ 2147483646 h 283"/>
              <a:gd name="T46" fmla="*/ 2147483646 w 194"/>
              <a:gd name="T47" fmla="*/ 2147483646 h 283"/>
              <a:gd name="T48" fmla="*/ 2147483646 w 194"/>
              <a:gd name="T49" fmla="*/ 2147483646 h 283"/>
              <a:gd name="T50" fmla="*/ 2147483646 w 194"/>
              <a:gd name="T51" fmla="*/ 2147483646 h 283"/>
              <a:gd name="T52" fmla="*/ 2147483646 w 194"/>
              <a:gd name="T53" fmla="*/ 2147483646 h 283"/>
              <a:gd name="T54" fmla="*/ 2147483646 w 194"/>
              <a:gd name="T55" fmla="*/ 2147483646 h 283"/>
              <a:gd name="T56" fmla="*/ 2147483646 w 194"/>
              <a:gd name="T57" fmla="*/ 2147483646 h 283"/>
              <a:gd name="T58" fmla="*/ 2147483646 w 194"/>
              <a:gd name="T59" fmla="*/ 2147483646 h 283"/>
              <a:gd name="T60" fmla="*/ 2147483646 w 194"/>
              <a:gd name="T61" fmla="*/ 2147483646 h 283"/>
              <a:gd name="T62" fmla="*/ 2147483646 w 194"/>
              <a:gd name="T63" fmla="*/ 2147483646 h 283"/>
              <a:gd name="T64" fmla="*/ 2147483646 w 194"/>
              <a:gd name="T65" fmla="*/ 2147483646 h 283"/>
              <a:gd name="T66" fmla="*/ 2147483646 w 194"/>
              <a:gd name="T67" fmla="*/ 2147483646 h 283"/>
              <a:gd name="T68" fmla="*/ 2147483646 w 194"/>
              <a:gd name="T69" fmla="*/ 2147483646 h 283"/>
              <a:gd name="T70" fmla="*/ 2147483646 w 194"/>
              <a:gd name="T71" fmla="*/ 2147483646 h 28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4" h="283">
                <a:moveTo>
                  <a:pt x="122" y="283"/>
                </a:moveTo>
                <a:cubicBezTo>
                  <a:pt x="122" y="244"/>
                  <a:pt x="122" y="244"/>
                  <a:pt x="122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83"/>
                  <a:pt x="72" y="283"/>
                  <a:pt x="72" y="283"/>
                </a:cubicBezTo>
                <a:lnTo>
                  <a:pt x="122" y="283"/>
                </a:lnTo>
                <a:close/>
                <a:moveTo>
                  <a:pt x="144" y="116"/>
                </a:moveTo>
                <a:cubicBezTo>
                  <a:pt x="144" y="100"/>
                  <a:pt x="131" y="86"/>
                  <a:pt x="115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62" y="86"/>
                  <a:pt x="49" y="100"/>
                  <a:pt x="49" y="116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144" y="233"/>
                  <a:pt x="144" y="233"/>
                  <a:pt x="144" y="233"/>
                </a:cubicBezTo>
                <a:lnTo>
                  <a:pt x="144" y="116"/>
                </a:lnTo>
                <a:close/>
                <a:moveTo>
                  <a:pt x="111" y="21"/>
                </a:moveTo>
                <a:cubicBezTo>
                  <a:pt x="111" y="10"/>
                  <a:pt x="111" y="10"/>
                  <a:pt x="111" y="10"/>
                </a:cubicBezTo>
                <a:cubicBezTo>
                  <a:pt x="111" y="4"/>
                  <a:pt x="115" y="0"/>
                  <a:pt x="121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5" y="0"/>
                  <a:pt x="159" y="4"/>
                  <a:pt x="159" y="1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6" y="36"/>
                  <a:pt x="152" y="33"/>
                  <a:pt x="148" y="31"/>
                </a:cubicBezTo>
                <a:cubicBezTo>
                  <a:pt x="148" y="11"/>
                  <a:pt x="148" y="11"/>
                  <a:pt x="148" y="11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19" y="22"/>
                  <a:pt x="115" y="21"/>
                  <a:pt x="112" y="21"/>
                </a:cubicBezTo>
                <a:lnTo>
                  <a:pt x="111" y="21"/>
                </a:lnTo>
                <a:close/>
                <a:moveTo>
                  <a:pt x="35" y="39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3" y="4"/>
                  <a:pt x="83" y="10"/>
                </a:cubicBezTo>
                <a:cubicBezTo>
                  <a:pt x="83" y="21"/>
                  <a:pt x="83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78" y="21"/>
                  <a:pt x="75" y="22"/>
                  <a:pt x="72" y="22"/>
                </a:cubicBezTo>
                <a:cubicBezTo>
                  <a:pt x="72" y="11"/>
                  <a:pt x="72" y="11"/>
                  <a:pt x="72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3"/>
                  <a:pt x="38" y="36"/>
                  <a:pt x="35" y="39"/>
                </a:cubicBezTo>
                <a:close/>
                <a:moveTo>
                  <a:pt x="174" y="187"/>
                </a:moveTo>
                <a:cubicBezTo>
                  <a:pt x="174" y="95"/>
                  <a:pt x="174" y="95"/>
                  <a:pt x="174" y="95"/>
                </a:cubicBezTo>
                <a:cubicBezTo>
                  <a:pt x="174" y="60"/>
                  <a:pt x="146" y="33"/>
                  <a:pt x="112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48" y="33"/>
                  <a:pt x="20" y="60"/>
                  <a:pt x="20" y="95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41"/>
                  <a:pt x="4" y="244"/>
                  <a:pt x="11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0" y="274"/>
                  <a:pt x="29" y="283"/>
                  <a:pt x="41" y="283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38" y="244"/>
                  <a:pt x="38" y="244"/>
                  <a:pt x="38" y="244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93"/>
                  <a:pt x="56" y="75"/>
                  <a:pt x="79" y="75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37" y="75"/>
                  <a:pt x="156" y="93"/>
                  <a:pt x="156" y="116"/>
                </a:cubicBezTo>
                <a:cubicBezTo>
                  <a:pt x="156" y="244"/>
                  <a:pt x="156" y="244"/>
                  <a:pt x="156" y="244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4" y="283"/>
                  <a:pt x="134" y="283"/>
                  <a:pt x="134" y="283"/>
                </a:cubicBezTo>
                <a:cubicBezTo>
                  <a:pt x="153" y="283"/>
                  <a:pt x="153" y="283"/>
                  <a:pt x="153" y="283"/>
                </a:cubicBezTo>
                <a:cubicBezTo>
                  <a:pt x="164" y="283"/>
                  <a:pt x="174" y="274"/>
                  <a:pt x="174" y="262"/>
                </a:cubicBezTo>
                <a:cubicBezTo>
                  <a:pt x="174" y="244"/>
                  <a:pt x="174" y="244"/>
                  <a:pt x="174" y="244"/>
                </a:cubicBezTo>
                <a:cubicBezTo>
                  <a:pt x="183" y="244"/>
                  <a:pt x="183" y="244"/>
                  <a:pt x="183" y="244"/>
                </a:cubicBezTo>
                <a:cubicBezTo>
                  <a:pt x="190" y="244"/>
                  <a:pt x="194" y="241"/>
                  <a:pt x="194" y="233"/>
                </a:cubicBezTo>
                <a:cubicBezTo>
                  <a:pt x="194" y="187"/>
                  <a:pt x="194" y="187"/>
                  <a:pt x="194" y="187"/>
                </a:cubicBezTo>
                <a:lnTo>
                  <a:pt x="174" y="187"/>
                </a:lnTo>
                <a:close/>
                <a:moveTo>
                  <a:pt x="110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0" y="60"/>
                  <a:pt x="78" y="57"/>
                  <a:pt x="78" y="54"/>
                </a:cubicBezTo>
                <a:cubicBezTo>
                  <a:pt x="78" y="51"/>
                  <a:pt x="80" y="48"/>
                  <a:pt x="84" y="48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4" y="48"/>
                  <a:pt x="116" y="51"/>
                  <a:pt x="116" y="54"/>
                </a:cubicBezTo>
                <a:cubicBezTo>
                  <a:pt x="116" y="57"/>
                  <a:pt x="114" y="60"/>
                  <a:pt x="11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KSO_Shape"/>
          <p:cNvSpPr/>
          <p:nvPr/>
        </p:nvSpPr>
        <p:spPr bwMode="auto">
          <a:xfrm>
            <a:off x="5364163" y="1976438"/>
            <a:ext cx="385763" cy="322263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Shape"/>
          <p:cNvSpPr/>
          <p:nvPr/>
        </p:nvSpPr>
        <p:spPr bwMode="auto">
          <a:xfrm>
            <a:off x="4643438" y="1911350"/>
            <a:ext cx="320675" cy="387350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3889375" y="1911350"/>
            <a:ext cx="320675" cy="387350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9540875" y="1176338"/>
            <a:ext cx="214313" cy="385763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3097213" y="1276350"/>
            <a:ext cx="465138" cy="242888"/>
          </a:xfrm>
          <a:custGeom>
            <a:avLst/>
            <a:gdLst>
              <a:gd name="connsiteX0" fmla="*/ 4575765 w 8012499"/>
              <a:gd name="connsiteY0" fmla="*/ 3549014 h 4176464"/>
              <a:gd name="connsiteX1" fmla="*/ 4575765 w 8012499"/>
              <a:gd name="connsiteY1" fmla="*/ 3960778 h 4176464"/>
              <a:gd name="connsiteX2" fmla="*/ 5950459 w 8012499"/>
              <a:gd name="connsiteY2" fmla="*/ 3960778 h 4176464"/>
              <a:gd name="connsiteX3" fmla="*/ 5950459 w 8012499"/>
              <a:gd name="connsiteY3" fmla="*/ 3666661 h 4176464"/>
              <a:gd name="connsiteX4" fmla="*/ 5263112 w 8012499"/>
              <a:gd name="connsiteY4" fmla="*/ 3647053 h 4176464"/>
              <a:gd name="connsiteX5" fmla="*/ 4575765 w 8012499"/>
              <a:gd name="connsiteY5" fmla="*/ 3549014 h 4176464"/>
              <a:gd name="connsiteX6" fmla="*/ 6590994 w 8012499"/>
              <a:gd name="connsiteY6" fmla="*/ 2326472 h 4176464"/>
              <a:gd name="connsiteX7" fmla="*/ 6663002 w 8012499"/>
              <a:gd name="connsiteY7" fmla="*/ 2398480 h 4176464"/>
              <a:gd name="connsiteX8" fmla="*/ 6590994 w 8012499"/>
              <a:gd name="connsiteY8" fmla="*/ 2470488 h 4176464"/>
              <a:gd name="connsiteX9" fmla="*/ 6518986 w 8012499"/>
              <a:gd name="connsiteY9" fmla="*/ 2398480 h 4176464"/>
              <a:gd name="connsiteX10" fmla="*/ 6590994 w 8012499"/>
              <a:gd name="connsiteY10" fmla="*/ 2326472 h 4176464"/>
              <a:gd name="connsiteX11" fmla="*/ 235662 w 8012499"/>
              <a:gd name="connsiteY11" fmla="*/ 2196075 h 4176464"/>
              <a:gd name="connsiteX12" fmla="*/ 608793 w 8012499"/>
              <a:gd name="connsiteY12" fmla="*/ 2254898 h 4176464"/>
              <a:gd name="connsiteX13" fmla="*/ 353493 w 8012499"/>
              <a:gd name="connsiteY13" fmla="*/ 2647055 h 4176464"/>
              <a:gd name="connsiteX14" fmla="*/ 157108 w 8012499"/>
              <a:gd name="connsiteY14" fmla="*/ 2647055 h 4176464"/>
              <a:gd name="connsiteX15" fmla="*/ 6408712 w 8012499"/>
              <a:gd name="connsiteY15" fmla="*/ 2182456 h 4176464"/>
              <a:gd name="connsiteX16" fmla="*/ 6480720 w 8012499"/>
              <a:gd name="connsiteY16" fmla="*/ 2254464 h 4176464"/>
              <a:gd name="connsiteX17" fmla="*/ 6408712 w 8012499"/>
              <a:gd name="connsiteY17" fmla="*/ 2326472 h 4176464"/>
              <a:gd name="connsiteX18" fmla="*/ 6336704 w 8012499"/>
              <a:gd name="connsiteY18" fmla="*/ 2254464 h 4176464"/>
              <a:gd name="connsiteX19" fmla="*/ 6408712 w 8012499"/>
              <a:gd name="connsiteY19" fmla="*/ 2182456 h 4176464"/>
              <a:gd name="connsiteX20" fmla="*/ 6192688 w 8012499"/>
              <a:gd name="connsiteY20" fmla="*/ 2088232 h 4176464"/>
              <a:gd name="connsiteX21" fmla="*/ 6264696 w 8012499"/>
              <a:gd name="connsiteY21" fmla="*/ 2160240 h 4176464"/>
              <a:gd name="connsiteX22" fmla="*/ 6192688 w 8012499"/>
              <a:gd name="connsiteY22" fmla="*/ 2232248 h 4176464"/>
              <a:gd name="connsiteX23" fmla="*/ 6120680 w 8012499"/>
              <a:gd name="connsiteY23" fmla="*/ 2160240 h 4176464"/>
              <a:gd name="connsiteX24" fmla="*/ 6192688 w 8012499"/>
              <a:gd name="connsiteY24" fmla="*/ 2088232 h 4176464"/>
              <a:gd name="connsiteX25" fmla="*/ 5636243 w 8012499"/>
              <a:gd name="connsiteY25" fmla="*/ 1921565 h 4176464"/>
              <a:gd name="connsiteX26" fmla="*/ 4909619 w 8012499"/>
              <a:gd name="connsiteY26" fmla="*/ 1999997 h 4176464"/>
              <a:gd name="connsiteX27" fmla="*/ 5695158 w 8012499"/>
              <a:gd name="connsiteY27" fmla="*/ 2784309 h 4176464"/>
              <a:gd name="connsiteX28" fmla="*/ 7010937 w 8012499"/>
              <a:gd name="connsiteY28" fmla="*/ 3039211 h 4176464"/>
              <a:gd name="connsiteX29" fmla="*/ 7030575 w 8012499"/>
              <a:gd name="connsiteY29" fmla="*/ 2901956 h 4176464"/>
              <a:gd name="connsiteX30" fmla="*/ 5636243 w 8012499"/>
              <a:gd name="connsiteY30" fmla="*/ 1921565 h 4176464"/>
              <a:gd name="connsiteX31" fmla="*/ 0 w 8012499"/>
              <a:gd name="connsiteY31" fmla="*/ 568626 h 4176464"/>
              <a:gd name="connsiteX32" fmla="*/ 137470 w 8012499"/>
              <a:gd name="connsiteY32" fmla="*/ 568626 h 4176464"/>
              <a:gd name="connsiteX33" fmla="*/ 765901 w 8012499"/>
              <a:gd name="connsiteY33" fmla="*/ 1803919 h 4176464"/>
              <a:gd name="connsiteX34" fmla="*/ 4831065 w 8012499"/>
              <a:gd name="connsiteY34" fmla="*/ 1803919 h 4176464"/>
              <a:gd name="connsiteX35" fmla="*/ 7246599 w 8012499"/>
              <a:gd name="connsiteY35" fmla="*/ 2901956 h 4176464"/>
              <a:gd name="connsiteX36" fmla="*/ 6107566 w 8012499"/>
              <a:gd name="connsiteY36" fmla="*/ 3666661 h 4176464"/>
              <a:gd name="connsiteX37" fmla="*/ 6107566 w 8012499"/>
              <a:gd name="connsiteY37" fmla="*/ 3960778 h 4176464"/>
              <a:gd name="connsiteX38" fmla="*/ 6461059 w 8012499"/>
              <a:gd name="connsiteY38" fmla="*/ 3960778 h 4176464"/>
              <a:gd name="connsiteX39" fmla="*/ 7089491 w 8012499"/>
              <a:gd name="connsiteY39" fmla="*/ 3725484 h 4176464"/>
              <a:gd name="connsiteX40" fmla="*/ 7246599 w 8012499"/>
              <a:gd name="connsiteY40" fmla="*/ 3882347 h 4176464"/>
              <a:gd name="connsiteX41" fmla="*/ 6461059 w 8012499"/>
              <a:gd name="connsiteY41" fmla="*/ 4176464 h 4176464"/>
              <a:gd name="connsiteX42" fmla="*/ 3613480 w 8012499"/>
              <a:gd name="connsiteY42" fmla="*/ 4176464 h 4176464"/>
              <a:gd name="connsiteX43" fmla="*/ 3613480 w 8012499"/>
              <a:gd name="connsiteY43" fmla="*/ 3960778 h 4176464"/>
              <a:gd name="connsiteX44" fmla="*/ 4418657 w 8012499"/>
              <a:gd name="connsiteY44" fmla="*/ 3960778 h 4176464"/>
              <a:gd name="connsiteX45" fmla="*/ 4418657 w 8012499"/>
              <a:gd name="connsiteY45" fmla="*/ 3509799 h 4176464"/>
              <a:gd name="connsiteX46" fmla="*/ 3181434 w 8012499"/>
              <a:gd name="connsiteY46" fmla="*/ 2411761 h 4176464"/>
              <a:gd name="connsiteX47" fmla="*/ 294577 w 8012499"/>
              <a:gd name="connsiteY47" fmla="*/ 1980389 h 4176464"/>
              <a:gd name="connsiteX48" fmla="*/ 0 w 8012499"/>
              <a:gd name="connsiteY48" fmla="*/ 568626 h 4176464"/>
              <a:gd name="connsiteX49" fmla="*/ 4418657 w 8012499"/>
              <a:gd name="connsiteY49" fmla="*/ 0 h 4176464"/>
              <a:gd name="connsiteX50" fmla="*/ 4516850 w 8012499"/>
              <a:gd name="connsiteY50" fmla="*/ 117647 h 4176464"/>
              <a:gd name="connsiteX51" fmla="*/ 4516850 w 8012499"/>
              <a:gd name="connsiteY51" fmla="*/ 137255 h 4176464"/>
              <a:gd name="connsiteX52" fmla="*/ 7894668 w 8012499"/>
              <a:gd name="connsiteY52" fmla="*/ 137255 h 4176464"/>
              <a:gd name="connsiteX53" fmla="*/ 8012499 w 8012499"/>
              <a:gd name="connsiteY53" fmla="*/ 137255 h 4176464"/>
              <a:gd name="connsiteX54" fmla="*/ 7521537 w 8012499"/>
              <a:gd name="connsiteY54" fmla="*/ 470587 h 4176464"/>
              <a:gd name="connsiteX55" fmla="*/ 5204196 w 8012499"/>
              <a:gd name="connsiteY55" fmla="*/ 392156 h 4176464"/>
              <a:gd name="connsiteX56" fmla="*/ 5204196 w 8012499"/>
              <a:gd name="connsiteY56" fmla="*/ 294118 h 4176464"/>
              <a:gd name="connsiteX57" fmla="*/ 4516850 w 8012499"/>
              <a:gd name="connsiteY57" fmla="*/ 294118 h 4176464"/>
              <a:gd name="connsiteX58" fmla="*/ 4516850 w 8012499"/>
              <a:gd name="connsiteY58" fmla="*/ 529411 h 4176464"/>
              <a:gd name="connsiteX59" fmla="*/ 4693596 w 8012499"/>
              <a:gd name="connsiteY59" fmla="*/ 529411 h 4176464"/>
              <a:gd name="connsiteX60" fmla="*/ 4870342 w 8012499"/>
              <a:gd name="connsiteY60" fmla="*/ 1568625 h 4176464"/>
              <a:gd name="connsiteX61" fmla="*/ 4791788 w 8012499"/>
              <a:gd name="connsiteY61" fmla="*/ 1568625 h 4176464"/>
              <a:gd name="connsiteX62" fmla="*/ 3966972 w 8012499"/>
              <a:gd name="connsiteY62" fmla="*/ 1568625 h 4176464"/>
              <a:gd name="connsiteX63" fmla="*/ 4143719 w 8012499"/>
              <a:gd name="connsiteY63" fmla="*/ 529411 h 4176464"/>
              <a:gd name="connsiteX64" fmla="*/ 4300826 w 8012499"/>
              <a:gd name="connsiteY64" fmla="*/ 529411 h 4176464"/>
              <a:gd name="connsiteX65" fmla="*/ 4300826 w 8012499"/>
              <a:gd name="connsiteY65" fmla="*/ 294118 h 4176464"/>
              <a:gd name="connsiteX66" fmla="*/ 3633118 w 8012499"/>
              <a:gd name="connsiteY66" fmla="*/ 294118 h 4176464"/>
              <a:gd name="connsiteX67" fmla="*/ 3633118 w 8012499"/>
              <a:gd name="connsiteY67" fmla="*/ 392156 h 4176464"/>
              <a:gd name="connsiteX68" fmla="*/ 1315778 w 8012499"/>
              <a:gd name="connsiteY68" fmla="*/ 470587 h 4176464"/>
              <a:gd name="connsiteX69" fmla="*/ 824816 w 8012499"/>
              <a:gd name="connsiteY69" fmla="*/ 137255 h 4176464"/>
              <a:gd name="connsiteX70" fmla="*/ 942647 w 8012499"/>
              <a:gd name="connsiteY70" fmla="*/ 137255 h 4176464"/>
              <a:gd name="connsiteX71" fmla="*/ 4300826 w 8012499"/>
              <a:gd name="connsiteY71" fmla="*/ 137255 h 4176464"/>
              <a:gd name="connsiteX72" fmla="*/ 4300826 w 8012499"/>
              <a:gd name="connsiteY72" fmla="*/ 117647 h 4176464"/>
              <a:gd name="connsiteX73" fmla="*/ 4418657 w 8012499"/>
              <a:gd name="connsiteY73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8012499" h="4176464">
                <a:moveTo>
                  <a:pt x="4575765" y="3549014"/>
                </a:moveTo>
                <a:cubicBezTo>
                  <a:pt x="4575765" y="3960778"/>
                  <a:pt x="4575765" y="3960778"/>
                  <a:pt x="4575765" y="3960778"/>
                </a:cubicBezTo>
                <a:cubicBezTo>
                  <a:pt x="5950459" y="3960778"/>
                  <a:pt x="5950459" y="3960778"/>
                  <a:pt x="5950459" y="3960778"/>
                </a:cubicBezTo>
                <a:lnTo>
                  <a:pt x="5950459" y="3666661"/>
                </a:lnTo>
                <a:cubicBezTo>
                  <a:pt x="5636243" y="3647053"/>
                  <a:pt x="5793351" y="3647053"/>
                  <a:pt x="5263112" y="3647053"/>
                </a:cubicBezTo>
                <a:cubicBezTo>
                  <a:pt x="5027450" y="3647053"/>
                  <a:pt x="4791788" y="3607838"/>
                  <a:pt x="4575765" y="3549014"/>
                </a:cubicBezTo>
                <a:close/>
                <a:moveTo>
                  <a:pt x="6590994" y="2326472"/>
                </a:moveTo>
                <a:cubicBezTo>
                  <a:pt x="6630763" y="2326472"/>
                  <a:pt x="6663002" y="2358711"/>
                  <a:pt x="6663002" y="2398480"/>
                </a:cubicBezTo>
                <a:cubicBezTo>
                  <a:pt x="6663002" y="2438249"/>
                  <a:pt x="6630763" y="2470488"/>
                  <a:pt x="6590994" y="2470488"/>
                </a:cubicBezTo>
                <a:cubicBezTo>
                  <a:pt x="6551225" y="2470488"/>
                  <a:pt x="6518986" y="2438249"/>
                  <a:pt x="6518986" y="2398480"/>
                </a:cubicBezTo>
                <a:cubicBezTo>
                  <a:pt x="6518986" y="2358711"/>
                  <a:pt x="6551225" y="2326472"/>
                  <a:pt x="6590994" y="2326472"/>
                </a:cubicBezTo>
                <a:close/>
                <a:moveTo>
                  <a:pt x="235662" y="2196075"/>
                </a:moveTo>
                <a:cubicBezTo>
                  <a:pt x="235662" y="2196075"/>
                  <a:pt x="235662" y="2196075"/>
                  <a:pt x="608793" y="2254898"/>
                </a:cubicBezTo>
                <a:cubicBezTo>
                  <a:pt x="608793" y="2254898"/>
                  <a:pt x="608793" y="2254898"/>
                  <a:pt x="353493" y="2647055"/>
                </a:cubicBezTo>
                <a:cubicBezTo>
                  <a:pt x="353493" y="2647055"/>
                  <a:pt x="353493" y="2647055"/>
                  <a:pt x="157108" y="2647055"/>
                </a:cubicBezTo>
                <a:close/>
                <a:moveTo>
                  <a:pt x="6408712" y="2182456"/>
                </a:moveTo>
                <a:cubicBezTo>
                  <a:pt x="6448481" y="2182456"/>
                  <a:pt x="6480720" y="2214695"/>
                  <a:pt x="6480720" y="2254464"/>
                </a:cubicBezTo>
                <a:cubicBezTo>
                  <a:pt x="6480720" y="2294233"/>
                  <a:pt x="6448481" y="2326472"/>
                  <a:pt x="6408712" y="2326472"/>
                </a:cubicBezTo>
                <a:cubicBezTo>
                  <a:pt x="6368943" y="2326472"/>
                  <a:pt x="6336704" y="2294233"/>
                  <a:pt x="6336704" y="2254464"/>
                </a:cubicBezTo>
                <a:cubicBezTo>
                  <a:pt x="6336704" y="2214695"/>
                  <a:pt x="6368943" y="2182456"/>
                  <a:pt x="6408712" y="2182456"/>
                </a:cubicBezTo>
                <a:close/>
                <a:moveTo>
                  <a:pt x="6192688" y="2088232"/>
                </a:moveTo>
                <a:cubicBezTo>
                  <a:pt x="6232457" y="2088232"/>
                  <a:pt x="6264696" y="2120471"/>
                  <a:pt x="6264696" y="2160240"/>
                </a:cubicBezTo>
                <a:cubicBezTo>
                  <a:pt x="6264696" y="2200009"/>
                  <a:pt x="6232457" y="2232248"/>
                  <a:pt x="6192688" y="2232248"/>
                </a:cubicBezTo>
                <a:cubicBezTo>
                  <a:pt x="6152919" y="2232248"/>
                  <a:pt x="6120680" y="2200009"/>
                  <a:pt x="6120680" y="2160240"/>
                </a:cubicBezTo>
                <a:cubicBezTo>
                  <a:pt x="6120680" y="2120471"/>
                  <a:pt x="6152919" y="2088232"/>
                  <a:pt x="6192688" y="2088232"/>
                </a:cubicBezTo>
                <a:close/>
                <a:moveTo>
                  <a:pt x="5636243" y="1921565"/>
                </a:moveTo>
                <a:cubicBezTo>
                  <a:pt x="5420220" y="1921565"/>
                  <a:pt x="5164919" y="1941173"/>
                  <a:pt x="4909619" y="1999997"/>
                </a:cubicBezTo>
                <a:cubicBezTo>
                  <a:pt x="4948896" y="2549016"/>
                  <a:pt x="5125642" y="2784309"/>
                  <a:pt x="5695158" y="2784309"/>
                </a:cubicBezTo>
                <a:cubicBezTo>
                  <a:pt x="6421782" y="2784309"/>
                  <a:pt x="6755637" y="2901956"/>
                  <a:pt x="7010937" y="3039211"/>
                </a:cubicBezTo>
                <a:cubicBezTo>
                  <a:pt x="7010937" y="2999995"/>
                  <a:pt x="7030575" y="2960780"/>
                  <a:pt x="7030575" y="2901956"/>
                </a:cubicBezTo>
                <a:cubicBezTo>
                  <a:pt x="7030575" y="2529408"/>
                  <a:pt x="6657444" y="1921565"/>
                  <a:pt x="5636243" y="1921565"/>
                </a:cubicBezTo>
                <a:close/>
                <a:moveTo>
                  <a:pt x="0" y="568626"/>
                </a:moveTo>
                <a:cubicBezTo>
                  <a:pt x="137470" y="568626"/>
                  <a:pt x="137470" y="568626"/>
                  <a:pt x="137470" y="568626"/>
                </a:cubicBezTo>
                <a:cubicBezTo>
                  <a:pt x="765901" y="1803919"/>
                  <a:pt x="765901" y="1803919"/>
                  <a:pt x="765901" y="1803919"/>
                </a:cubicBezTo>
                <a:cubicBezTo>
                  <a:pt x="4831065" y="1803919"/>
                  <a:pt x="4831065" y="1803919"/>
                  <a:pt x="4831065" y="1803919"/>
                </a:cubicBezTo>
                <a:cubicBezTo>
                  <a:pt x="6480697" y="1392154"/>
                  <a:pt x="7246599" y="2235290"/>
                  <a:pt x="7246599" y="2901956"/>
                </a:cubicBezTo>
                <a:cubicBezTo>
                  <a:pt x="7246599" y="3470583"/>
                  <a:pt x="6618167" y="3666661"/>
                  <a:pt x="6107566" y="3666661"/>
                </a:cubicBezTo>
                <a:cubicBezTo>
                  <a:pt x="6107566" y="3960778"/>
                  <a:pt x="6107566" y="3960778"/>
                  <a:pt x="6107566" y="3960778"/>
                </a:cubicBezTo>
                <a:cubicBezTo>
                  <a:pt x="6461059" y="3960778"/>
                  <a:pt x="6461059" y="3960778"/>
                  <a:pt x="6461059" y="3960778"/>
                </a:cubicBezTo>
                <a:cubicBezTo>
                  <a:pt x="6853829" y="3960778"/>
                  <a:pt x="7069852" y="3745092"/>
                  <a:pt x="7089491" y="3725484"/>
                </a:cubicBezTo>
                <a:cubicBezTo>
                  <a:pt x="7246599" y="3882347"/>
                  <a:pt x="7246599" y="3882347"/>
                  <a:pt x="7246599" y="3882347"/>
                </a:cubicBezTo>
                <a:cubicBezTo>
                  <a:pt x="7226960" y="3901955"/>
                  <a:pt x="6952021" y="4176464"/>
                  <a:pt x="6461059" y="4176464"/>
                </a:cubicBezTo>
                <a:cubicBezTo>
                  <a:pt x="3613480" y="4176464"/>
                  <a:pt x="3613480" y="4176464"/>
                  <a:pt x="3613480" y="4176464"/>
                </a:cubicBezTo>
                <a:cubicBezTo>
                  <a:pt x="3613480" y="3960778"/>
                  <a:pt x="3613480" y="3960778"/>
                  <a:pt x="3613480" y="3960778"/>
                </a:cubicBezTo>
                <a:cubicBezTo>
                  <a:pt x="4418657" y="3960778"/>
                  <a:pt x="4418657" y="3960778"/>
                  <a:pt x="4418657" y="3960778"/>
                </a:cubicBezTo>
                <a:cubicBezTo>
                  <a:pt x="4418657" y="3509799"/>
                  <a:pt x="4418657" y="3509799"/>
                  <a:pt x="4418657" y="3509799"/>
                </a:cubicBezTo>
                <a:cubicBezTo>
                  <a:pt x="3809865" y="3294113"/>
                  <a:pt x="3377818" y="2862741"/>
                  <a:pt x="3181434" y="2411761"/>
                </a:cubicBezTo>
                <a:cubicBezTo>
                  <a:pt x="294577" y="1980389"/>
                  <a:pt x="294577" y="1980389"/>
                  <a:pt x="294577" y="1980389"/>
                </a:cubicBezTo>
                <a:cubicBezTo>
                  <a:pt x="0" y="568626"/>
                  <a:pt x="0" y="568626"/>
                  <a:pt x="0" y="568626"/>
                </a:cubicBezTo>
                <a:close/>
                <a:moveTo>
                  <a:pt x="4418657" y="0"/>
                </a:moveTo>
                <a:cubicBezTo>
                  <a:pt x="4477573" y="0"/>
                  <a:pt x="4516850" y="58824"/>
                  <a:pt x="4516850" y="117647"/>
                </a:cubicBezTo>
                <a:cubicBezTo>
                  <a:pt x="4516850" y="137255"/>
                  <a:pt x="4516850" y="137255"/>
                  <a:pt x="4516850" y="137255"/>
                </a:cubicBezTo>
                <a:cubicBezTo>
                  <a:pt x="7894668" y="137255"/>
                  <a:pt x="7894668" y="137255"/>
                  <a:pt x="7894668" y="137255"/>
                </a:cubicBezTo>
                <a:lnTo>
                  <a:pt x="8012499" y="137255"/>
                </a:lnTo>
                <a:cubicBezTo>
                  <a:pt x="8012499" y="137255"/>
                  <a:pt x="7992860" y="490195"/>
                  <a:pt x="7521537" y="470587"/>
                </a:cubicBezTo>
                <a:cubicBezTo>
                  <a:pt x="7050214" y="450980"/>
                  <a:pt x="5204196" y="392156"/>
                  <a:pt x="5204196" y="392156"/>
                </a:cubicBezTo>
                <a:cubicBezTo>
                  <a:pt x="5204196" y="294118"/>
                  <a:pt x="5204196" y="294118"/>
                  <a:pt x="5204196" y="294118"/>
                </a:cubicBezTo>
                <a:cubicBezTo>
                  <a:pt x="4516850" y="294118"/>
                  <a:pt x="4516850" y="294118"/>
                  <a:pt x="4516850" y="294118"/>
                </a:cubicBezTo>
                <a:cubicBezTo>
                  <a:pt x="4516850" y="529411"/>
                  <a:pt x="4516850" y="529411"/>
                  <a:pt x="4516850" y="529411"/>
                </a:cubicBezTo>
                <a:cubicBezTo>
                  <a:pt x="4693596" y="529411"/>
                  <a:pt x="4693596" y="529411"/>
                  <a:pt x="4693596" y="529411"/>
                </a:cubicBezTo>
                <a:cubicBezTo>
                  <a:pt x="4870342" y="1568625"/>
                  <a:pt x="4870342" y="1568625"/>
                  <a:pt x="4870342" y="1568625"/>
                </a:cubicBezTo>
                <a:cubicBezTo>
                  <a:pt x="4850704" y="1568625"/>
                  <a:pt x="4831065" y="1568625"/>
                  <a:pt x="4791788" y="1568625"/>
                </a:cubicBezTo>
                <a:cubicBezTo>
                  <a:pt x="3966972" y="1568625"/>
                  <a:pt x="3966972" y="1568625"/>
                  <a:pt x="3966972" y="1568625"/>
                </a:cubicBezTo>
                <a:cubicBezTo>
                  <a:pt x="4143719" y="529411"/>
                  <a:pt x="4143719" y="529411"/>
                  <a:pt x="4143719" y="529411"/>
                </a:cubicBezTo>
                <a:cubicBezTo>
                  <a:pt x="4300826" y="529411"/>
                  <a:pt x="4300826" y="529411"/>
                  <a:pt x="4300826" y="529411"/>
                </a:cubicBezTo>
                <a:cubicBezTo>
                  <a:pt x="4300826" y="294118"/>
                  <a:pt x="4300826" y="294118"/>
                  <a:pt x="4300826" y="294118"/>
                </a:cubicBezTo>
                <a:cubicBezTo>
                  <a:pt x="3633118" y="294118"/>
                  <a:pt x="3633118" y="294118"/>
                  <a:pt x="3633118" y="294118"/>
                </a:cubicBezTo>
                <a:cubicBezTo>
                  <a:pt x="3633118" y="392156"/>
                  <a:pt x="3633118" y="392156"/>
                  <a:pt x="3633118" y="392156"/>
                </a:cubicBezTo>
                <a:cubicBezTo>
                  <a:pt x="3633118" y="392156"/>
                  <a:pt x="1787102" y="450980"/>
                  <a:pt x="1315778" y="470587"/>
                </a:cubicBezTo>
                <a:cubicBezTo>
                  <a:pt x="844455" y="490195"/>
                  <a:pt x="824816" y="137255"/>
                  <a:pt x="824816" y="137255"/>
                </a:cubicBezTo>
                <a:cubicBezTo>
                  <a:pt x="942647" y="137255"/>
                  <a:pt x="942647" y="137255"/>
                  <a:pt x="942647" y="137255"/>
                </a:cubicBezTo>
                <a:cubicBezTo>
                  <a:pt x="4300826" y="137255"/>
                  <a:pt x="4300826" y="137255"/>
                  <a:pt x="4300826" y="137255"/>
                </a:cubicBezTo>
                <a:cubicBezTo>
                  <a:pt x="4300826" y="117647"/>
                  <a:pt x="4300826" y="117647"/>
                  <a:pt x="4300826" y="117647"/>
                </a:cubicBezTo>
                <a:cubicBezTo>
                  <a:pt x="4300826" y="58824"/>
                  <a:pt x="4359742" y="0"/>
                  <a:pt x="44186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958850" y="2047875"/>
            <a:ext cx="419100" cy="220663"/>
          </a:xfrm>
          <a:custGeom>
            <a:avLst/>
            <a:gdLst>
              <a:gd name="T0" fmla="*/ 2147483646 w 443"/>
              <a:gd name="T1" fmla="*/ 2147483646 h 232"/>
              <a:gd name="T2" fmla="*/ 2147483646 w 443"/>
              <a:gd name="T3" fmla="*/ 2147483646 h 232"/>
              <a:gd name="T4" fmla="*/ 2147483646 w 443"/>
              <a:gd name="T5" fmla="*/ 2147483646 h 232"/>
              <a:gd name="T6" fmla="*/ 2147483646 w 443"/>
              <a:gd name="T7" fmla="*/ 2147483646 h 232"/>
              <a:gd name="T8" fmla="*/ 2147483646 w 443"/>
              <a:gd name="T9" fmla="*/ 2147483646 h 232"/>
              <a:gd name="T10" fmla="*/ 2147483646 w 443"/>
              <a:gd name="T11" fmla="*/ 2147483646 h 232"/>
              <a:gd name="T12" fmla="*/ 2147483646 w 443"/>
              <a:gd name="T13" fmla="*/ 0 h 232"/>
              <a:gd name="T14" fmla="*/ 2147483646 w 443"/>
              <a:gd name="T15" fmla="*/ 2147483646 h 232"/>
              <a:gd name="T16" fmla="*/ 2147483646 w 443"/>
              <a:gd name="T17" fmla="*/ 2147483646 h 232"/>
              <a:gd name="T18" fmla="*/ 2147483646 w 443"/>
              <a:gd name="T19" fmla="*/ 2147483646 h 232"/>
              <a:gd name="T20" fmla="*/ 2147483646 w 443"/>
              <a:gd name="T21" fmla="*/ 2147483646 h 232"/>
              <a:gd name="T22" fmla="*/ 2147483646 w 443"/>
              <a:gd name="T23" fmla="*/ 2147483646 h 232"/>
              <a:gd name="T24" fmla="*/ 2147483646 w 443"/>
              <a:gd name="T25" fmla="*/ 2147483646 h 232"/>
              <a:gd name="T26" fmla="*/ 2147483646 w 443"/>
              <a:gd name="T27" fmla="*/ 2147483646 h 232"/>
              <a:gd name="T28" fmla="*/ 2147483646 w 443"/>
              <a:gd name="T29" fmla="*/ 2147483646 h 232"/>
              <a:gd name="T30" fmla="*/ 0 w 443"/>
              <a:gd name="T31" fmla="*/ 2147483646 h 232"/>
              <a:gd name="T32" fmla="*/ 2147483646 w 443"/>
              <a:gd name="T33" fmla="*/ 2147483646 h 232"/>
              <a:gd name="T34" fmla="*/ 2147483646 w 443"/>
              <a:gd name="T35" fmla="*/ 2147483646 h 232"/>
              <a:gd name="T36" fmla="*/ 2147483646 w 443"/>
              <a:gd name="T37" fmla="*/ 2147483646 h 232"/>
              <a:gd name="T38" fmla="*/ 2147483646 w 443"/>
              <a:gd name="T39" fmla="*/ 2147483646 h 232"/>
              <a:gd name="T40" fmla="*/ 2147483646 w 443"/>
              <a:gd name="T41" fmla="*/ 2147483646 h 232"/>
              <a:gd name="T42" fmla="*/ 2147483646 w 443"/>
              <a:gd name="T43" fmla="*/ 2147483646 h 232"/>
              <a:gd name="T44" fmla="*/ 2147483646 w 443"/>
              <a:gd name="T45" fmla="*/ 2147483646 h 232"/>
              <a:gd name="T46" fmla="*/ 2147483646 w 443"/>
              <a:gd name="T47" fmla="*/ 2147483646 h 232"/>
              <a:gd name="T48" fmla="*/ 2147483646 w 443"/>
              <a:gd name="T49" fmla="*/ 2147483646 h 232"/>
              <a:gd name="T50" fmla="*/ 2147483646 w 443"/>
              <a:gd name="T51" fmla="*/ 2147483646 h 232"/>
              <a:gd name="T52" fmla="*/ 2147483646 w 443"/>
              <a:gd name="T53" fmla="*/ 2147483646 h 232"/>
              <a:gd name="T54" fmla="*/ 2147483646 w 443"/>
              <a:gd name="T55" fmla="*/ 2147483646 h 232"/>
              <a:gd name="T56" fmla="*/ 2147483646 w 443"/>
              <a:gd name="T57" fmla="*/ 2147483646 h 232"/>
              <a:gd name="T58" fmla="*/ 2147483646 w 443"/>
              <a:gd name="T59" fmla="*/ 2147483646 h 232"/>
              <a:gd name="T60" fmla="*/ 2147483646 w 443"/>
              <a:gd name="T61" fmla="*/ 2147483646 h 232"/>
              <a:gd name="T62" fmla="*/ 2147483646 w 443"/>
              <a:gd name="T63" fmla="*/ 2147483646 h 232"/>
              <a:gd name="T64" fmla="*/ 2147483646 w 443"/>
              <a:gd name="T65" fmla="*/ 2147483646 h 232"/>
              <a:gd name="T66" fmla="*/ 2147483646 w 443"/>
              <a:gd name="T67" fmla="*/ 2147483646 h 232"/>
              <a:gd name="T68" fmla="*/ 2147483646 w 443"/>
              <a:gd name="T69" fmla="*/ 2147483646 h 232"/>
              <a:gd name="T70" fmla="*/ 2147483646 w 443"/>
              <a:gd name="T71" fmla="*/ 2147483646 h 232"/>
              <a:gd name="T72" fmla="*/ 2147483646 w 443"/>
              <a:gd name="T73" fmla="*/ 2147483646 h 232"/>
              <a:gd name="T74" fmla="*/ 2147483646 w 443"/>
              <a:gd name="T75" fmla="*/ 2147483646 h 232"/>
              <a:gd name="T76" fmla="*/ 2147483646 w 443"/>
              <a:gd name="T77" fmla="*/ 2147483646 h 232"/>
              <a:gd name="T78" fmla="*/ 2147483646 w 443"/>
              <a:gd name="T79" fmla="*/ 2147483646 h 232"/>
              <a:gd name="T80" fmla="*/ 2147483646 w 443"/>
              <a:gd name="T81" fmla="*/ 2147483646 h 232"/>
              <a:gd name="T82" fmla="*/ 2147483646 w 443"/>
              <a:gd name="T83" fmla="*/ 2147483646 h 232"/>
              <a:gd name="T84" fmla="*/ 2147483646 w 443"/>
              <a:gd name="T85" fmla="*/ 2147483646 h 232"/>
              <a:gd name="T86" fmla="*/ 2147483646 w 443"/>
              <a:gd name="T87" fmla="*/ 2147483646 h 232"/>
              <a:gd name="T88" fmla="*/ 2147483646 w 443"/>
              <a:gd name="T89" fmla="*/ 2147483646 h 232"/>
              <a:gd name="T90" fmla="*/ 2147483646 w 443"/>
              <a:gd name="T91" fmla="*/ 2147483646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6080125" y="2000250"/>
            <a:ext cx="509588" cy="268288"/>
          </a:xfrm>
          <a:custGeom>
            <a:avLst/>
            <a:gdLst>
              <a:gd name="T0" fmla="*/ 613474 w 864000"/>
              <a:gd name="T1" fmla="*/ 967005 h 454098"/>
              <a:gd name="T2" fmla="*/ 1194662 w 864000"/>
              <a:gd name="T3" fmla="*/ 939906 h 454098"/>
              <a:gd name="T4" fmla="*/ 1530458 w 864000"/>
              <a:gd name="T5" fmla="*/ 939906 h 454098"/>
              <a:gd name="T6" fmla="*/ 1905000 w 864000"/>
              <a:gd name="T7" fmla="*/ 970015 h 454098"/>
              <a:gd name="T8" fmla="*/ 1362560 w 864000"/>
              <a:gd name="T9" fmla="*/ 1000125 h 454098"/>
              <a:gd name="T10" fmla="*/ 820120 w 864000"/>
              <a:gd name="T11" fmla="*/ 970015 h 454098"/>
              <a:gd name="T12" fmla="*/ 238932 w 864000"/>
              <a:gd name="T13" fmla="*/ 942917 h 454098"/>
              <a:gd name="T14" fmla="*/ 0 w 864000"/>
              <a:gd name="T15" fmla="*/ 948940 h 454098"/>
              <a:gd name="T16" fmla="*/ 238932 w 864000"/>
              <a:gd name="T17" fmla="*/ 834523 h 454098"/>
              <a:gd name="T18" fmla="*/ 781374 w 864000"/>
              <a:gd name="T19" fmla="*/ 867644 h 454098"/>
              <a:gd name="T20" fmla="*/ 1201120 w 864000"/>
              <a:gd name="T21" fmla="*/ 867644 h 454098"/>
              <a:gd name="T22" fmla="*/ 1737102 w 864000"/>
              <a:gd name="T23" fmla="*/ 834523 h 454098"/>
              <a:gd name="T24" fmla="*/ 1737102 w 864000"/>
              <a:gd name="T25" fmla="*/ 870654 h 454098"/>
              <a:gd name="T26" fmla="*/ 1155916 w 864000"/>
              <a:gd name="T27" fmla="*/ 894743 h 454098"/>
              <a:gd name="T28" fmla="*/ 613474 w 864000"/>
              <a:gd name="T29" fmla="*/ 924852 h 454098"/>
              <a:gd name="T30" fmla="*/ 71034 w 864000"/>
              <a:gd name="T31" fmla="*/ 894743 h 454098"/>
              <a:gd name="T32" fmla="*/ 32288 w 864000"/>
              <a:gd name="T33" fmla="*/ 867644 h 454098"/>
              <a:gd name="T34" fmla="*/ 1471235 w 864000"/>
              <a:gd name="T35" fmla="*/ 755564 h 454098"/>
              <a:gd name="T36" fmla="*/ 1010139 w 864000"/>
              <a:gd name="T37" fmla="*/ 586808 h 454098"/>
              <a:gd name="T38" fmla="*/ 1144625 w 864000"/>
              <a:gd name="T39" fmla="*/ 586808 h 454098"/>
              <a:gd name="T40" fmla="*/ 833385 w 864000"/>
              <a:gd name="T41" fmla="*/ 644338 h 454098"/>
              <a:gd name="T42" fmla="*/ 833385 w 864000"/>
              <a:gd name="T43" fmla="*/ 586808 h 454098"/>
              <a:gd name="T44" fmla="*/ 787274 w 864000"/>
              <a:gd name="T45" fmla="*/ 644338 h 454098"/>
              <a:gd name="T46" fmla="*/ 472193 w 864000"/>
              <a:gd name="T47" fmla="*/ 586808 h 454098"/>
              <a:gd name="T48" fmla="*/ 606679 w 864000"/>
              <a:gd name="T49" fmla="*/ 586808 h 454098"/>
              <a:gd name="T50" fmla="*/ 291597 w 864000"/>
              <a:gd name="T51" fmla="*/ 644338 h 454098"/>
              <a:gd name="T52" fmla="*/ 318494 w 864000"/>
              <a:gd name="T53" fmla="*/ 586808 h 454098"/>
              <a:gd name="T54" fmla="*/ 1874694 w 864000"/>
              <a:gd name="T55" fmla="*/ 567631 h 454098"/>
              <a:gd name="T56" fmla="*/ 1609564 w 864000"/>
              <a:gd name="T57" fmla="*/ 772800 h 454098"/>
              <a:gd name="T58" fmla="*/ 1905000 w 864000"/>
              <a:gd name="T59" fmla="*/ 809561 h 454098"/>
              <a:gd name="T60" fmla="*/ 1638624 w 864000"/>
              <a:gd name="T61" fmla="*/ 803286 h 454098"/>
              <a:gd name="T62" fmla="*/ 1560376 w 864000"/>
              <a:gd name="T63" fmla="*/ 824599 h 454098"/>
              <a:gd name="T64" fmla="*/ 1235022 w 864000"/>
              <a:gd name="T65" fmla="*/ 840545 h 454098"/>
              <a:gd name="T66" fmla="*/ 896785 w 864000"/>
              <a:gd name="T67" fmla="*/ 824599 h 454098"/>
              <a:gd name="T68" fmla="*/ 613474 w 864000"/>
              <a:gd name="T69" fmla="*/ 852590 h 454098"/>
              <a:gd name="T70" fmla="*/ 279980 w 864000"/>
              <a:gd name="T71" fmla="*/ 824599 h 454098"/>
              <a:gd name="T72" fmla="*/ 71034 w 864000"/>
              <a:gd name="T73" fmla="*/ 822480 h 454098"/>
              <a:gd name="T74" fmla="*/ 32288 w 864000"/>
              <a:gd name="T75" fmla="*/ 792371 h 454098"/>
              <a:gd name="T76" fmla="*/ 53362 w 864000"/>
              <a:gd name="T77" fmla="*/ 644338 h 454098"/>
              <a:gd name="T78" fmla="*/ 187850 w 864000"/>
              <a:gd name="T79" fmla="*/ 456406 h 454098"/>
              <a:gd name="T80" fmla="*/ 1498133 w 864000"/>
              <a:gd name="T81" fmla="*/ 414218 h 454098"/>
              <a:gd name="T82" fmla="*/ 230117 w 864000"/>
              <a:gd name="T83" fmla="*/ 368193 h 454098"/>
              <a:gd name="T84" fmla="*/ 1425125 w 864000"/>
              <a:gd name="T85" fmla="*/ 326006 h 454098"/>
              <a:gd name="T86" fmla="*/ 268541 w 864000"/>
              <a:gd name="T87" fmla="*/ 279981 h 454098"/>
              <a:gd name="T88" fmla="*/ 1325221 w 864000"/>
              <a:gd name="T89" fmla="*/ 233957 h 454098"/>
              <a:gd name="T90" fmla="*/ 1298324 w 864000"/>
              <a:gd name="T91" fmla="*/ 191767 h 454098"/>
              <a:gd name="T92" fmla="*/ 260857 w 864000"/>
              <a:gd name="T93" fmla="*/ 191767 h 454098"/>
              <a:gd name="T94" fmla="*/ 1298324 w 864000"/>
              <a:gd name="T95" fmla="*/ 149579 h 454098"/>
              <a:gd name="T96" fmla="*/ 414556 w 864000"/>
              <a:gd name="T97" fmla="*/ 0 h 454098"/>
              <a:gd name="T98" fmla="*/ 353075 w 864000"/>
              <a:gd name="T99" fmla="*/ 149579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3860800" y="1200150"/>
            <a:ext cx="385763" cy="369888"/>
          </a:xfrm>
          <a:custGeom>
            <a:avLst/>
            <a:gdLst>
              <a:gd name="connsiteX0" fmla="*/ 1404157 w 2808313"/>
              <a:gd name="connsiteY0" fmla="*/ 0 h 2688679"/>
              <a:gd name="connsiteX1" fmla="*/ 1552872 w 2808313"/>
              <a:gd name="connsiteY1" fmla="*/ 148715 h 2688679"/>
              <a:gd name="connsiteX2" fmla="*/ 1552872 w 2808313"/>
              <a:gd name="connsiteY2" fmla="*/ 1013497 h 2688679"/>
              <a:gd name="connsiteX3" fmla="*/ 2808313 w 2808313"/>
              <a:gd name="connsiteY3" fmla="*/ 1679449 h 2688679"/>
              <a:gd name="connsiteX4" fmla="*/ 2808313 w 2808313"/>
              <a:gd name="connsiteY4" fmla="*/ 1989106 h 2688679"/>
              <a:gd name="connsiteX5" fmla="*/ 1552871 w 2808313"/>
              <a:gd name="connsiteY5" fmla="*/ 1675907 h 2688679"/>
              <a:gd name="connsiteX6" fmla="*/ 1552871 w 2808313"/>
              <a:gd name="connsiteY6" fmla="*/ 2299558 h 2688679"/>
              <a:gd name="connsiteX7" fmla="*/ 1550364 w 2808313"/>
              <a:gd name="connsiteY7" fmla="*/ 2311975 h 2688679"/>
              <a:gd name="connsiteX8" fmla="*/ 1836205 w 2808313"/>
              <a:gd name="connsiteY8" fmla="*/ 2540985 h 2688679"/>
              <a:gd name="connsiteX9" fmla="*/ 1836205 w 2808313"/>
              <a:gd name="connsiteY9" fmla="*/ 2688679 h 2688679"/>
              <a:gd name="connsiteX10" fmla="*/ 1404157 w 2808313"/>
              <a:gd name="connsiteY10" fmla="*/ 2525885 h 2688679"/>
              <a:gd name="connsiteX11" fmla="*/ 972108 w 2808313"/>
              <a:gd name="connsiteY11" fmla="*/ 2688679 h 2688679"/>
              <a:gd name="connsiteX12" fmla="*/ 972108 w 2808313"/>
              <a:gd name="connsiteY12" fmla="*/ 2540985 h 2688679"/>
              <a:gd name="connsiteX13" fmla="*/ 1257949 w 2808313"/>
              <a:gd name="connsiteY13" fmla="*/ 2311975 h 2688679"/>
              <a:gd name="connsiteX14" fmla="*/ 1255442 w 2808313"/>
              <a:gd name="connsiteY14" fmla="*/ 2299557 h 2688679"/>
              <a:gd name="connsiteX15" fmla="*/ 1255442 w 2808313"/>
              <a:gd name="connsiteY15" fmla="*/ 1675907 h 2688679"/>
              <a:gd name="connsiteX16" fmla="*/ 0 w 2808313"/>
              <a:gd name="connsiteY16" fmla="*/ 1989106 h 2688679"/>
              <a:gd name="connsiteX17" fmla="*/ 0 w 2808313"/>
              <a:gd name="connsiteY17" fmla="*/ 1679449 h 2688679"/>
              <a:gd name="connsiteX18" fmla="*/ 1255442 w 2808313"/>
              <a:gd name="connsiteY18" fmla="*/ 1013496 h 2688679"/>
              <a:gd name="connsiteX19" fmla="*/ 1255442 w 2808313"/>
              <a:gd name="connsiteY19" fmla="*/ 148715 h 2688679"/>
              <a:gd name="connsiteX20" fmla="*/ 1404157 w 2808313"/>
              <a:gd name="connsiteY20" fmla="*/ 0 h 268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KSO_Shape"/>
          <p:cNvSpPr/>
          <p:nvPr/>
        </p:nvSpPr>
        <p:spPr bwMode="auto">
          <a:xfrm>
            <a:off x="6043613" y="1285875"/>
            <a:ext cx="546100" cy="233363"/>
          </a:xfrm>
          <a:custGeom>
            <a:avLst/>
            <a:gdLst>
              <a:gd name="T0" fmla="*/ 2147483646 w 373"/>
              <a:gd name="T1" fmla="*/ 2147483646 h 159"/>
              <a:gd name="T2" fmla="*/ 2147483646 w 373"/>
              <a:gd name="T3" fmla="*/ 0 h 159"/>
              <a:gd name="T4" fmla="*/ 0 w 373"/>
              <a:gd name="T5" fmla="*/ 2147483646 h 159"/>
              <a:gd name="T6" fmla="*/ 2147483646 w 373"/>
              <a:gd name="T7" fmla="*/ 2147483646 h 159"/>
              <a:gd name="T8" fmla="*/ 2147483646 w 373"/>
              <a:gd name="T9" fmla="*/ 2147483646 h 159"/>
              <a:gd name="T10" fmla="*/ 2147483646 w 373"/>
              <a:gd name="T11" fmla="*/ 2147483646 h 159"/>
              <a:gd name="T12" fmla="*/ 2147483646 w 373"/>
              <a:gd name="T13" fmla="*/ 2147483646 h 159"/>
              <a:gd name="T14" fmla="*/ 2147483646 w 373"/>
              <a:gd name="T15" fmla="*/ 2147483646 h 159"/>
              <a:gd name="T16" fmla="*/ 2147483646 w 373"/>
              <a:gd name="T17" fmla="*/ 2147483646 h 159"/>
              <a:gd name="T18" fmla="*/ 2147483646 w 373"/>
              <a:gd name="T19" fmla="*/ 2147483646 h 159"/>
              <a:gd name="T20" fmla="*/ 2147483646 w 373"/>
              <a:gd name="T21" fmla="*/ 2147483646 h 159"/>
              <a:gd name="T22" fmla="*/ 2147483646 w 373"/>
              <a:gd name="T23" fmla="*/ 2147483646 h 159"/>
              <a:gd name="T24" fmla="*/ 2147483646 w 373"/>
              <a:gd name="T25" fmla="*/ 2147483646 h 159"/>
              <a:gd name="T26" fmla="*/ 2147483646 w 373"/>
              <a:gd name="T27" fmla="*/ 2147483646 h 159"/>
              <a:gd name="T28" fmla="*/ 2147483646 w 373"/>
              <a:gd name="T29" fmla="*/ 2147483646 h 159"/>
              <a:gd name="T30" fmla="*/ 2147483646 w 373"/>
              <a:gd name="T31" fmla="*/ 2147483646 h 159"/>
              <a:gd name="T32" fmla="*/ 2147483646 w 373"/>
              <a:gd name="T33" fmla="*/ 2147483646 h 159"/>
              <a:gd name="T34" fmla="*/ 2147483646 w 373"/>
              <a:gd name="T35" fmla="*/ 2147483646 h 159"/>
              <a:gd name="T36" fmla="*/ 2147483646 w 373"/>
              <a:gd name="T37" fmla="*/ 2147483646 h 159"/>
              <a:gd name="T38" fmla="*/ 2147483646 w 373"/>
              <a:gd name="T39" fmla="*/ 2147483646 h 159"/>
              <a:gd name="T40" fmla="*/ 2147483646 w 373"/>
              <a:gd name="T41" fmla="*/ 2147483646 h 159"/>
              <a:gd name="T42" fmla="*/ 2147483646 w 373"/>
              <a:gd name="T43" fmla="*/ 2147483646 h 159"/>
              <a:gd name="T44" fmla="*/ 2147483646 w 373"/>
              <a:gd name="T45" fmla="*/ 2147483646 h 159"/>
              <a:gd name="T46" fmla="*/ 2147483646 w 373"/>
              <a:gd name="T47" fmla="*/ 2147483646 h 159"/>
              <a:gd name="T48" fmla="*/ 2147483646 w 373"/>
              <a:gd name="T49" fmla="*/ 2147483646 h 159"/>
              <a:gd name="T50" fmla="*/ 2147483646 w 373"/>
              <a:gd name="T51" fmla="*/ 2147483646 h 159"/>
              <a:gd name="T52" fmla="*/ 2147483646 w 373"/>
              <a:gd name="T53" fmla="*/ 2147483646 h 159"/>
              <a:gd name="T54" fmla="*/ 2147483646 w 373"/>
              <a:gd name="T55" fmla="*/ 2147483646 h 159"/>
              <a:gd name="T56" fmla="*/ 2147483646 w 373"/>
              <a:gd name="T57" fmla="*/ 2147483646 h 159"/>
              <a:gd name="T58" fmla="*/ 2147483646 w 373"/>
              <a:gd name="T59" fmla="*/ 2147483646 h 159"/>
              <a:gd name="T60" fmla="*/ 2147483646 w 373"/>
              <a:gd name="T61" fmla="*/ 2147483646 h 159"/>
              <a:gd name="T62" fmla="*/ 2147483646 w 373"/>
              <a:gd name="T63" fmla="*/ 2147483646 h 159"/>
              <a:gd name="T64" fmla="*/ 2147483646 w 373"/>
              <a:gd name="T65" fmla="*/ 2147483646 h 159"/>
              <a:gd name="T66" fmla="*/ 2147483646 w 373"/>
              <a:gd name="T67" fmla="*/ 2147483646 h 159"/>
              <a:gd name="T68" fmla="*/ 2147483646 w 373"/>
              <a:gd name="T69" fmla="*/ 2147483646 h 159"/>
              <a:gd name="T70" fmla="*/ 2147483646 w 373"/>
              <a:gd name="T71" fmla="*/ 2147483646 h 159"/>
              <a:gd name="T72" fmla="*/ 2147483646 w 373"/>
              <a:gd name="T73" fmla="*/ 2147483646 h 159"/>
              <a:gd name="T74" fmla="*/ 2147483646 w 373"/>
              <a:gd name="T75" fmla="*/ 2147483646 h 159"/>
              <a:gd name="T76" fmla="*/ 2147483646 w 373"/>
              <a:gd name="T77" fmla="*/ 2147483646 h 159"/>
              <a:gd name="T78" fmla="*/ 2147483646 w 373"/>
              <a:gd name="T79" fmla="*/ 2147483646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4545013" y="1287463"/>
            <a:ext cx="506413" cy="249238"/>
          </a:xfrm>
          <a:custGeom>
            <a:avLst/>
            <a:gdLst>
              <a:gd name="T0" fmla="*/ 2147483646 w 368"/>
              <a:gd name="T1" fmla="*/ 2147483646 h 181"/>
              <a:gd name="T2" fmla="*/ 2147483646 w 368"/>
              <a:gd name="T3" fmla="*/ 2147483646 h 181"/>
              <a:gd name="T4" fmla="*/ 2147483646 w 368"/>
              <a:gd name="T5" fmla="*/ 2147483646 h 181"/>
              <a:gd name="T6" fmla="*/ 2147483646 w 368"/>
              <a:gd name="T7" fmla="*/ 2147483646 h 181"/>
              <a:gd name="T8" fmla="*/ 2147483646 w 368"/>
              <a:gd name="T9" fmla="*/ 2147483646 h 181"/>
              <a:gd name="T10" fmla="*/ 2147483646 w 368"/>
              <a:gd name="T11" fmla="*/ 2147483646 h 181"/>
              <a:gd name="T12" fmla="*/ 2147483646 w 368"/>
              <a:gd name="T13" fmla="*/ 2147483646 h 181"/>
              <a:gd name="T14" fmla="*/ 2147483646 w 368"/>
              <a:gd name="T15" fmla="*/ 2147483646 h 181"/>
              <a:gd name="T16" fmla="*/ 2147483646 w 368"/>
              <a:gd name="T17" fmla="*/ 2147483646 h 181"/>
              <a:gd name="T18" fmla="*/ 0 w 368"/>
              <a:gd name="T19" fmla="*/ 2147483646 h 181"/>
              <a:gd name="T20" fmla="*/ 2147483646 w 368"/>
              <a:gd name="T21" fmla="*/ 2147483646 h 181"/>
              <a:gd name="T22" fmla="*/ 2147483646 w 368"/>
              <a:gd name="T23" fmla="*/ 2147483646 h 181"/>
              <a:gd name="T24" fmla="*/ 2147483646 w 368"/>
              <a:gd name="T25" fmla="*/ 2147483646 h 181"/>
              <a:gd name="T26" fmla="*/ 2147483646 w 368"/>
              <a:gd name="T27" fmla="*/ 2147483646 h 181"/>
              <a:gd name="T28" fmla="*/ 2147483646 w 368"/>
              <a:gd name="T29" fmla="*/ 2147483646 h 181"/>
              <a:gd name="T30" fmla="*/ 2147483646 w 368"/>
              <a:gd name="T31" fmla="*/ 2147483646 h 181"/>
              <a:gd name="T32" fmla="*/ 2147483646 w 368"/>
              <a:gd name="T33" fmla="*/ 2147483646 h 181"/>
              <a:gd name="T34" fmla="*/ 2147483646 w 368"/>
              <a:gd name="T35" fmla="*/ 2147483646 h 181"/>
              <a:gd name="T36" fmla="*/ 2147483646 w 368"/>
              <a:gd name="T37" fmla="*/ 2147483646 h 181"/>
              <a:gd name="T38" fmla="*/ 2147483646 w 368"/>
              <a:gd name="T39" fmla="*/ 2147483646 h 181"/>
              <a:gd name="T40" fmla="*/ 2147483646 w 368"/>
              <a:gd name="T41" fmla="*/ 2147483646 h 181"/>
              <a:gd name="T42" fmla="*/ 2147483646 w 368"/>
              <a:gd name="T43" fmla="*/ 2147483646 h 181"/>
              <a:gd name="T44" fmla="*/ 2147483646 w 368"/>
              <a:gd name="T45" fmla="*/ 2147483646 h 181"/>
              <a:gd name="T46" fmla="*/ 2147483646 w 368"/>
              <a:gd name="T47" fmla="*/ 0 h 181"/>
              <a:gd name="T48" fmla="*/ 2147483646 w 368"/>
              <a:gd name="T49" fmla="*/ 2147483646 h 181"/>
              <a:gd name="T50" fmla="*/ 2147483646 w 368"/>
              <a:gd name="T51" fmla="*/ 2147483646 h 181"/>
              <a:gd name="T52" fmla="*/ 2147483646 w 368"/>
              <a:gd name="T53" fmla="*/ 2147483646 h 181"/>
              <a:gd name="T54" fmla="*/ 2147483646 w 368"/>
              <a:gd name="T55" fmla="*/ 2147483646 h 181"/>
              <a:gd name="T56" fmla="*/ 2147483646 w 368"/>
              <a:gd name="T57" fmla="*/ 2147483646 h 181"/>
              <a:gd name="T58" fmla="*/ 2147483646 w 368"/>
              <a:gd name="T59" fmla="*/ 2147483646 h 181"/>
              <a:gd name="T60" fmla="*/ 2147483646 w 368"/>
              <a:gd name="T61" fmla="*/ 2147483646 h 181"/>
              <a:gd name="T62" fmla="*/ 2147483646 w 368"/>
              <a:gd name="T63" fmla="*/ 2147483646 h 181"/>
              <a:gd name="T64" fmla="*/ 2147483646 w 368"/>
              <a:gd name="T65" fmla="*/ 2147483646 h 181"/>
              <a:gd name="T66" fmla="*/ 2147483646 w 368"/>
              <a:gd name="T67" fmla="*/ 2147483646 h 181"/>
              <a:gd name="T68" fmla="*/ 2147483646 w 368"/>
              <a:gd name="T69" fmla="*/ 2147483646 h 181"/>
              <a:gd name="T70" fmla="*/ 2147483646 w 368"/>
              <a:gd name="T71" fmla="*/ 2147483646 h 181"/>
              <a:gd name="T72" fmla="*/ 2147483646 w 368"/>
              <a:gd name="T73" fmla="*/ 2147483646 h 181"/>
              <a:gd name="T74" fmla="*/ 2147483646 w 368"/>
              <a:gd name="T75" fmla="*/ 2147483646 h 181"/>
              <a:gd name="T76" fmla="*/ 2147483646 w 368"/>
              <a:gd name="T77" fmla="*/ 2147483646 h 181"/>
              <a:gd name="T78" fmla="*/ 2147483646 w 368"/>
              <a:gd name="T79" fmla="*/ 2147483646 h 181"/>
              <a:gd name="T80" fmla="*/ 2147483646 w 368"/>
              <a:gd name="T81" fmla="*/ 2147483646 h 181"/>
              <a:gd name="T82" fmla="*/ 2147483646 w 368"/>
              <a:gd name="T83" fmla="*/ 2147483646 h 181"/>
              <a:gd name="T84" fmla="*/ 2147483646 w 368"/>
              <a:gd name="T85" fmla="*/ 2147483646 h 181"/>
              <a:gd name="T86" fmla="*/ 2147483646 w 368"/>
              <a:gd name="T87" fmla="*/ 2147483646 h 181"/>
              <a:gd name="T88" fmla="*/ 2147483646 w 368"/>
              <a:gd name="T89" fmla="*/ 2147483646 h 181"/>
              <a:gd name="T90" fmla="*/ 2147483646 w 368"/>
              <a:gd name="T91" fmla="*/ 2147483646 h 181"/>
              <a:gd name="T92" fmla="*/ 2147483646 w 368"/>
              <a:gd name="T93" fmla="*/ 2147483646 h 181"/>
              <a:gd name="T94" fmla="*/ 2147483646 w 368"/>
              <a:gd name="T95" fmla="*/ 2147483646 h 18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9478963" y="1863725"/>
            <a:ext cx="355600" cy="387350"/>
          </a:xfrm>
          <a:custGeom>
            <a:avLst/>
            <a:gdLst>
              <a:gd name="connsiteX0" fmla="*/ 1441667 w 5342334"/>
              <a:gd name="connsiteY0" fmla="*/ 293441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354605 w 5342334"/>
              <a:gd name="connsiteY4" fmla="*/ 2912708 h 5785910"/>
              <a:gd name="connsiteX5" fmla="*/ 1428080 w 5342334"/>
              <a:gd name="connsiteY5" fmla="*/ 2945087 h 5785910"/>
              <a:gd name="connsiteX6" fmla="*/ 1431904 w 5342334"/>
              <a:gd name="connsiteY6" fmla="*/ 2942083 h 5785910"/>
              <a:gd name="connsiteX7" fmla="*/ 1431050 w 5342334"/>
              <a:gd name="connsiteY7" fmla="*/ 3320849 h 5785910"/>
              <a:gd name="connsiteX8" fmla="*/ 2146318 w 5342334"/>
              <a:gd name="connsiteY8" fmla="*/ 5548257 h 5785910"/>
              <a:gd name="connsiteX9" fmla="*/ 2115204 w 5342334"/>
              <a:gd name="connsiteY9" fmla="*/ 5553206 h 5785910"/>
              <a:gd name="connsiteX10" fmla="*/ 1246460 w 5342334"/>
              <a:gd name="connsiteY10" fmla="*/ 5785910 h 5785910"/>
              <a:gd name="connsiteX11" fmla="*/ 0 w 5342334"/>
              <a:gd name="connsiteY11" fmla="*/ 3148605 h 5785910"/>
              <a:gd name="connsiteX12" fmla="*/ 1262428 w 5342334"/>
              <a:gd name="connsiteY12" fmla="*/ 2938106 h 5785910"/>
              <a:gd name="connsiteX13" fmla="*/ 3380735 w 5342334"/>
              <a:gd name="connsiteY13" fmla="*/ 118 h 5785910"/>
              <a:gd name="connsiteX14" fmla="*/ 3863622 w 5342334"/>
              <a:gd name="connsiteY14" fmla="*/ 912639 h 5785910"/>
              <a:gd name="connsiteX15" fmla="*/ 3674765 w 5342334"/>
              <a:gd name="connsiteY15" fmla="*/ 2045786 h 5785910"/>
              <a:gd name="connsiteX16" fmla="*/ 4585837 w 5342334"/>
              <a:gd name="connsiteY16" fmla="*/ 2046833 h 5785910"/>
              <a:gd name="connsiteX17" fmla="*/ 4775401 w 5342334"/>
              <a:gd name="connsiteY17" fmla="*/ 2003486 h 5785910"/>
              <a:gd name="connsiteX18" fmla="*/ 5203724 w 5342334"/>
              <a:gd name="connsiteY18" fmla="*/ 2381935 h 5785910"/>
              <a:gd name="connsiteX19" fmla="*/ 4980124 w 5342334"/>
              <a:gd name="connsiteY19" fmla="*/ 2705696 h 5785910"/>
              <a:gd name="connsiteX20" fmla="*/ 5342334 w 5342334"/>
              <a:gd name="connsiteY20" fmla="*/ 3258997 h 5785910"/>
              <a:gd name="connsiteX21" fmla="*/ 5107100 w 5342334"/>
              <a:gd name="connsiteY21" fmla="*/ 3754493 h 5785910"/>
              <a:gd name="connsiteX22" fmla="*/ 5342334 w 5342334"/>
              <a:gd name="connsiteY22" fmla="*/ 4140580 h 5785910"/>
              <a:gd name="connsiteX23" fmla="*/ 4844706 w 5342334"/>
              <a:gd name="connsiteY23" fmla="*/ 4606676 h 5785910"/>
              <a:gd name="connsiteX24" fmla="*/ 4790537 w 5342334"/>
              <a:gd name="connsiteY24" fmla="*/ 4596433 h 5785910"/>
              <a:gd name="connsiteX25" fmla="*/ 4802287 w 5342334"/>
              <a:gd name="connsiteY25" fmla="*/ 4606672 h 5785910"/>
              <a:gd name="connsiteX26" fmla="*/ 5191248 w 5342334"/>
              <a:gd name="connsiteY26" fmla="*/ 4997228 h 5785910"/>
              <a:gd name="connsiteX27" fmla="*/ 4866278 w 5342334"/>
              <a:gd name="connsiteY27" fmla="*/ 5435572 h 5785910"/>
              <a:gd name="connsiteX28" fmla="*/ 4581456 w 5342334"/>
              <a:gd name="connsiteY28" fmla="*/ 5443059 h 5785910"/>
              <a:gd name="connsiteX29" fmla="*/ 4593578 w 5342334"/>
              <a:gd name="connsiteY29" fmla="*/ 5444848 h 5785910"/>
              <a:gd name="connsiteX30" fmla="*/ 4581281 w 5342334"/>
              <a:gd name="connsiteY30" fmla="*/ 5445228 h 5785910"/>
              <a:gd name="connsiteX31" fmla="*/ 2168410 w 5342334"/>
              <a:gd name="connsiteY31" fmla="*/ 5525146 h 5785910"/>
              <a:gd name="connsiteX32" fmla="*/ 1445968 w 5342334"/>
              <a:gd name="connsiteY32" fmla="*/ 3310386 h 5785910"/>
              <a:gd name="connsiteX33" fmla="*/ 1441770 w 5342334"/>
              <a:gd name="connsiteY33" fmla="*/ 2943473 h 5785910"/>
              <a:gd name="connsiteX34" fmla="*/ 1514723 w 5342334"/>
              <a:gd name="connsiteY34" fmla="*/ 2929703 h 5785910"/>
              <a:gd name="connsiteX35" fmla="*/ 1975047 w 5342334"/>
              <a:gd name="connsiteY35" fmla="*/ 2725675 h 5785910"/>
              <a:gd name="connsiteX36" fmla="*/ 2654934 w 5342334"/>
              <a:gd name="connsiteY36" fmla="*/ 1630299 h 5785910"/>
              <a:gd name="connsiteX37" fmla="*/ 3108192 w 5342334"/>
              <a:gd name="connsiteY37" fmla="*/ 686009 h 5785910"/>
              <a:gd name="connsiteX38" fmla="*/ 3334821 w 5342334"/>
              <a:gd name="connsiteY38" fmla="*/ 6121 h 5785910"/>
              <a:gd name="connsiteX39" fmla="*/ 3380735 w 5342334"/>
              <a:gd name="connsiteY39" fmla="*/ 118 h 5785910"/>
              <a:gd name="connsiteX0-1" fmla="*/ 1441667 w 5342334"/>
              <a:gd name="connsiteY0-2" fmla="*/ 2934412 h 5785910"/>
              <a:gd name="connsiteX1-3" fmla="*/ 1441770 w 5342334"/>
              <a:gd name="connsiteY1-4" fmla="*/ 2943473 h 5785910"/>
              <a:gd name="connsiteX2-5" fmla="*/ 1438934 w 5342334"/>
              <a:gd name="connsiteY2-6" fmla="*/ 2944008 h 5785910"/>
              <a:gd name="connsiteX3-7" fmla="*/ 1437887 w 5342334"/>
              <a:gd name="connsiteY3-8" fmla="*/ 2937382 h 5785910"/>
              <a:gd name="connsiteX4-9" fmla="*/ 1441667 w 5342334"/>
              <a:gd name="connsiteY4-10" fmla="*/ 2934412 h 5785910"/>
              <a:gd name="connsiteX5-11" fmla="*/ 1354605 w 5342334"/>
              <a:gd name="connsiteY5-12" fmla="*/ 2912708 h 5785910"/>
              <a:gd name="connsiteX6-13" fmla="*/ 1428080 w 5342334"/>
              <a:gd name="connsiteY6-14" fmla="*/ 2945087 h 5785910"/>
              <a:gd name="connsiteX7-15" fmla="*/ 1431050 w 5342334"/>
              <a:gd name="connsiteY7-16" fmla="*/ 3320849 h 5785910"/>
              <a:gd name="connsiteX8-17" fmla="*/ 2146318 w 5342334"/>
              <a:gd name="connsiteY8-18" fmla="*/ 5548257 h 5785910"/>
              <a:gd name="connsiteX9-19" fmla="*/ 2115204 w 5342334"/>
              <a:gd name="connsiteY9-20" fmla="*/ 5553206 h 5785910"/>
              <a:gd name="connsiteX10-21" fmla="*/ 1246460 w 5342334"/>
              <a:gd name="connsiteY10-22" fmla="*/ 5785910 h 5785910"/>
              <a:gd name="connsiteX11-23" fmla="*/ 0 w 5342334"/>
              <a:gd name="connsiteY11-24" fmla="*/ 3148605 h 5785910"/>
              <a:gd name="connsiteX12-25" fmla="*/ 1262428 w 5342334"/>
              <a:gd name="connsiteY12-26" fmla="*/ 2938106 h 5785910"/>
              <a:gd name="connsiteX13-27" fmla="*/ 1354605 w 5342334"/>
              <a:gd name="connsiteY13-28" fmla="*/ 2912708 h 5785910"/>
              <a:gd name="connsiteX14-29" fmla="*/ 3380735 w 5342334"/>
              <a:gd name="connsiteY14-30" fmla="*/ 118 h 5785910"/>
              <a:gd name="connsiteX15-31" fmla="*/ 3863622 w 5342334"/>
              <a:gd name="connsiteY15-32" fmla="*/ 912639 h 5785910"/>
              <a:gd name="connsiteX16-33" fmla="*/ 3674765 w 5342334"/>
              <a:gd name="connsiteY16-34" fmla="*/ 2045786 h 5785910"/>
              <a:gd name="connsiteX17-35" fmla="*/ 4585837 w 5342334"/>
              <a:gd name="connsiteY17-36" fmla="*/ 2046833 h 5785910"/>
              <a:gd name="connsiteX18-37" fmla="*/ 4775401 w 5342334"/>
              <a:gd name="connsiteY18-38" fmla="*/ 2003486 h 5785910"/>
              <a:gd name="connsiteX19-39" fmla="*/ 5203724 w 5342334"/>
              <a:gd name="connsiteY19-40" fmla="*/ 2381935 h 5785910"/>
              <a:gd name="connsiteX20-41" fmla="*/ 4980124 w 5342334"/>
              <a:gd name="connsiteY20-42" fmla="*/ 2705696 h 5785910"/>
              <a:gd name="connsiteX21-43" fmla="*/ 5342334 w 5342334"/>
              <a:gd name="connsiteY21-44" fmla="*/ 3258997 h 5785910"/>
              <a:gd name="connsiteX22-45" fmla="*/ 5107100 w 5342334"/>
              <a:gd name="connsiteY22-46" fmla="*/ 3754493 h 5785910"/>
              <a:gd name="connsiteX23-47" fmla="*/ 5342334 w 5342334"/>
              <a:gd name="connsiteY23-48" fmla="*/ 4140580 h 5785910"/>
              <a:gd name="connsiteX24-49" fmla="*/ 4844706 w 5342334"/>
              <a:gd name="connsiteY24-50" fmla="*/ 4606676 h 5785910"/>
              <a:gd name="connsiteX25-51" fmla="*/ 4790537 w 5342334"/>
              <a:gd name="connsiteY25-52" fmla="*/ 4596433 h 5785910"/>
              <a:gd name="connsiteX26-53" fmla="*/ 4802287 w 5342334"/>
              <a:gd name="connsiteY26-54" fmla="*/ 4606672 h 5785910"/>
              <a:gd name="connsiteX27-55" fmla="*/ 5191248 w 5342334"/>
              <a:gd name="connsiteY27-56" fmla="*/ 4997228 h 5785910"/>
              <a:gd name="connsiteX28-57" fmla="*/ 4866278 w 5342334"/>
              <a:gd name="connsiteY28-58" fmla="*/ 5435572 h 5785910"/>
              <a:gd name="connsiteX29-59" fmla="*/ 4581456 w 5342334"/>
              <a:gd name="connsiteY29-60" fmla="*/ 5443059 h 5785910"/>
              <a:gd name="connsiteX30-61" fmla="*/ 4593578 w 5342334"/>
              <a:gd name="connsiteY30-62" fmla="*/ 5444848 h 5785910"/>
              <a:gd name="connsiteX31-63" fmla="*/ 4581281 w 5342334"/>
              <a:gd name="connsiteY31-64" fmla="*/ 5445228 h 5785910"/>
              <a:gd name="connsiteX32-65" fmla="*/ 2168410 w 5342334"/>
              <a:gd name="connsiteY32-66" fmla="*/ 5525146 h 5785910"/>
              <a:gd name="connsiteX33-67" fmla="*/ 1445968 w 5342334"/>
              <a:gd name="connsiteY33-68" fmla="*/ 3310386 h 5785910"/>
              <a:gd name="connsiteX34-69" fmla="*/ 1441770 w 5342334"/>
              <a:gd name="connsiteY34-70" fmla="*/ 2943473 h 5785910"/>
              <a:gd name="connsiteX35-71" fmla="*/ 1514723 w 5342334"/>
              <a:gd name="connsiteY35-72" fmla="*/ 2929703 h 5785910"/>
              <a:gd name="connsiteX36-73" fmla="*/ 1975047 w 5342334"/>
              <a:gd name="connsiteY36-74" fmla="*/ 2725675 h 5785910"/>
              <a:gd name="connsiteX37-75" fmla="*/ 2654934 w 5342334"/>
              <a:gd name="connsiteY37-76" fmla="*/ 1630299 h 5785910"/>
              <a:gd name="connsiteX38-77" fmla="*/ 3108192 w 5342334"/>
              <a:gd name="connsiteY38-78" fmla="*/ 686009 h 5785910"/>
              <a:gd name="connsiteX39-79" fmla="*/ 3334821 w 5342334"/>
              <a:gd name="connsiteY39-80" fmla="*/ 6121 h 5785910"/>
              <a:gd name="connsiteX40" fmla="*/ 3380735 w 5342334"/>
              <a:gd name="connsiteY40" fmla="*/ 118 h 5785910"/>
              <a:gd name="connsiteX0-81" fmla="*/ 1437887 w 5342334"/>
              <a:gd name="connsiteY0-82" fmla="*/ 2937382 h 5785910"/>
              <a:gd name="connsiteX1-83" fmla="*/ 1441770 w 5342334"/>
              <a:gd name="connsiteY1-84" fmla="*/ 2943473 h 5785910"/>
              <a:gd name="connsiteX2-85" fmla="*/ 1438934 w 5342334"/>
              <a:gd name="connsiteY2-86" fmla="*/ 2944008 h 5785910"/>
              <a:gd name="connsiteX3-87" fmla="*/ 1437887 w 5342334"/>
              <a:gd name="connsiteY3-88" fmla="*/ 2937382 h 5785910"/>
              <a:gd name="connsiteX4-89" fmla="*/ 1354605 w 5342334"/>
              <a:gd name="connsiteY4-90" fmla="*/ 2912708 h 5785910"/>
              <a:gd name="connsiteX5-91" fmla="*/ 1428080 w 5342334"/>
              <a:gd name="connsiteY5-92" fmla="*/ 2945087 h 5785910"/>
              <a:gd name="connsiteX6-93" fmla="*/ 1431050 w 5342334"/>
              <a:gd name="connsiteY6-94" fmla="*/ 3320849 h 5785910"/>
              <a:gd name="connsiteX7-95" fmla="*/ 2146318 w 5342334"/>
              <a:gd name="connsiteY7-96" fmla="*/ 5548257 h 5785910"/>
              <a:gd name="connsiteX8-97" fmla="*/ 2115204 w 5342334"/>
              <a:gd name="connsiteY8-98" fmla="*/ 5553206 h 5785910"/>
              <a:gd name="connsiteX9-99" fmla="*/ 1246460 w 5342334"/>
              <a:gd name="connsiteY9-100" fmla="*/ 5785910 h 5785910"/>
              <a:gd name="connsiteX10-101" fmla="*/ 0 w 5342334"/>
              <a:gd name="connsiteY10-102" fmla="*/ 3148605 h 5785910"/>
              <a:gd name="connsiteX11-103" fmla="*/ 1262428 w 5342334"/>
              <a:gd name="connsiteY11-104" fmla="*/ 2938106 h 5785910"/>
              <a:gd name="connsiteX12-105" fmla="*/ 1354605 w 5342334"/>
              <a:gd name="connsiteY12-106" fmla="*/ 2912708 h 5785910"/>
              <a:gd name="connsiteX13-107" fmla="*/ 3380735 w 5342334"/>
              <a:gd name="connsiteY13-108" fmla="*/ 118 h 5785910"/>
              <a:gd name="connsiteX14-109" fmla="*/ 3863622 w 5342334"/>
              <a:gd name="connsiteY14-110" fmla="*/ 912639 h 5785910"/>
              <a:gd name="connsiteX15-111" fmla="*/ 3674765 w 5342334"/>
              <a:gd name="connsiteY15-112" fmla="*/ 2045786 h 5785910"/>
              <a:gd name="connsiteX16-113" fmla="*/ 4585837 w 5342334"/>
              <a:gd name="connsiteY16-114" fmla="*/ 2046833 h 5785910"/>
              <a:gd name="connsiteX17-115" fmla="*/ 4775401 w 5342334"/>
              <a:gd name="connsiteY17-116" fmla="*/ 2003486 h 5785910"/>
              <a:gd name="connsiteX18-117" fmla="*/ 5203724 w 5342334"/>
              <a:gd name="connsiteY18-118" fmla="*/ 2381935 h 5785910"/>
              <a:gd name="connsiteX19-119" fmla="*/ 4980124 w 5342334"/>
              <a:gd name="connsiteY19-120" fmla="*/ 2705696 h 5785910"/>
              <a:gd name="connsiteX20-121" fmla="*/ 5342334 w 5342334"/>
              <a:gd name="connsiteY20-122" fmla="*/ 3258997 h 5785910"/>
              <a:gd name="connsiteX21-123" fmla="*/ 5107100 w 5342334"/>
              <a:gd name="connsiteY21-124" fmla="*/ 3754493 h 5785910"/>
              <a:gd name="connsiteX22-125" fmla="*/ 5342334 w 5342334"/>
              <a:gd name="connsiteY22-126" fmla="*/ 4140580 h 5785910"/>
              <a:gd name="connsiteX23-127" fmla="*/ 4844706 w 5342334"/>
              <a:gd name="connsiteY23-128" fmla="*/ 4606676 h 5785910"/>
              <a:gd name="connsiteX24-129" fmla="*/ 4790537 w 5342334"/>
              <a:gd name="connsiteY24-130" fmla="*/ 4596433 h 5785910"/>
              <a:gd name="connsiteX25-131" fmla="*/ 4802287 w 5342334"/>
              <a:gd name="connsiteY25-132" fmla="*/ 4606672 h 5785910"/>
              <a:gd name="connsiteX26-133" fmla="*/ 5191248 w 5342334"/>
              <a:gd name="connsiteY26-134" fmla="*/ 4997228 h 5785910"/>
              <a:gd name="connsiteX27-135" fmla="*/ 4866278 w 5342334"/>
              <a:gd name="connsiteY27-136" fmla="*/ 5435572 h 5785910"/>
              <a:gd name="connsiteX28-137" fmla="*/ 4581456 w 5342334"/>
              <a:gd name="connsiteY28-138" fmla="*/ 5443059 h 5785910"/>
              <a:gd name="connsiteX29-139" fmla="*/ 4593578 w 5342334"/>
              <a:gd name="connsiteY29-140" fmla="*/ 5444848 h 5785910"/>
              <a:gd name="connsiteX30-141" fmla="*/ 4581281 w 5342334"/>
              <a:gd name="connsiteY30-142" fmla="*/ 5445228 h 5785910"/>
              <a:gd name="connsiteX31-143" fmla="*/ 2168410 w 5342334"/>
              <a:gd name="connsiteY31-144" fmla="*/ 5525146 h 5785910"/>
              <a:gd name="connsiteX32-145" fmla="*/ 1445968 w 5342334"/>
              <a:gd name="connsiteY32-146" fmla="*/ 3310386 h 5785910"/>
              <a:gd name="connsiteX33-147" fmla="*/ 1441770 w 5342334"/>
              <a:gd name="connsiteY33-148" fmla="*/ 2943473 h 5785910"/>
              <a:gd name="connsiteX34-149" fmla="*/ 1514723 w 5342334"/>
              <a:gd name="connsiteY34-150" fmla="*/ 2929703 h 5785910"/>
              <a:gd name="connsiteX35-151" fmla="*/ 1975047 w 5342334"/>
              <a:gd name="connsiteY35-152" fmla="*/ 2725675 h 5785910"/>
              <a:gd name="connsiteX36-153" fmla="*/ 2654934 w 5342334"/>
              <a:gd name="connsiteY36-154" fmla="*/ 1630299 h 5785910"/>
              <a:gd name="connsiteX37-155" fmla="*/ 3108192 w 5342334"/>
              <a:gd name="connsiteY37-156" fmla="*/ 686009 h 5785910"/>
              <a:gd name="connsiteX38-157" fmla="*/ 3334821 w 5342334"/>
              <a:gd name="connsiteY38-158" fmla="*/ 6121 h 5785910"/>
              <a:gd name="connsiteX39-159" fmla="*/ 3380735 w 5342334"/>
              <a:gd name="connsiteY39-160" fmla="*/ 118 h 5785910"/>
              <a:gd name="connsiteX0-161" fmla="*/ 1438934 w 5342334"/>
              <a:gd name="connsiteY0-162" fmla="*/ 2944008 h 5785910"/>
              <a:gd name="connsiteX1-163" fmla="*/ 1441770 w 5342334"/>
              <a:gd name="connsiteY1-164" fmla="*/ 2943473 h 5785910"/>
              <a:gd name="connsiteX2-165" fmla="*/ 1438934 w 5342334"/>
              <a:gd name="connsiteY2-166" fmla="*/ 2944008 h 5785910"/>
              <a:gd name="connsiteX3-167" fmla="*/ 1354605 w 5342334"/>
              <a:gd name="connsiteY3-168" fmla="*/ 2912708 h 5785910"/>
              <a:gd name="connsiteX4-169" fmla="*/ 1428080 w 5342334"/>
              <a:gd name="connsiteY4-170" fmla="*/ 2945087 h 5785910"/>
              <a:gd name="connsiteX5-171" fmla="*/ 1431050 w 5342334"/>
              <a:gd name="connsiteY5-172" fmla="*/ 3320849 h 5785910"/>
              <a:gd name="connsiteX6-173" fmla="*/ 2146318 w 5342334"/>
              <a:gd name="connsiteY6-174" fmla="*/ 5548257 h 5785910"/>
              <a:gd name="connsiteX7-175" fmla="*/ 2115204 w 5342334"/>
              <a:gd name="connsiteY7-176" fmla="*/ 5553206 h 5785910"/>
              <a:gd name="connsiteX8-177" fmla="*/ 1246460 w 5342334"/>
              <a:gd name="connsiteY8-178" fmla="*/ 5785910 h 5785910"/>
              <a:gd name="connsiteX9-179" fmla="*/ 0 w 5342334"/>
              <a:gd name="connsiteY9-180" fmla="*/ 3148605 h 5785910"/>
              <a:gd name="connsiteX10-181" fmla="*/ 1262428 w 5342334"/>
              <a:gd name="connsiteY10-182" fmla="*/ 2938106 h 5785910"/>
              <a:gd name="connsiteX11-183" fmla="*/ 1354605 w 5342334"/>
              <a:gd name="connsiteY11-184" fmla="*/ 2912708 h 5785910"/>
              <a:gd name="connsiteX12-185" fmla="*/ 3380735 w 5342334"/>
              <a:gd name="connsiteY12-186" fmla="*/ 118 h 5785910"/>
              <a:gd name="connsiteX13-187" fmla="*/ 3863622 w 5342334"/>
              <a:gd name="connsiteY13-188" fmla="*/ 912639 h 5785910"/>
              <a:gd name="connsiteX14-189" fmla="*/ 3674765 w 5342334"/>
              <a:gd name="connsiteY14-190" fmla="*/ 2045786 h 5785910"/>
              <a:gd name="connsiteX15-191" fmla="*/ 4585837 w 5342334"/>
              <a:gd name="connsiteY15-192" fmla="*/ 2046833 h 5785910"/>
              <a:gd name="connsiteX16-193" fmla="*/ 4775401 w 5342334"/>
              <a:gd name="connsiteY16-194" fmla="*/ 2003486 h 5785910"/>
              <a:gd name="connsiteX17-195" fmla="*/ 5203724 w 5342334"/>
              <a:gd name="connsiteY17-196" fmla="*/ 2381935 h 5785910"/>
              <a:gd name="connsiteX18-197" fmla="*/ 4980124 w 5342334"/>
              <a:gd name="connsiteY18-198" fmla="*/ 2705696 h 5785910"/>
              <a:gd name="connsiteX19-199" fmla="*/ 5342334 w 5342334"/>
              <a:gd name="connsiteY19-200" fmla="*/ 3258997 h 5785910"/>
              <a:gd name="connsiteX20-201" fmla="*/ 5107100 w 5342334"/>
              <a:gd name="connsiteY20-202" fmla="*/ 3754493 h 5785910"/>
              <a:gd name="connsiteX21-203" fmla="*/ 5342334 w 5342334"/>
              <a:gd name="connsiteY21-204" fmla="*/ 4140580 h 5785910"/>
              <a:gd name="connsiteX22-205" fmla="*/ 4844706 w 5342334"/>
              <a:gd name="connsiteY22-206" fmla="*/ 4606676 h 5785910"/>
              <a:gd name="connsiteX23-207" fmla="*/ 4790537 w 5342334"/>
              <a:gd name="connsiteY23-208" fmla="*/ 4596433 h 5785910"/>
              <a:gd name="connsiteX24-209" fmla="*/ 4802287 w 5342334"/>
              <a:gd name="connsiteY24-210" fmla="*/ 4606672 h 5785910"/>
              <a:gd name="connsiteX25-211" fmla="*/ 5191248 w 5342334"/>
              <a:gd name="connsiteY25-212" fmla="*/ 4997228 h 5785910"/>
              <a:gd name="connsiteX26-213" fmla="*/ 4866278 w 5342334"/>
              <a:gd name="connsiteY26-214" fmla="*/ 5435572 h 5785910"/>
              <a:gd name="connsiteX27-215" fmla="*/ 4581456 w 5342334"/>
              <a:gd name="connsiteY27-216" fmla="*/ 5443059 h 5785910"/>
              <a:gd name="connsiteX28-217" fmla="*/ 4593578 w 5342334"/>
              <a:gd name="connsiteY28-218" fmla="*/ 5444848 h 5785910"/>
              <a:gd name="connsiteX29-219" fmla="*/ 4581281 w 5342334"/>
              <a:gd name="connsiteY29-220" fmla="*/ 5445228 h 5785910"/>
              <a:gd name="connsiteX30-221" fmla="*/ 2168410 w 5342334"/>
              <a:gd name="connsiteY30-222" fmla="*/ 5525146 h 5785910"/>
              <a:gd name="connsiteX31-223" fmla="*/ 1445968 w 5342334"/>
              <a:gd name="connsiteY31-224" fmla="*/ 3310386 h 5785910"/>
              <a:gd name="connsiteX32-225" fmla="*/ 1441770 w 5342334"/>
              <a:gd name="connsiteY32-226" fmla="*/ 2943473 h 5785910"/>
              <a:gd name="connsiteX33-227" fmla="*/ 1514723 w 5342334"/>
              <a:gd name="connsiteY33-228" fmla="*/ 2929703 h 5785910"/>
              <a:gd name="connsiteX34-229" fmla="*/ 1975047 w 5342334"/>
              <a:gd name="connsiteY34-230" fmla="*/ 2725675 h 5785910"/>
              <a:gd name="connsiteX35-231" fmla="*/ 2654934 w 5342334"/>
              <a:gd name="connsiteY35-232" fmla="*/ 1630299 h 5785910"/>
              <a:gd name="connsiteX36-233" fmla="*/ 3108192 w 5342334"/>
              <a:gd name="connsiteY36-234" fmla="*/ 686009 h 5785910"/>
              <a:gd name="connsiteX37-235" fmla="*/ 3334821 w 5342334"/>
              <a:gd name="connsiteY37-236" fmla="*/ 6121 h 5785910"/>
              <a:gd name="connsiteX38-237" fmla="*/ 3380735 w 5342334"/>
              <a:gd name="connsiteY38-238" fmla="*/ 118 h 5785910"/>
              <a:gd name="connsiteX0-239" fmla="*/ 1438934 w 5342334"/>
              <a:gd name="connsiteY0-240" fmla="*/ 2944008 h 5785910"/>
              <a:gd name="connsiteX1-241" fmla="*/ 1441770 w 5342334"/>
              <a:gd name="connsiteY1-242" fmla="*/ 2943473 h 5785910"/>
              <a:gd name="connsiteX2-243" fmla="*/ 1438934 w 5342334"/>
              <a:gd name="connsiteY2-244" fmla="*/ 2944008 h 5785910"/>
              <a:gd name="connsiteX3-245" fmla="*/ 1354605 w 5342334"/>
              <a:gd name="connsiteY3-246" fmla="*/ 2912708 h 5785910"/>
              <a:gd name="connsiteX4-247" fmla="*/ 1428080 w 5342334"/>
              <a:gd name="connsiteY4-248" fmla="*/ 2945087 h 5785910"/>
              <a:gd name="connsiteX5-249" fmla="*/ 1431050 w 5342334"/>
              <a:gd name="connsiteY5-250" fmla="*/ 3320849 h 5785910"/>
              <a:gd name="connsiteX6-251" fmla="*/ 2146318 w 5342334"/>
              <a:gd name="connsiteY6-252" fmla="*/ 5548257 h 5785910"/>
              <a:gd name="connsiteX7-253" fmla="*/ 2115204 w 5342334"/>
              <a:gd name="connsiteY7-254" fmla="*/ 5553206 h 5785910"/>
              <a:gd name="connsiteX8-255" fmla="*/ 1246460 w 5342334"/>
              <a:gd name="connsiteY8-256" fmla="*/ 5785910 h 5785910"/>
              <a:gd name="connsiteX9-257" fmla="*/ 0 w 5342334"/>
              <a:gd name="connsiteY9-258" fmla="*/ 3148605 h 5785910"/>
              <a:gd name="connsiteX10-259" fmla="*/ 1262428 w 5342334"/>
              <a:gd name="connsiteY10-260" fmla="*/ 2938106 h 5785910"/>
              <a:gd name="connsiteX11-261" fmla="*/ 1354605 w 5342334"/>
              <a:gd name="connsiteY11-262" fmla="*/ 2912708 h 5785910"/>
              <a:gd name="connsiteX12-263" fmla="*/ 3380735 w 5342334"/>
              <a:gd name="connsiteY12-264" fmla="*/ 118 h 5785910"/>
              <a:gd name="connsiteX13-265" fmla="*/ 3863622 w 5342334"/>
              <a:gd name="connsiteY13-266" fmla="*/ 912639 h 5785910"/>
              <a:gd name="connsiteX14-267" fmla="*/ 3674765 w 5342334"/>
              <a:gd name="connsiteY14-268" fmla="*/ 2045786 h 5785910"/>
              <a:gd name="connsiteX15-269" fmla="*/ 4585837 w 5342334"/>
              <a:gd name="connsiteY15-270" fmla="*/ 2046833 h 5785910"/>
              <a:gd name="connsiteX16-271" fmla="*/ 4775401 w 5342334"/>
              <a:gd name="connsiteY16-272" fmla="*/ 2003486 h 5785910"/>
              <a:gd name="connsiteX17-273" fmla="*/ 5203724 w 5342334"/>
              <a:gd name="connsiteY17-274" fmla="*/ 2381935 h 5785910"/>
              <a:gd name="connsiteX18-275" fmla="*/ 4980124 w 5342334"/>
              <a:gd name="connsiteY18-276" fmla="*/ 2705696 h 5785910"/>
              <a:gd name="connsiteX19-277" fmla="*/ 5342334 w 5342334"/>
              <a:gd name="connsiteY19-278" fmla="*/ 3258997 h 5785910"/>
              <a:gd name="connsiteX20-279" fmla="*/ 5107100 w 5342334"/>
              <a:gd name="connsiteY20-280" fmla="*/ 3754493 h 5785910"/>
              <a:gd name="connsiteX21-281" fmla="*/ 5342334 w 5342334"/>
              <a:gd name="connsiteY21-282" fmla="*/ 4140580 h 5785910"/>
              <a:gd name="connsiteX22-283" fmla="*/ 4844706 w 5342334"/>
              <a:gd name="connsiteY22-284" fmla="*/ 4606676 h 5785910"/>
              <a:gd name="connsiteX23-285" fmla="*/ 4790537 w 5342334"/>
              <a:gd name="connsiteY23-286" fmla="*/ 4596433 h 5785910"/>
              <a:gd name="connsiteX24-287" fmla="*/ 4802287 w 5342334"/>
              <a:gd name="connsiteY24-288" fmla="*/ 4606672 h 5785910"/>
              <a:gd name="connsiteX25-289" fmla="*/ 5191248 w 5342334"/>
              <a:gd name="connsiteY25-290" fmla="*/ 4997228 h 5785910"/>
              <a:gd name="connsiteX26-291" fmla="*/ 4866278 w 5342334"/>
              <a:gd name="connsiteY26-292" fmla="*/ 5435572 h 5785910"/>
              <a:gd name="connsiteX27-293" fmla="*/ 4581456 w 5342334"/>
              <a:gd name="connsiteY27-294" fmla="*/ 5443059 h 5785910"/>
              <a:gd name="connsiteX28-295" fmla="*/ 4593578 w 5342334"/>
              <a:gd name="connsiteY28-296" fmla="*/ 5444848 h 5785910"/>
              <a:gd name="connsiteX29-297" fmla="*/ 4581281 w 5342334"/>
              <a:gd name="connsiteY29-298" fmla="*/ 5445228 h 5785910"/>
              <a:gd name="connsiteX30-299" fmla="*/ 2168410 w 5342334"/>
              <a:gd name="connsiteY30-300" fmla="*/ 5525146 h 5785910"/>
              <a:gd name="connsiteX31-301" fmla="*/ 1445968 w 5342334"/>
              <a:gd name="connsiteY31-302" fmla="*/ 3310386 h 5785910"/>
              <a:gd name="connsiteX32-303" fmla="*/ 1441770 w 5342334"/>
              <a:gd name="connsiteY32-304" fmla="*/ 2943473 h 5785910"/>
              <a:gd name="connsiteX33-305" fmla="*/ 1514723 w 5342334"/>
              <a:gd name="connsiteY33-306" fmla="*/ 2929703 h 5785910"/>
              <a:gd name="connsiteX34-307" fmla="*/ 1975047 w 5342334"/>
              <a:gd name="connsiteY34-308" fmla="*/ 2725675 h 5785910"/>
              <a:gd name="connsiteX35-309" fmla="*/ 2654934 w 5342334"/>
              <a:gd name="connsiteY35-310" fmla="*/ 1630299 h 5785910"/>
              <a:gd name="connsiteX36-311" fmla="*/ 3108192 w 5342334"/>
              <a:gd name="connsiteY36-312" fmla="*/ 686009 h 5785910"/>
              <a:gd name="connsiteX37-313" fmla="*/ 3334821 w 5342334"/>
              <a:gd name="connsiteY37-314" fmla="*/ 6121 h 5785910"/>
              <a:gd name="connsiteX38-315" fmla="*/ 3380735 w 5342334"/>
              <a:gd name="connsiteY38-316" fmla="*/ 118 h 5785910"/>
              <a:gd name="connsiteX0-317" fmla="*/ 1438934 w 5342334"/>
              <a:gd name="connsiteY0-318" fmla="*/ 2944008 h 5785910"/>
              <a:gd name="connsiteX1-319" fmla="*/ 1441770 w 5342334"/>
              <a:gd name="connsiteY1-320" fmla="*/ 2943473 h 5785910"/>
              <a:gd name="connsiteX2-321" fmla="*/ 1438934 w 5342334"/>
              <a:gd name="connsiteY2-322" fmla="*/ 2944008 h 5785910"/>
              <a:gd name="connsiteX3-323" fmla="*/ 1354605 w 5342334"/>
              <a:gd name="connsiteY3-324" fmla="*/ 2912708 h 5785910"/>
              <a:gd name="connsiteX4-325" fmla="*/ 1428080 w 5342334"/>
              <a:gd name="connsiteY4-326" fmla="*/ 2945087 h 5785910"/>
              <a:gd name="connsiteX5-327" fmla="*/ 1431050 w 5342334"/>
              <a:gd name="connsiteY5-328" fmla="*/ 3320849 h 5785910"/>
              <a:gd name="connsiteX6-329" fmla="*/ 2146318 w 5342334"/>
              <a:gd name="connsiteY6-330" fmla="*/ 5548257 h 5785910"/>
              <a:gd name="connsiteX7-331" fmla="*/ 2115204 w 5342334"/>
              <a:gd name="connsiteY7-332" fmla="*/ 5553206 h 5785910"/>
              <a:gd name="connsiteX8-333" fmla="*/ 1246460 w 5342334"/>
              <a:gd name="connsiteY8-334" fmla="*/ 5785910 h 5785910"/>
              <a:gd name="connsiteX9-335" fmla="*/ 0 w 5342334"/>
              <a:gd name="connsiteY9-336" fmla="*/ 3148605 h 5785910"/>
              <a:gd name="connsiteX10-337" fmla="*/ 1262428 w 5342334"/>
              <a:gd name="connsiteY10-338" fmla="*/ 2938106 h 5785910"/>
              <a:gd name="connsiteX11-339" fmla="*/ 1354605 w 5342334"/>
              <a:gd name="connsiteY11-340" fmla="*/ 2912708 h 5785910"/>
              <a:gd name="connsiteX12-341" fmla="*/ 3380735 w 5342334"/>
              <a:gd name="connsiteY12-342" fmla="*/ 118 h 5785910"/>
              <a:gd name="connsiteX13-343" fmla="*/ 3863622 w 5342334"/>
              <a:gd name="connsiteY13-344" fmla="*/ 912639 h 5785910"/>
              <a:gd name="connsiteX14-345" fmla="*/ 3674765 w 5342334"/>
              <a:gd name="connsiteY14-346" fmla="*/ 2045786 h 5785910"/>
              <a:gd name="connsiteX15-347" fmla="*/ 4585837 w 5342334"/>
              <a:gd name="connsiteY15-348" fmla="*/ 2046833 h 5785910"/>
              <a:gd name="connsiteX16-349" fmla="*/ 4775401 w 5342334"/>
              <a:gd name="connsiteY16-350" fmla="*/ 2003486 h 5785910"/>
              <a:gd name="connsiteX17-351" fmla="*/ 5203724 w 5342334"/>
              <a:gd name="connsiteY17-352" fmla="*/ 2381935 h 5785910"/>
              <a:gd name="connsiteX18-353" fmla="*/ 4980124 w 5342334"/>
              <a:gd name="connsiteY18-354" fmla="*/ 2705696 h 5785910"/>
              <a:gd name="connsiteX19-355" fmla="*/ 5342334 w 5342334"/>
              <a:gd name="connsiteY19-356" fmla="*/ 3258997 h 5785910"/>
              <a:gd name="connsiteX20-357" fmla="*/ 5107100 w 5342334"/>
              <a:gd name="connsiteY20-358" fmla="*/ 3754493 h 5785910"/>
              <a:gd name="connsiteX21-359" fmla="*/ 5342334 w 5342334"/>
              <a:gd name="connsiteY21-360" fmla="*/ 4140580 h 5785910"/>
              <a:gd name="connsiteX22-361" fmla="*/ 4844706 w 5342334"/>
              <a:gd name="connsiteY22-362" fmla="*/ 4606676 h 5785910"/>
              <a:gd name="connsiteX23-363" fmla="*/ 4790537 w 5342334"/>
              <a:gd name="connsiteY23-364" fmla="*/ 4596433 h 5785910"/>
              <a:gd name="connsiteX24-365" fmla="*/ 4802287 w 5342334"/>
              <a:gd name="connsiteY24-366" fmla="*/ 4606672 h 5785910"/>
              <a:gd name="connsiteX25-367" fmla="*/ 5191248 w 5342334"/>
              <a:gd name="connsiteY25-368" fmla="*/ 4997228 h 5785910"/>
              <a:gd name="connsiteX26-369" fmla="*/ 4866278 w 5342334"/>
              <a:gd name="connsiteY26-370" fmla="*/ 5435572 h 5785910"/>
              <a:gd name="connsiteX27-371" fmla="*/ 4581456 w 5342334"/>
              <a:gd name="connsiteY27-372" fmla="*/ 5443059 h 5785910"/>
              <a:gd name="connsiteX28-373" fmla="*/ 4593578 w 5342334"/>
              <a:gd name="connsiteY28-374" fmla="*/ 5444848 h 5785910"/>
              <a:gd name="connsiteX29-375" fmla="*/ 4581281 w 5342334"/>
              <a:gd name="connsiteY29-376" fmla="*/ 5445228 h 5785910"/>
              <a:gd name="connsiteX30-377" fmla="*/ 2168410 w 5342334"/>
              <a:gd name="connsiteY30-378" fmla="*/ 5525146 h 5785910"/>
              <a:gd name="connsiteX31-379" fmla="*/ 1445968 w 5342334"/>
              <a:gd name="connsiteY31-380" fmla="*/ 3310386 h 5785910"/>
              <a:gd name="connsiteX32-381" fmla="*/ 1441770 w 5342334"/>
              <a:gd name="connsiteY32-382" fmla="*/ 2943473 h 5785910"/>
              <a:gd name="connsiteX33-383" fmla="*/ 1514723 w 5342334"/>
              <a:gd name="connsiteY33-384" fmla="*/ 2929703 h 5785910"/>
              <a:gd name="connsiteX34-385" fmla="*/ 1975047 w 5342334"/>
              <a:gd name="connsiteY34-386" fmla="*/ 2725675 h 5785910"/>
              <a:gd name="connsiteX35-387" fmla="*/ 2654934 w 5342334"/>
              <a:gd name="connsiteY35-388" fmla="*/ 1630299 h 5785910"/>
              <a:gd name="connsiteX36-389" fmla="*/ 3108192 w 5342334"/>
              <a:gd name="connsiteY36-390" fmla="*/ 686009 h 5785910"/>
              <a:gd name="connsiteX37-391" fmla="*/ 3334821 w 5342334"/>
              <a:gd name="connsiteY37-392" fmla="*/ 6121 h 5785910"/>
              <a:gd name="connsiteX38-393" fmla="*/ 3380735 w 5342334"/>
              <a:gd name="connsiteY38-394" fmla="*/ 118 h 5785910"/>
              <a:gd name="connsiteX0-395" fmla="*/ 1438934 w 5342334"/>
              <a:gd name="connsiteY0-396" fmla="*/ 2944008 h 5785910"/>
              <a:gd name="connsiteX1-397" fmla="*/ 1441770 w 5342334"/>
              <a:gd name="connsiteY1-398" fmla="*/ 2943473 h 5785910"/>
              <a:gd name="connsiteX2-399" fmla="*/ 1438934 w 5342334"/>
              <a:gd name="connsiteY2-400" fmla="*/ 2944008 h 5785910"/>
              <a:gd name="connsiteX3-401" fmla="*/ 1354605 w 5342334"/>
              <a:gd name="connsiteY3-402" fmla="*/ 2912708 h 5785910"/>
              <a:gd name="connsiteX4-403" fmla="*/ 1428080 w 5342334"/>
              <a:gd name="connsiteY4-404" fmla="*/ 2945087 h 5785910"/>
              <a:gd name="connsiteX5-405" fmla="*/ 1431050 w 5342334"/>
              <a:gd name="connsiteY5-406" fmla="*/ 3320849 h 5785910"/>
              <a:gd name="connsiteX6-407" fmla="*/ 2146318 w 5342334"/>
              <a:gd name="connsiteY6-408" fmla="*/ 5548257 h 5785910"/>
              <a:gd name="connsiteX7-409" fmla="*/ 2115204 w 5342334"/>
              <a:gd name="connsiteY7-410" fmla="*/ 5553206 h 5785910"/>
              <a:gd name="connsiteX8-411" fmla="*/ 1246460 w 5342334"/>
              <a:gd name="connsiteY8-412" fmla="*/ 5785910 h 5785910"/>
              <a:gd name="connsiteX9-413" fmla="*/ 0 w 5342334"/>
              <a:gd name="connsiteY9-414" fmla="*/ 3148605 h 5785910"/>
              <a:gd name="connsiteX10-415" fmla="*/ 1262428 w 5342334"/>
              <a:gd name="connsiteY10-416" fmla="*/ 2938106 h 5785910"/>
              <a:gd name="connsiteX11-417" fmla="*/ 1354605 w 5342334"/>
              <a:gd name="connsiteY11-418" fmla="*/ 2912708 h 5785910"/>
              <a:gd name="connsiteX12-419" fmla="*/ 3380735 w 5342334"/>
              <a:gd name="connsiteY12-420" fmla="*/ 118 h 5785910"/>
              <a:gd name="connsiteX13-421" fmla="*/ 3863622 w 5342334"/>
              <a:gd name="connsiteY13-422" fmla="*/ 912639 h 5785910"/>
              <a:gd name="connsiteX14-423" fmla="*/ 3674765 w 5342334"/>
              <a:gd name="connsiteY14-424" fmla="*/ 2045786 h 5785910"/>
              <a:gd name="connsiteX15-425" fmla="*/ 4585837 w 5342334"/>
              <a:gd name="connsiteY15-426" fmla="*/ 2046833 h 5785910"/>
              <a:gd name="connsiteX16-427" fmla="*/ 4775401 w 5342334"/>
              <a:gd name="connsiteY16-428" fmla="*/ 2003486 h 5785910"/>
              <a:gd name="connsiteX17-429" fmla="*/ 5203724 w 5342334"/>
              <a:gd name="connsiteY17-430" fmla="*/ 2381935 h 5785910"/>
              <a:gd name="connsiteX18-431" fmla="*/ 4980124 w 5342334"/>
              <a:gd name="connsiteY18-432" fmla="*/ 2705696 h 5785910"/>
              <a:gd name="connsiteX19-433" fmla="*/ 5342334 w 5342334"/>
              <a:gd name="connsiteY19-434" fmla="*/ 3258997 h 5785910"/>
              <a:gd name="connsiteX20-435" fmla="*/ 5107100 w 5342334"/>
              <a:gd name="connsiteY20-436" fmla="*/ 3754493 h 5785910"/>
              <a:gd name="connsiteX21-437" fmla="*/ 5342334 w 5342334"/>
              <a:gd name="connsiteY21-438" fmla="*/ 4140580 h 5785910"/>
              <a:gd name="connsiteX22-439" fmla="*/ 4844706 w 5342334"/>
              <a:gd name="connsiteY22-440" fmla="*/ 4606676 h 5785910"/>
              <a:gd name="connsiteX23-441" fmla="*/ 4790537 w 5342334"/>
              <a:gd name="connsiteY23-442" fmla="*/ 4596433 h 5785910"/>
              <a:gd name="connsiteX24-443" fmla="*/ 4802287 w 5342334"/>
              <a:gd name="connsiteY24-444" fmla="*/ 4606672 h 5785910"/>
              <a:gd name="connsiteX25-445" fmla="*/ 5191248 w 5342334"/>
              <a:gd name="connsiteY25-446" fmla="*/ 4997228 h 5785910"/>
              <a:gd name="connsiteX26-447" fmla="*/ 4866278 w 5342334"/>
              <a:gd name="connsiteY26-448" fmla="*/ 5435572 h 5785910"/>
              <a:gd name="connsiteX27-449" fmla="*/ 4581456 w 5342334"/>
              <a:gd name="connsiteY27-450" fmla="*/ 5443059 h 5785910"/>
              <a:gd name="connsiteX28-451" fmla="*/ 4593578 w 5342334"/>
              <a:gd name="connsiteY28-452" fmla="*/ 5444848 h 5785910"/>
              <a:gd name="connsiteX29-453" fmla="*/ 4581281 w 5342334"/>
              <a:gd name="connsiteY29-454" fmla="*/ 5445228 h 5785910"/>
              <a:gd name="connsiteX30-455" fmla="*/ 2168410 w 5342334"/>
              <a:gd name="connsiteY30-456" fmla="*/ 5525146 h 5785910"/>
              <a:gd name="connsiteX31-457" fmla="*/ 1445968 w 5342334"/>
              <a:gd name="connsiteY31-458" fmla="*/ 3310386 h 5785910"/>
              <a:gd name="connsiteX32-459" fmla="*/ 1441770 w 5342334"/>
              <a:gd name="connsiteY32-460" fmla="*/ 2943473 h 5785910"/>
              <a:gd name="connsiteX33-461" fmla="*/ 1514723 w 5342334"/>
              <a:gd name="connsiteY33-462" fmla="*/ 2929703 h 5785910"/>
              <a:gd name="connsiteX34-463" fmla="*/ 1975047 w 5342334"/>
              <a:gd name="connsiteY34-464" fmla="*/ 2725675 h 5785910"/>
              <a:gd name="connsiteX35-465" fmla="*/ 2654934 w 5342334"/>
              <a:gd name="connsiteY35-466" fmla="*/ 1630299 h 5785910"/>
              <a:gd name="connsiteX36-467" fmla="*/ 3108192 w 5342334"/>
              <a:gd name="connsiteY36-468" fmla="*/ 686009 h 5785910"/>
              <a:gd name="connsiteX37-469" fmla="*/ 3334821 w 5342334"/>
              <a:gd name="connsiteY37-470" fmla="*/ 6121 h 5785910"/>
              <a:gd name="connsiteX38-471" fmla="*/ 3380735 w 5342334"/>
              <a:gd name="connsiteY38-472" fmla="*/ 118 h 5785910"/>
              <a:gd name="connsiteX0-473" fmla="*/ 1438934 w 5342334"/>
              <a:gd name="connsiteY0-474" fmla="*/ 2944008 h 5785910"/>
              <a:gd name="connsiteX1-475" fmla="*/ 1441770 w 5342334"/>
              <a:gd name="connsiteY1-476" fmla="*/ 2943473 h 5785910"/>
              <a:gd name="connsiteX2-477" fmla="*/ 1438934 w 5342334"/>
              <a:gd name="connsiteY2-478" fmla="*/ 2944008 h 5785910"/>
              <a:gd name="connsiteX3-479" fmla="*/ 1354605 w 5342334"/>
              <a:gd name="connsiteY3-480" fmla="*/ 2912708 h 5785910"/>
              <a:gd name="connsiteX4-481" fmla="*/ 1428080 w 5342334"/>
              <a:gd name="connsiteY4-482" fmla="*/ 2945087 h 5785910"/>
              <a:gd name="connsiteX5-483" fmla="*/ 1431050 w 5342334"/>
              <a:gd name="connsiteY5-484" fmla="*/ 3320849 h 5785910"/>
              <a:gd name="connsiteX6-485" fmla="*/ 2146318 w 5342334"/>
              <a:gd name="connsiteY6-486" fmla="*/ 5548257 h 5785910"/>
              <a:gd name="connsiteX7-487" fmla="*/ 2115204 w 5342334"/>
              <a:gd name="connsiteY7-488" fmla="*/ 5553206 h 5785910"/>
              <a:gd name="connsiteX8-489" fmla="*/ 1246460 w 5342334"/>
              <a:gd name="connsiteY8-490" fmla="*/ 5785910 h 5785910"/>
              <a:gd name="connsiteX9-491" fmla="*/ 0 w 5342334"/>
              <a:gd name="connsiteY9-492" fmla="*/ 3148605 h 5785910"/>
              <a:gd name="connsiteX10-493" fmla="*/ 1262428 w 5342334"/>
              <a:gd name="connsiteY10-494" fmla="*/ 2938106 h 5785910"/>
              <a:gd name="connsiteX11-495" fmla="*/ 1354605 w 5342334"/>
              <a:gd name="connsiteY11-496" fmla="*/ 2912708 h 5785910"/>
              <a:gd name="connsiteX12-497" fmla="*/ 3380735 w 5342334"/>
              <a:gd name="connsiteY12-498" fmla="*/ 118 h 5785910"/>
              <a:gd name="connsiteX13-499" fmla="*/ 3863622 w 5342334"/>
              <a:gd name="connsiteY13-500" fmla="*/ 912639 h 5785910"/>
              <a:gd name="connsiteX14-501" fmla="*/ 3674765 w 5342334"/>
              <a:gd name="connsiteY14-502" fmla="*/ 2045786 h 5785910"/>
              <a:gd name="connsiteX15-503" fmla="*/ 4585837 w 5342334"/>
              <a:gd name="connsiteY15-504" fmla="*/ 2046833 h 5785910"/>
              <a:gd name="connsiteX16-505" fmla="*/ 4775401 w 5342334"/>
              <a:gd name="connsiteY16-506" fmla="*/ 2003486 h 5785910"/>
              <a:gd name="connsiteX17-507" fmla="*/ 5203724 w 5342334"/>
              <a:gd name="connsiteY17-508" fmla="*/ 2381935 h 5785910"/>
              <a:gd name="connsiteX18-509" fmla="*/ 4980124 w 5342334"/>
              <a:gd name="connsiteY18-510" fmla="*/ 2705696 h 5785910"/>
              <a:gd name="connsiteX19-511" fmla="*/ 5342334 w 5342334"/>
              <a:gd name="connsiteY19-512" fmla="*/ 3258997 h 5785910"/>
              <a:gd name="connsiteX20-513" fmla="*/ 5107100 w 5342334"/>
              <a:gd name="connsiteY20-514" fmla="*/ 3754493 h 5785910"/>
              <a:gd name="connsiteX21-515" fmla="*/ 5342334 w 5342334"/>
              <a:gd name="connsiteY21-516" fmla="*/ 4140580 h 5785910"/>
              <a:gd name="connsiteX22-517" fmla="*/ 4844706 w 5342334"/>
              <a:gd name="connsiteY22-518" fmla="*/ 4606676 h 5785910"/>
              <a:gd name="connsiteX23-519" fmla="*/ 4790537 w 5342334"/>
              <a:gd name="connsiteY23-520" fmla="*/ 4596433 h 5785910"/>
              <a:gd name="connsiteX24-521" fmla="*/ 4802287 w 5342334"/>
              <a:gd name="connsiteY24-522" fmla="*/ 4606672 h 5785910"/>
              <a:gd name="connsiteX25-523" fmla="*/ 5191248 w 5342334"/>
              <a:gd name="connsiteY25-524" fmla="*/ 4997228 h 5785910"/>
              <a:gd name="connsiteX26-525" fmla="*/ 4866278 w 5342334"/>
              <a:gd name="connsiteY26-526" fmla="*/ 5435572 h 5785910"/>
              <a:gd name="connsiteX27-527" fmla="*/ 4581456 w 5342334"/>
              <a:gd name="connsiteY27-528" fmla="*/ 5443059 h 5785910"/>
              <a:gd name="connsiteX28-529" fmla="*/ 4593578 w 5342334"/>
              <a:gd name="connsiteY28-530" fmla="*/ 5444848 h 5785910"/>
              <a:gd name="connsiteX29-531" fmla="*/ 4581281 w 5342334"/>
              <a:gd name="connsiteY29-532" fmla="*/ 5445228 h 5785910"/>
              <a:gd name="connsiteX30-533" fmla="*/ 2168410 w 5342334"/>
              <a:gd name="connsiteY30-534" fmla="*/ 5525146 h 5785910"/>
              <a:gd name="connsiteX31-535" fmla="*/ 1445968 w 5342334"/>
              <a:gd name="connsiteY31-536" fmla="*/ 3310386 h 5785910"/>
              <a:gd name="connsiteX32-537" fmla="*/ 1441770 w 5342334"/>
              <a:gd name="connsiteY32-538" fmla="*/ 2943473 h 5785910"/>
              <a:gd name="connsiteX33-539" fmla="*/ 1514723 w 5342334"/>
              <a:gd name="connsiteY33-540" fmla="*/ 2929703 h 5785910"/>
              <a:gd name="connsiteX34-541" fmla="*/ 1975047 w 5342334"/>
              <a:gd name="connsiteY34-542" fmla="*/ 2725675 h 5785910"/>
              <a:gd name="connsiteX35-543" fmla="*/ 2654934 w 5342334"/>
              <a:gd name="connsiteY35-544" fmla="*/ 1630299 h 5785910"/>
              <a:gd name="connsiteX36-545" fmla="*/ 3108192 w 5342334"/>
              <a:gd name="connsiteY36-546" fmla="*/ 686009 h 5785910"/>
              <a:gd name="connsiteX37-547" fmla="*/ 3334821 w 5342334"/>
              <a:gd name="connsiteY37-548" fmla="*/ 6121 h 5785910"/>
              <a:gd name="connsiteX38-549" fmla="*/ 3380735 w 5342334"/>
              <a:gd name="connsiteY38-550" fmla="*/ 118 h 5785910"/>
              <a:gd name="connsiteX0-551" fmla="*/ 1438934 w 5342334"/>
              <a:gd name="connsiteY0-552" fmla="*/ 2944008 h 5785910"/>
              <a:gd name="connsiteX1-553" fmla="*/ 1441770 w 5342334"/>
              <a:gd name="connsiteY1-554" fmla="*/ 2943473 h 5785910"/>
              <a:gd name="connsiteX2-555" fmla="*/ 1438934 w 5342334"/>
              <a:gd name="connsiteY2-556" fmla="*/ 2944008 h 5785910"/>
              <a:gd name="connsiteX3-557" fmla="*/ 1354605 w 5342334"/>
              <a:gd name="connsiteY3-558" fmla="*/ 2912708 h 5785910"/>
              <a:gd name="connsiteX4-559" fmla="*/ 1428080 w 5342334"/>
              <a:gd name="connsiteY4-560" fmla="*/ 2945087 h 5785910"/>
              <a:gd name="connsiteX5-561" fmla="*/ 1423906 w 5342334"/>
              <a:gd name="connsiteY5-562" fmla="*/ 3323230 h 5785910"/>
              <a:gd name="connsiteX6-563" fmla="*/ 2146318 w 5342334"/>
              <a:gd name="connsiteY6-564" fmla="*/ 5548257 h 5785910"/>
              <a:gd name="connsiteX7-565" fmla="*/ 2115204 w 5342334"/>
              <a:gd name="connsiteY7-566" fmla="*/ 5553206 h 5785910"/>
              <a:gd name="connsiteX8-567" fmla="*/ 1246460 w 5342334"/>
              <a:gd name="connsiteY8-568" fmla="*/ 5785910 h 5785910"/>
              <a:gd name="connsiteX9-569" fmla="*/ 0 w 5342334"/>
              <a:gd name="connsiteY9-570" fmla="*/ 3148605 h 5785910"/>
              <a:gd name="connsiteX10-571" fmla="*/ 1262428 w 5342334"/>
              <a:gd name="connsiteY10-572" fmla="*/ 2938106 h 5785910"/>
              <a:gd name="connsiteX11-573" fmla="*/ 1354605 w 5342334"/>
              <a:gd name="connsiteY11-574" fmla="*/ 2912708 h 5785910"/>
              <a:gd name="connsiteX12-575" fmla="*/ 3380735 w 5342334"/>
              <a:gd name="connsiteY12-576" fmla="*/ 118 h 5785910"/>
              <a:gd name="connsiteX13-577" fmla="*/ 3863622 w 5342334"/>
              <a:gd name="connsiteY13-578" fmla="*/ 912639 h 5785910"/>
              <a:gd name="connsiteX14-579" fmla="*/ 3674765 w 5342334"/>
              <a:gd name="connsiteY14-580" fmla="*/ 2045786 h 5785910"/>
              <a:gd name="connsiteX15-581" fmla="*/ 4585837 w 5342334"/>
              <a:gd name="connsiteY15-582" fmla="*/ 2046833 h 5785910"/>
              <a:gd name="connsiteX16-583" fmla="*/ 4775401 w 5342334"/>
              <a:gd name="connsiteY16-584" fmla="*/ 2003486 h 5785910"/>
              <a:gd name="connsiteX17-585" fmla="*/ 5203724 w 5342334"/>
              <a:gd name="connsiteY17-586" fmla="*/ 2381935 h 5785910"/>
              <a:gd name="connsiteX18-587" fmla="*/ 4980124 w 5342334"/>
              <a:gd name="connsiteY18-588" fmla="*/ 2705696 h 5785910"/>
              <a:gd name="connsiteX19-589" fmla="*/ 5342334 w 5342334"/>
              <a:gd name="connsiteY19-590" fmla="*/ 3258997 h 5785910"/>
              <a:gd name="connsiteX20-591" fmla="*/ 5107100 w 5342334"/>
              <a:gd name="connsiteY20-592" fmla="*/ 3754493 h 5785910"/>
              <a:gd name="connsiteX21-593" fmla="*/ 5342334 w 5342334"/>
              <a:gd name="connsiteY21-594" fmla="*/ 4140580 h 5785910"/>
              <a:gd name="connsiteX22-595" fmla="*/ 4844706 w 5342334"/>
              <a:gd name="connsiteY22-596" fmla="*/ 4606676 h 5785910"/>
              <a:gd name="connsiteX23-597" fmla="*/ 4790537 w 5342334"/>
              <a:gd name="connsiteY23-598" fmla="*/ 4596433 h 5785910"/>
              <a:gd name="connsiteX24-599" fmla="*/ 4802287 w 5342334"/>
              <a:gd name="connsiteY24-600" fmla="*/ 4606672 h 5785910"/>
              <a:gd name="connsiteX25-601" fmla="*/ 5191248 w 5342334"/>
              <a:gd name="connsiteY25-602" fmla="*/ 4997228 h 5785910"/>
              <a:gd name="connsiteX26-603" fmla="*/ 4866278 w 5342334"/>
              <a:gd name="connsiteY26-604" fmla="*/ 5435572 h 5785910"/>
              <a:gd name="connsiteX27-605" fmla="*/ 4581456 w 5342334"/>
              <a:gd name="connsiteY27-606" fmla="*/ 5443059 h 5785910"/>
              <a:gd name="connsiteX28-607" fmla="*/ 4593578 w 5342334"/>
              <a:gd name="connsiteY28-608" fmla="*/ 5444848 h 5785910"/>
              <a:gd name="connsiteX29-609" fmla="*/ 4581281 w 5342334"/>
              <a:gd name="connsiteY29-610" fmla="*/ 5445228 h 5785910"/>
              <a:gd name="connsiteX30-611" fmla="*/ 2168410 w 5342334"/>
              <a:gd name="connsiteY30-612" fmla="*/ 5525146 h 5785910"/>
              <a:gd name="connsiteX31-613" fmla="*/ 1445968 w 5342334"/>
              <a:gd name="connsiteY31-614" fmla="*/ 3310386 h 5785910"/>
              <a:gd name="connsiteX32-615" fmla="*/ 1441770 w 5342334"/>
              <a:gd name="connsiteY32-616" fmla="*/ 2943473 h 5785910"/>
              <a:gd name="connsiteX33-617" fmla="*/ 1514723 w 5342334"/>
              <a:gd name="connsiteY33-618" fmla="*/ 2929703 h 5785910"/>
              <a:gd name="connsiteX34-619" fmla="*/ 1975047 w 5342334"/>
              <a:gd name="connsiteY34-620" fmla="*/ 2725675 h 5785910"/>
              <a:gd name="connsiteX35-621" fmla="*/ 2654934 w 5342334"/>
              <a:gd name="connsiteY35-622" fmla="*/ 1630299 h 5785910"/>
              <a:gd name="connsiteX36-623" fmla="*/ 3108192 w 5342334"/>
              <a:gd name="connsiteY36-624" fmla="*/ 686009 h 5785910"/>
              <a:gd name="connsiteX37-625" fmla="*/ 3334821 w 5342334"/>
              <a:gd name="connsiteY37-626" fmla="*/ 6121 h 5785910"/>
              <a:gd name="connsiteX38-627" fmla="*/ 3380735 w 5342334"/>
              <a:gd name="connsiteY38-628" fmla="*/ 118 h 5785910"/>
              <a:gd name="connsiteX0-629" fmla="*/ 1438934 w 5342334"/>
              <a:gd name="connsiteY0-630" fmla="*/ 2944008 h 5785910"/>
              <a:gd name="connsiteX1-631" fmla="*/ 1441770 w 5342334"/>
              <a:gd name="connsiteY1-632" fmla="*/ 2943473 h 5785910"/>
              <a:gd name="connsiteX2-633" fmla="*/ 1438934 w 5342334"/>
              <a:gd name="connsiteY2-634" fmla="*/ 2944008 h 5785910"/>
              <a:gd name="connsiteX3-635" fmla="*/ 1354605 w 5342334"/>
              <a:gd name="connsiteY3-636" fmla="*/ 2912708 h 5785910"/>
              <a:gd name="connsiteX4-637" fmla="*/ 1423317 w 5342334"/>
              <a:gd name="connsiteY4-638" fmla="*/ 2947468 h 5785910"/>
              <a:gd name="connsiteX5-639" fmla="*/ 1423906 w 5342334"/>
              <a:gd name="connsiteY5-640" fmla="*/ 3323230 h 5785910"/>
              <a:gd name="connsiteX6-641" fmla="*/ 2146318 w 5342334"/>
              <a:gd name="connsiteY6-642" fmla="*/ 5548257 h 5785910"/>
              <a:gd name="connsiteX7-643" fmla="*/ 2115204 w 5342334"/>
              <a:gd name="connsiteY7-644" fmla="*/ 5553206 h 5785910"/>
              <a:gd name="connsiteX8-645" fmla="*/ 1246460 w 5342334"/>
              <a:gd name="connsiteY8-646" fmla="*/ 5785910 h 5785910"/>
              <a:gd name="connsiteX9-647" fmla="*/ 0 w 5342334"/>
              <a:gd name="connsiteY9-648" fmla="*/ 3148605 h 5785910"/>
              <a:gd name="connsiteX10-649" fmla="*/ 1262428 w 5342334"/>
              <a:gd name="connsiteY10-650" fmla="*/ 2938106 h 5785910"/>
              <a:gd name="connsiteX11-651" fmla="*/ 1354605 w 5342334"/>
              <a:gd name="connsiteY11-652" fmla="*/ 2912708 h 5785910"/>
              <a:gd name="connsiteX12-653" fmla="*/ 3380735 w 5342334"/>
              <a:gd name="connsiteY12-654" fmla="*/ 118 h 5785910"/>
              <a:gd name="connsiteX13-655" fmla="*/ 3863622 w 5342334"/>
              <a:gd name="connsiteY13-656" fmla="*/ 912639 h 5785910"/>
              <a:gd name="connsiteX14-657" fmla="*/ 3674765 w 5342334"/>
              <a:gd name="connsiteY14-658" fmla="*/ 2045786 h 5785910"/>
              <a:gd name="connsiteX15-659" fmla="*/ 4585837 w 5342334"/>
              <a:gd name="connsiteY15-660" fmla="*/ 2046833 h 5785910"/>
              <a:gd name="connsiteX16-661" fmla="*/ 4775401 w 5342334"/>
              <a:gd name="connsiteY16-662" fmla="*/ 2003486 h 5785910"/>
              <a:gd name="connsiteX17-663" fmla="*/ 5203724 w 5342334"/>
              <a:gd name="connsiteY17-664" fmla="*/ 2381935 h 5785910"/>
              <a:gd name="connsiteX18-665" fmla="*/ 4980124 w 5342334"/>
              <a:gd name="connsiteY18-666" fmla="*/ 2705696 h 5785910"/>
              <a:gd name="connsiteX19-667" fmla="*/ 5342334 w 5342334"/>
              <a:gd name="connsiteY19-668" fmla="*/ 3258997 h 5785910"/>
              <a:gd name="connsiteX20-669" fmla="*/ 5107100 w 5342334"/>
              <a:gd name="connsiteY20-670" fmla="*/ 3754493 h 5785910"/>
              <a:gd name="connsiteX21-671" fmla="*/ 5342334 w 5342334"/>
              <a:gd name="connsiteY21-672" fmla="*/ 4140580 h 5785910"/>
              <a:gd name="connsiteX22-673" fmla="*/ 4844706 w 5342334"/>
              <a:gd name="connsiteY22-674" fmla="*/ 4606676 h 5785910"/>
              <a:gd name="connsiteX23-675" fmla="*/ 4790537 w 5342334"/>
              <a:gd name="connsiteY23-676" fmla="*/ 4596433 h 5785910"/>
              <a:gd name="connsiteX24-677" fmla="*/ 4802287 w 5342334"/>
              <a:gd name="connsiteY24-678" fmla="*/ 4606672 h 5785910"/>
              <a:gd name="connsiteX25-679" fmla="*/ 5191248 w 5342334"/>
              <a:gd name="connsiteY25-680" fmla="*/ 4997228 h 5785910"/>
              <a:gd name="connsiteX26-681" fmla="*/ 4866278 w 5342334"/>
              <a:gd name="connsiteY26-682" fmla="*/ 5435572 h 5785910"/>
              <a:gd name="connsiteX27-683" fmla="*/ 4581456 w 5342334"/>
              <a:gd name="connsiteY27-684" fmla="*/ 5443059 h 5785910"/>
              <a:gd name="connsiteX28-685" fmla="*/ 4593578 w 5342334"/>
              <a:gd name="connsiteY28-686" fmla="*/ 5444848 h 5785910"/>
              <a:gd name="connsiteX29-687" fmla="*/ 4581281 w 5342334"/>
              <a:gd name="connsiteY29-688" fmla="*/ 5445228 h 5785910"/>
              <a:gd name="connsiteX30-689" fmla="*/ 2168410 w 5342334"/>
              <a:gd name="connsiteY30-690" fmla="*/ 5525146 h 5785910"/>
              <a:gd name="connsiteX31-691" fmla="*/ 1445968 w 5342334"/>
              <a:gd name="connsiteY31-692" fmla="*/ 3310386 h 5785910"/>
              <a:gd name="connsiteX32-693" fmla="*/ 1441770 w 5342334"/>
              <a:gd name="connsiteY32-694" fmla="*/ 2943473 h 5785910"/>
              <a:gd name="connsiteX33-695" fmla="*/ 1514723 w 5342334"/>
              <a:gd name="connsiteY33-696" fmla="*/ 2929703 h 5785910"/>
              <a:gd name="connsiteX34-697" fmla="*/ 1975047 w 5342334"/>
              <a:gd name="connsiteY34-698" fmla="*/ 2725675 h 5785910"/>
              <a:gd name="connsiteX35-699" fmla="*/ 2654934 w 5342334"/>
              <a:gd name="connsiteY35-700" fmla="*/ 1630299 h 5785910"/>
              <a:gd name="connsiteX36-701" fmla="*/ 3108192 w 5342334"/>
              <a:gd name="connsiteY36-702" fmla="*/ 686009 h 5785910"/>
              <a:gd name="connsiteX37-703" fmla="*/ 3334821 w 5342334"/>
              <a:gd name="connsiteY37-704" fmla="*/ 6121 h 5785910"/>
              <a:gd name="connsiteX38-705" fmla="*/ 3380735 w 5342334"/>
              <a:gd name="connsiteY38-706" fmla="*/ 118 h 5785910"/>
              <a:gd name="connsiteX0-707" fmla="*/ 1438934 w 5342334"/>
              <a:gd name="connsiteY0-708" fmla="*/ 2944008 h 5785910"/>
              <a:gd name="connsiteX1-709" fmla="*/ 1441770 w 5342334"/>
              <a:gd name="connsiteY1-710" fmla="*/ 2943473 h 5785910"/>
              <a:gd name="connsiteX2-711" fmla="*/ 1438934 w 5342334"/>
              <a:gd name="connsiteY2-712" fmla="*/ 2944008 h 5785910"/>
              <a:gd name="connsiteX3-713" fmla="*/ 1354605 w 5342334"/>
              <a:gd name="connsiteY3-714" fmla="*/ 2912708 h 5785910"/>
              <a:gd name="connsiteX4-715" fmla="*/ 1423317 w 5342334"/>
              <a:gd name="connsiteY4-716" fmla="*/ 2947468 h 5785910"/>
              <a:gd name="connsiteX5-717" fmla="*/ 1423906 w 5342334"/>
              <a:gd name="connsiteY5-718" fmla="*/ 3323230 h 5785910"/>
              <a:gd name="connsiteX6-719" fmla="*/ 2146318 w 5342334"/>
              <a:gd name="connsiteY6-720" fmla="*/ 5548257 h 5785910"/>
              <a:gd name="connsiteX7-721" fmla="*/ 2115204 w 5342334"/>
              <a:gd name="connsiteY7-722" fmla="*/ 5553206 h 5785910"/>
              <a:gd name="connsiteX8-723" fmla="*/ 1246460 w 5342334"/>
              <a:gd name="connsiteY8-724" fmla="*/ 5785910 h 5785910"/>
              <a:gd name="connsiteX9-725" fmla="*/ 0 w 5342334"/>
              <a:gd name="connsiteY9-726" fmla="*/ 3148605 h 5785910"/>
              <a:gd name="connsiteX10-727" fmla="*/ 1262428 w 5342334"/>
              <a:gd name="connsiteY10-728" fmla="*/ 2938106 h 5785910"/>
              <a:gd name="connsiteX11-729" fmla="*/ 1354605 w 5342334"/>
              <a:gd name="connsiteY11-730" fmla="*/ 2912708 h 5785910"/>
              <a:gd name="connsiteX12-731" fmla="*/ 3380735 w 5342334"/>
              <a:gd name="connsiteY12-732" fmla="*/ 118 h 5785910"/>
              <a:gd name="connsiteX13-733" fmla="*/ 3863622 w 5342334"/>
              <a:gd name="connsiteY13-734" fmla="*/ 912639 h 5785910"/>
              <a:gd name="connsiteX14-735" fmla="*/ 3674765 w 5342334"/>
              <a:gd name="connsiteY14-736" fmla="*/ 2045786 h 5785910"/>
              <a:gd name="connsiteX15-737" fmla="*/ 4585837 w 5342334"/>
              <a:gd name="connsiteY15-738" fmla="*/ 2046833 h 5785910"/>
              <a:gd name="connsiteX16-739" fmla="*/ 4775401 w 5342334"/>
              <a:gd name="connsiteY16-740" fmla="*/ 2003486 h 5785910"/>
              <a:gd name="connsiteX17-741" fmla="*/ 5203724 w 5342334"/>
              <a:gd name="connsiteY17-742" fmla="*/ 2381935 h 5785910"/>
              <a:gd name="connsiteX18-743" fmla="*/ 4980124 w 5342334"/>
              <a:gd name="connsiteY18-744" fmla="*/ 2705696 h 5785910"/>
              <a:gd name="connsiteX19-745" fmla="*/ 5342334 w 5342334"/>
              <a:gd name="connsiteY19-746" fmla="*/ 3258997 h 5785910"/>
              <a:gd name="connsiteX20-747" fmla="*/ 5107100 w 5342334"/>
              <a:gd name="connsiteY20-748" fmla="*/ 3754493 h 5785910"/>
              <a:gd name="connsiteX21-749" fmla="*/ 5342334 w 5342334"/>
              <a:gd name="connsiteY21-750" fmla="*/ 4140580 h 5785910"/>
              <a:gd name="connsiteX22-751" fmla="*/ 4844706 w 5342334"/>
              <a:gd name="connsiteY22-752" fmla="*/ 4606676 h 5785910"/>
              <a:gd name="connsiteX23-753" fmla="*/ 4790537 w 5342334"/>
              <a:gd name="connsiteY23-754" fmla="*/ 4596433 h 5785910"/>
              <a:gd name="connsiteX24-755" fmla="*/ 4802287 w 5342334"/>
              <a:gd name="connsiteY24-756" fmla="*/ 4606672 h 5785910"/>
              <a:gd name="connsiteX25-757" fmla="*/ 5191248 w 5342334"/>
              <a:gd name="connsiteY25-758" fmla="*/ 4997228 h 5785910"/>
              <a:gd name="connsiteX26-759" fmla="*/ 4866278 w 5342334"/>
              <a:gd name="connsiteY26-760" fmla="*/ 5435572 h 5785910"/>
              <a:gd name="connsiteX27-761" fmla="*/ 4581456 w 5342334"/>
              <a:gd name="connsiteY27-762" fmla="*/ 5443059 h 5785910"/>
              <a:gd name="connsiteX28-763" fmla="*/ 4593578 w 5342334"/>
              <a:gd name="connsiteY28-764" fmla="*/ 5444848 h 5785910"/>
              <a:gd name="connsiteX29-765" fmla="*/ 4581281 w 5342334"/>
              <a:gd name="connsiteY29-766" fmla="*/ 5445228 h 5785910"/>
              <a:gd name="connsiteX30-767" fmla="*/ 2168410 w 5342334"/>
              <a:gd name="connsiteY30-768" fmla="*/ 5525146 h 5785910"/>
              <a:gd name="connsiteX31-769" fmla="*/ 1445968 w 5342334"/>
              <a:gd name="connsiteY31-770" fmla="*/ 3310386 h 5785910"/>
              <a:gd name="connsiteX32-771" fmla="*/ 1441770 w 5342334"/>
              <a:gd name="connsiteY32-772" fmla="*/ 2943473 h 5785910"/>
              <a:gd name="connsiteX33-773" fmla="*/ 1514723 w 5342334"/>
              <a:gd name="connsiteY33-774" fmla="*/ 2929703 h 5785910"/>
              <a:gd name="connsiteX34-775" fmla="*/ 1975047 w 5342334"/>
              <a:gd name="connsiteY34-776" fmla="*/ 2725675 h 5785910"/>
              <a:gd name="connsiteX35-777" fmla="*/ 2654934 w 5342334"/>
              <a:gd name="connsiteY35-778" fmla="*/ 1630299 h 5785910"/>
              <a:gd name="connsiteX36-779" fmla="*/ 3108192 w 5342334"/>
              <a:gd name="connsiteY36-780" fmla="*/ 686009 h 5785910"/>
              <a:gd name="connsiteX37-781" fmla="*/ 3334821 w 5342334"/>
              <a:gd name="connsiteY37-782" fmla="*/ 6121 h 5785910"/>
              <a:gd name="connsiteX38-783" fmla="*/ 3380735 w 5342334"/>
              <a:gd name="connsiteY38-784" fmla="*/ 118 h 5785910"/>
              <a:gd name="connsiteX0-785" fmla="*/ 1438934 w 5342334"/>
              <a:gd name="connsiteY0-786" fmla="*/ 2944008 h 5785910"/>
              <a:gd name="connsiteX1-787" fmla="*/ 1441770 w 5342334"/>
              <a:gd name="connsiteY1-788" fmla="*/ 2943473 h 5785910"/>
              <a:gd name="connsiteX2-789" fmla="*/ 1438934 w 5342334"/>
              <a:gd name="connsiteY2-790" fmla="*/ 2944008 h 5785910"/>
              <a:gd name="connsiteX3-791" fmla="*/ 1354605 w 5342334"/>
              <a:gd name="connsiteY3-792" fmla="*/ 2912708 h 5785910"/>
              <a:gd name="connsiteX4-793" fmla="*/ 1423317 w 5342334"/>
              <a:gd name="connsiteY4-794" fmla="*/ 2947468 h 5785910"/>
              <a:gd name="connsiteX5-795" fmla="*/ 1423906 w 5342334"/>
              <a:gd name="connsiteY5-796" fmla="*/ 3323230 h 5785910"/>
              <a:gd name="connsiteX6-797" fmla="*/ 2146318 w 5342334"/>
              <a:gd name="connsiteY6-798" fmla="*/ 5548257 h 5785910"/>
              <a:gd name="connsiteX7-799" fmla="*/ 2115204 w 5342334"/>
              <a:gd name="connsiteY7-800" fmla="*/ 5553206 h 5785910"/>
              <a:gd name="connsiteX8-801" fmla="*/ 1246460 w 5342334"/>
              <a:gd name="connsiteY8-802" fmla="*/ 5785910 h 5785910"/>
              <a:gd name="connsiteX9-803" fmla="*/ 0 w 5342334"/>
              <a:gd name="connsiteY9-804" fmla="*/ 3148605 h 5785910"/>
              <a:gd name="connsiteX10-805" fmla="*/ 1262428 w 5342334"/>
              <a:gd name="connsiteY10-806" fmla="*/ 2938106 h 5785910"/>
              <a:gd name="connsiteX11-807" fmla="*/ 1354605 w 5342334"/>
              <a:gd name="connsiteY11-808" fmla="*/ 2912708 h 5785910"/>
              <a:gd name="connsiteX12-809" fmla="*/ 3380735 w 5342334"/>
              <a:gd name="connsiteY12-810" fmla="*/ 118 h 5785910"/>
              <a:gd name="connsiteX13-811" fmla="*/ 3863622 w 5342334"/>
              <a:gd name="connsiteY13-812" fmla="*/ 912639 h 5785910"/>
              <a:gd name="connsiteX14-813" fmla="*/ 3674765 w 5342334"/>
              <a:gd name="connsiteY14-814" fmla="*/ 2045786 h 5785910"/>
              <a:gd name="connsiteX15-815" fmla="*/ 4585837 w 5342334"/>
              <a:gd name="connsiteY15-816" fmla="*/ 2046833 h 5785910"/>
              <a:gd name="connsiteX16-817" fmla="*/ 4775401 w 5342334"/>
              <a:gd name="connsiteY16-818" fmla="*/ 2003486 h 5785910"/>
              <a:gd name="connsiteX17-819" fmla="*/ 5203724 w 5342334"/>
              <a:gd name="connsiteY17-820" fmla="*/ 2381935 h 5785910"/>
              <a:gd name="connsiteX18-821" fmla="*/ 4980124 w 5342334"/>
              <a:gd name="connsiteY18-822" fmla="*/ 2705696 h 5785910"/>
              <a:gd name="connsiteX19-823" fmla="*/ 5342334 w 5342334"/>
              <a:gd name="connsiteY19-824" fmla="*/ 3258997 h 5785910"/>
              <a:gd name="connsiteX20-825" fmla="*/ 5107100 w 5342334"/>
              <a:gd name="connsiteY20-826" fmla="*/ 3754493 h 5785910"/>
              <a:gd name="connsiteX21-827" fmla="*/ 5342334 w 5342334"/>
              <a:gd name="connsiteY21-828" fmla="*/ 4140580 h 5785910"/>
              <a:gd name="connsiteX22-829" fmla="*/ 4844706 w 5342334"/>
              <a:gd name="connsiteY22-830" fmla="*/ 4606676 h 5785910"/>
              <a:gd name="connsiteX23-831" fmla="*/ 4790537 w 5342334"/>
              <a:gd name="connsiteY23-832" fmla="*/ 4596433 h 5785910"/>
              <a:gd name="connsiteX24-833" fmla="*/ 4802287 w 5342334"/>
              <a:gd name="connsiteY24-834" fmla="*/ 4606672 h 5785910"/>
              <a:gd name="connsiteX25-835" fmla="*/ 5191248 w 5342334"/>
              <a:gd name="connsiteY25-836" fmla="*/ 4997228 h 5785910"/>
              <a:gd name="connsiteX26-837" fmla="*/ 4866278 w 5342334"/>
              <a:gd name="connsiteY26-838" fmla="*/ 5435572 h 5785910"/>
              <a:gd name="connsiteX27-839" fmla="*/ 4581456 w 5342334"/>
              <a:gd name="connsiteY27-840" fmla="*/ 5443059 h 5785910"/>
              <a:gd name="connsiteX28-841" fmla="*/ 4593578 w 5342334"/>
              <a:gd name="connsiteY28-842" fmla="*/ 5444848 h 5785910"/>
              <a:gd name="connsiteX29-843" fmla="*/ 4581281 w 5342334"/>
              <a:gd name="connsiteY29-844" fmla="*/ 5445228 h 5785910"/>
              <a:gd name="connsiteX30-845" fmla="*/ 2168410 w 5342334"/>
              <a:gd name="connsiteY30-846" fmla="*/ 5525146 h 5785910"/>
              <a:gd name="connsiteX31-847" fmla="*/ 1445968 w 5342334"/>
              <a:gd name="connsiteY31-848" fmla="*/ 3310386 h 5785910"/>
              <a:gd name="connsiteX32-849" fmla="*/ 1441770 w 5342334"/>
              <a:gd name="connsiteY32-850" fmla="*/ 2943473 h 5785910"/>
              <a:gd name="connsiteX33-851" fmla="*/ 1514723 w 5342334"/>
              <a:gd name="connsiteY33-852" fmla="*/ 2929703 h 5785910"/>
              <a:gd name="connsiteX34-853" fmla="*/ 1975047 w 5342334"/>
              <a:gd name="connsiteY34-854" fmla="*/ 2725675 h 5785910"/>
              <a:gd name="connsiteX35-855" fmla="*/ 2654934 w 5342334"/>
              <a:gd name="connsiteY35-856" fmla="*/ 1630299 h 5785910"/>
              <a:gd name="connsiteX36-857" fmla="*/ 3108192 w 5342334"/>
              <a:gd name="connsiteY36-858" fmla="*/ 686009 h 5785910"/>
              <a:gd name="connsiteX37-859" fmla="*/ 3334821 w 5342334"/>
              <a:gd name="connsiteY37-860" fmla="*/ 6121 h 5785910"/>
              <a:gd name="connsiteX38-861" fmla="*/ 3380735 w 5342334"/>
              <a:gd name="connsiteY38-862" fmla="*/ 118 h 5785910"/>
              <a:gd name="connsiteX0-863" fmla="*/ 1438934 w 5342334"/>
              <a:gd name="connsiteY0-864" fmla="*/ 2944008 h 5785910"/>
              <a:gd name="connsiteX1-865" fmla="*/ 1441770 w 5342334"/>
              <a:gd name="connsiteY1-866" fmla="*/ 2943473 h 5785910"/>
              <a:gd name="connsiteX2-867" fmla="*/ 1438934 w 5342334"/>
              <a:gd name="connsiteY2-868" fmla="*/ 2944008 h 5785910"/>
              <a:gd name="connsiteX3-869" fmla="*/ 1354605 w 5342334"/>
              <a:gd name="connsiteY3-870" fmla="*/ 2912708 h 5785910"/>
              <a:gd name="connsiteX4-871" fmla="*/ 1423317 w 5342334"/>
              <a:gd name="connsiteY4-872" fmla="*/ 2947468 h 5785910"/>
              <a:gd name="connsiteX5-873" fmla="*/ 1421525 w 5342334"/>
              <a:gd name="connsiteY5-874" fmla="*/ 3320849 h 5785910"/>
              <a:gd name="connsiteX6-875" fmla="*/ 2146318 w 5342334"/>
              <a:gd name="connsiteY6-876" fmla="*/ 5548257 h 5785910"/>
              <a:gd name="connsiteX7-877" fmla="*/ 2115204 w 5342334"/>
              <a:gd name="connsiteY7-878" fmla="*/ 5553206 h 5785910"/>
              <a:gd name="connsiteX8-879" fmla="*/ 1246460 w 5342334"/>
              <a:gd name="connsiteY8-880" fmla="*/ 5785910 h 5785910"/>
              <a:gd name="connsiteX9-881" fmla="*/ 0 w 5342334"/>
              <a:gd name="connsiteY9-882" fmla="*/ 3148605 h 5785910"/>
              <a:gd name="connsiteX10-883" fmla="*/ 1262428 w 5342334"/>
              <a:gd name="connsiteY10-884" fmla="*/ 2938106 h 5785910"/>
              <a:gd name="connsiteX11-885" fmla="*/ 1354605 w 5342334"/>
              <a:gd name="connsiteY11-886" fmla="*/ 2912708 h 5785910"/>
              <a:gd name="connsiteX12-887" fmla="*/ 3380735 w 5342334"/>
              <a:gd name="connsiteY12-888" fmla="*/ 118 h 5785910"/>
              <a:gd name="connsiteX13-889" fmla="*/ 3863622 w 5342334"/>
              <a:gd name="connsiteY13-890" fmla="*/ 912639 h 5785910"/>
              <a:gd name="connsiteX14-891" fmla="*/ 3674765 w 5342334"/>
              <a:gd name="connsiteY14-892" fmla="*/ 2045786 h 5785910"/>
              <a:gd name="connsiteX15-893" fmla="*/ 4585837 w 5342334"/>
              <a:gd name="connsiteY15-894" fmla="*/ 2046833 h 5785910"/>
              <a:gd name="connsiteX16-895" fmla="*/ 4775401 w 5342334"/>
              <a:gd name="connsiteY16-896" fmla="*/ 2003486 h 5785910"/>
              <a:gd name="connsiteX17-897" fmla="*/ 5203724 w 5342334"/>
              <a:gd name="connsiteY17-898" fmla="*/ 2381935 h 5785910"/>
              <a:gd name="connsiteX18-899" fmla="*/ 4980124 w 5342334"/>
              <a:gd name="connsiteY18-900" fmla="*/ 2705696 h 5785910"/>
              <a:gd name="connsiteX19-901" fmla="*/ 5342334 w 5342334"/>
              <a:gd name="connsiteY19-902" fmla="*/ 3258997 h 5785910"/>
              <a:gd name="connsiteX20-903" fmla="*/ 5107100 w 5342334"/>
              <a:gd name="connsiteY20-904" fmla="*/ 3754493 h 5785910"/>
              <a:gd name="connsiteX21-905" fmla="*/ 5342334 w 5342334"/>
              <a:gd name="connsiteY21-906" fmla="*/ 4140580 h 5785910"/>
              <a:gd name="connsiteX22-907" fmla="*/ 4844706 w 5342334"/>
              <a:gd name="connsiteY22-908" fmla="*/ 4606676 h 5785910"/>
              <a:gd name="connsiteX23-909" fmla="*/ 4790537 w 5342334"/>
              <a:gd name="connsiteY23-910" fmla="*/ 4596433 h 5785910"/>
              <a:gd name="connsiteX24-911" fmla="*/ 4802287 w 5342334"/>
              <a:gd name="connsiteY24-912" fmla="*/ 4606672 h 5785910"/>
              <a:gd name="connsiteX25-913" fmla="*/ 5191248 w 5342334"/>
              <a:gd name="connsiteY25-914" fmla="*/ 4997228 h 5785910"/>
              <a:gd name="connsiteX26-915" fmla="*/ 4866278 w 5342334"/>
              <a:gd name="connsiteY26-916" fmla="*/ 5435572 h 5785910"/>
              <a:gd name="connsiteX27-917" fmla="*/ 4581456 w 5342334"/>
              <a:gd name="connsiteY27-918" fmla="*/ 5443059 h 5785910"/>
              <a:gd name="connsiteX28-919" fmla="*/ 4593578 w 5342334"/>
              <a:gd name="connsiteY28-920" fmla="*/ 5444848 h 5785910"/>
              <a:gd name="connsiteX29-921" fmla="*/ 4581281 w 5342334"/>
              <a:gd name="connsiteY29-922" fmla="*/ 5445228 h 5785910"/>
              <a:gd name="connsiteX30-923" fmla="*/ 2168410 w 5342334"/>
              <a:gd name="connsiteY30-924" fmla="*/ 5525146 h 5785910"/>
              <a:gd name="connsiteX31-925" fmla="*/ 1445968 w 5342334"/>
              <a:gd name="connsiteY31-926" fmla="*/ 3310386 h 5785910"/>
              <a:gd name="connsiteX32-927" fmla="*/ 1441770 w 5342334"/>
              <a:gd name="connsiteY32-928" fmla="*/ 2943473 h 5785910"/>
              <a:gd name="connsiteX33-929" fmla="*/ 1514723 w 5342334"/>
              <a:gd name="connsiteY33-930" fmla="*/ 2929703 h 5785910"/>
              <a:gd name="connsiteX34-931" fmla="*/ 1975047 w 5342334"/>
              <a:gd name="connsiteY34-932" fmla="*/ 2725675 h 5785910"/>
              <a:gd name="connsiteX35-933" fmla="*/ 2654934 w 5342334"/>
              <a:gd name="connsiteY35-934" fmla="*/ 1630299 h 5785910"/>
              <a:gd name="connsiteX36-935" fmla="*/ 3108192 w 5342334"/>
              <a:gd name="connsiteY36-936" fmla="*/ 686009 h 5785910"/>
              <a:gd name="connsiteX37-937" fmla="*/ 3334821 w 5342334"/>
              <a:gd name="connsiteY37-938" fmla="*/ 6121 h 5785910"/>
              <a:gd name="connsiteX38-939" fmla="*/ 3380735 w 5342334"/>
              <a:gd name="connsiteY38-940" fmla="*/ 118 h 5785910"/>
              <a:gd name="connsiteX0-941" fmla="*/ 1438934 w 5342334"/>
              <a:gd name="connsiteY0-942" fmla="*/ 2944008 h 5785910"/>
              <a:gd name="connsiteX1-943" fmla="*/ 1441770 w 5342334"/>
              <a:gd name="connsiteY1-944" fmla="*/ 2943473 h 5785910"/>
              <a:gd name="connsiteX2-945" fmla="*/ 1438934 w 5342334"/>
              <a:gd name="connsiteY2-946" fmla="*/ 2944008 h 5785910"/>
              <a:gd name="connsiteX3-947" fmla="*/ 1354605 w 5342334"/>
              <a:gd name="connsiteY3-948" fmla="*/ 2912708 h 5785910"/>
              <a:gd name="connsiteX4-949" fmla="*/ 1423317 w 5342334"/>
              <a:gd name="connsiteY4-950" fmla="*/ 2947468 h 5785910"/>
              <a:gd name="connsiteX5-951" fmla="*/ 1421525 w 5342334"/>
              <a:gd name="connsiteY5-952" fmla="*/ 3320849 h 5785910"/>
              <a:gd name="connsiteX6-953" fmla="*/ 2146318 w 5342334"/>
              <a:gd name="connsiteY6-954" fmla="*/ 5548257 h 5785910"/>
              <a:gd name="connsiteX7-955" fmla="*/ 2115204 w 5342334"/>
              <a:gd name="connsiteY7-956" fmla="*/ 5553206 h 5785910"/>
              <a:gd name="connsiteX8-957" fmla="*/ 1246460 w 5342334"/>
              <a:gd name="connsiteY8-958" fmla="*/ 5785910 h 5785910"/>
              <a:gd name="connsiteX9-959" fmla="*/ 0 w 5342334"/>
              <a:gd name="connsiteY9-960" fmla="*/ 3148605 h 5785910"/>
              <a:gd name="connsiteX10-961" fmla="*/ 1262428 w 5342334"/>
              <a:gd name="connsiteY10-962" fmla="*/ 2938106 h 5785910"/>
              <a:gd name="connsiteX11-963" fmla="*/ 1354605 w 5342334"/>
              <a:gd name="connsiteY11-964" fmla="*/ 2912708 h 5785910"/>
              <a:gd name="connsiteX12-965" fmla="*/ 3380735 w 5342334"/>
              <a:gd name="connsiteY12-966" fmla="*/ 118 h 5785910"/>
              <a:gd name="connsiteX13-967" fmla="*/ 3863622 w 5342334"/>
              <a:gd name="connsiteY13-968" fmla="*/ 912639 h 5785910"/>
              <a:gd name="connsiteX14-969" fmla="*/ 3674765 w 5342334"/>
              <a:gd name="connsiteY14-970" fmla="*/ 2045786 h 5785910"/>
              <a:gd name="connsiteX15-971" fmla="*/ 4585837 w 5342334"/>
              <a:gd name="connsiteY15-972" fmla="*/ 2046833 h 5785910"/>
              <a:gd name="connsiteX16-973" fmla="*/ 4775401 w 5342334"/>
              <a:gd name="connsiteY16-974" fmla="*/ 2003486 h 5785910"/>
              <a:gd name="connsiteX17-975" fmla="*/ 5203724 w 5342334"/>
              <a:gd name="connsiteY17-976" fmla="*/ 2381935 h 5785910"/>
              <a:gd name="connsiteX18-977" fmla="*/ 4980124 w 5342334"/>
              <a:gd name="connsiteY18-978" fmla="*/ 2705696 h 5785910"/>
              <a:gd name="connsiteX19-979" fmla="*/ 5342334 w 5342334"/>
              <a:gd name="connsiteY19-980" fmla="*/ 3258997 h 5785910"/>
              <a:gd name="connsiteX20-981" fmla="*/ 5107100 w 5342334"/>
              <a:gd name="connsiteY20-982" fmla="*/ 3754493 h 5785910"/>
              <a:gd name="connsiteX21-983" fmla="*/ 5342334 w 5342334"/>
              <a:gd name="connsiteY21-984" fmla="*/ 4140580 h 5785910"/>
              <a:gd name="connsiteX22-985" fmla="*/ 4844706 w 5342334"/>
              <a:gd name="connsiteY22-986" fmla="*/ 4606676 h 5785910"/>
              <a:gd name="connsiteX23-987" fmla="*/ 4790537 w 5342334"/>
              <a:gd name="connsiteY23-988" fmla="*/ 4596433 h 5785910"/>
              <a:gd name="connsiteX24-989" fmla="*/ 4802287 w 5342334"/>
              <a:gd name="connsiteY24-990" fmla="*/ 4606672 h 5785910"/>
              <a:gd name="connsiteX25-991" fmla="*/ 5191248 w 5342334"/>
              <a:gd name="connsiteY25-992" fmla="*/ 4997228 h 5785910"/>
              <a:gd name="connsiteX26-993" fmla="*/ 4866278 w 5342334"/>
              <a:gd name="connsiteY26-994" fmla="*/ 5435572 h 5785910"/>
              <a:gd name="connsiteX27-995" fmla="*/ 4581456 w 5342334"/>
              <a:gd name="connsiteY27-996" fmla="*/ 5443059 h 5785910"/>
              <a:gd name="connsiteX28-997" fmla="*/ 4593578 w 5342334"/>
              <a:gd name="connsiteY28-998" fmla="*/ 5444848 h 5785910"/>
              <a:gd name="connsiteX29-999" fmla="*/ 4581281 w 5342334"/>
              <a:gd name="connsiteY29-1000" fmla="*/ 5445228 h 5785910"/>
              <a:gd name="connsiteX30-1001" fmla="*/ 2168410 w 5342334"/>
              <a:gd name="connsiteY30-1002" fmla="*/ 5525146 h 5785910"/>
              <a:gd name="connsiteX31-1003" fmla="*/ 1445968 w 5342334"/>
              <a:gd name="connsiteY31-1004" fmla="*/ 3310386 h 5785910"/>
              <a:gd name="connsiteX32-1005" fmla="*/ 1446532 w 5342334"/>
              <a:gd name="connsiteY32-1006" fmla="*/ 2941092 h 5785910"/>
              <a:gd name="connsiteX33-1007" fmla="*/ 1514723 w 5342334"/>
              <a:gd name="connsiteY33-1008" fmla="*/ 2929703 h 5785910"/>
              <a:gd name="connsiteX34-1009" fmla="*/ 1975047 w 5342334"/>
              <a:gd name="connsiteY34-1010" fmla="*/ 2725675 h 5785910"/>
              <a:gd name="connsiteX35-1011" fmla="*/ 2654934 w 5342334"/>
              <a:gd name="connsiteY35-1012" fmla="*/ 1630299 h 5785910"/>
              <a:gd name="connsiteX36-1013" fmla="*/ 3108192 w 5342334"/>
              <a:gd name="connsiteY36-1014" fmla="*/ 686009 h 5785910"/>
              <a:gd name="connsiteX37-1015" fmla="*/ 3334821 w 5342334"/>
              <a:gd name="connsiteY37-1016" fmla="*/ 6121 h 5785910"/>
              <a:gd name="connsiteX38-1017" fmla="*/ 3380735 w 5342334"/>
              <a:gd name="connsiteY38-1018" fmla="*/ 118 h 5785910"/>
              <a:gd name="connsiteX0-1019" fmla="*/ 1438934 w 5342334"/>
              <a:gd name="connsiteY0-1020" fmla="*/ 2944008 h 5785910"/>
              <a:gd name="connsiteX1-1021" fmla="*/ 1441770 w 5342334"/>
              <a:gd name="connsiteY1-1022" fmla="*/ 2943473 h 5785910"/>
              <a:gd name="connsiteX2-1023" fmla="*/ 1438934 w 5342334"/>
              <a:gd name="connsiteY2-1024" fmla="*/ 2944008 h 5785910"/>
              <a:gd name="connsiteX3-1025" fmla="*/ 1354605 w 5342334"/>
              <a:gd name="connsiteY3-1026" fmla="*/ 2912708 h 5785910"/>
              <a:gd name="connsiteX4-1027" fmla="*/ 1423317 w 5342334"/>
              <a:gd name="connsiteY4-1028" fmla="*/ 2947468 h 5785910"/>
              <a:gd name="connsiteX5-1029" fmla="*/ 1421525 w 5342334"/>
              <a:gd name="connsiteY5-1030" fmla="*/ 3320849 h 5785910"/>
              <a:gd name="connsiteX6-1031" fmla="*/ 2146318 w 5342334"/>
              <a:gd name="connsiteY6-1032" fmla="*/ 5548257 h 5785910"/>
              <a:gd name="connsiteX7-1033" fmla="*/ 2115204 w 5342334"/>
              <a:gd name="connsiteY7-1034" fmla="*/ 5553206 h 5785910"/>
              <a:gd name="connsiteX8-1035" fmla="*/ 1246460 w 5342334"/>
              <a:gd name="connsiteY8-1036" fmla="*/ 5785910 h 5785910"/>
              <a:gd name="connsiteX9-1037" fmla="*/ 0 w 5342334"/>
              <a:gd name="connsiteY9-1038" fmla="*/ 3148605 h 5785910"/>
              <a:gd name="connsiteX10-1039" fmla="*/ 1262428 w 5342334"/>
              <a:gd name="connsiteY10-1040" fmla="*/ 2938106 h 5785910"/>
              <a:gd name="connsiteX11-1041" fmla="*/ 1354605 w 5342334"/>
              <a:gd name="connsiteY11-1042" fmla="*/ 2912708 h 5785910"/>
              <a:gd name="connsiteX12-1043" fmla="*/ 3380735 w 5342334"/>
              <a:gd name="connsiteY12-1044" fmla="*/ 118 h 5785910"/>
              <a:gd name="connsiteX13-1045" fmla="*/ 3863622 w 5342334"/>
              <a:gd name="connsiteY13-1046" fmla="*/ 912639 h 5785910"/>
              <a:gd name="connsiteX14-1047" fmla="*/ 3674765 w 5342334"/>
              <a:gd name="connsiteY14-1048" fmla="*/ 2045786 h 5785910"/>
              <a:gd name="connsiteX15-1049" fmla="*/ 4585837 w 5342334"/>
              <a:gd name="connsiteY15-1050" fmla="*/ 2046833 h 5785910"/>
              <a:gd name="connsiteX16-1051" fmla="*/ 4775401 w 5342334"/>
              <a:gd name="connsiteY16-1052" fmla="*/ 2003486 h 5785910"/>
              <a:gd name="connsiteX17-1053" fmla="*/ 5203724 w 5342334"/>
              <a:gd name="connsiteY17-1054" fmla="*/ 2381935 h 5785910"/>
              <a:gd name="connsiteX18-1055" fmla="*/ 4980124 w 5342334"/>
              <a:gd name="connsiteY18-1056" fmla="*/ 2705696 h 5785910"/>
              <a:gd name="connsiteX19-1057" fmla="*/ 5342334 w 5342334"/>
              <a:gd name="connsiteY19-1058" fmla="*/ 3258997 h 5785910"/>
              <a:gd name="connsiteX20-1059" fmla="*/ 5107100 w 5342334"/>
              <a:gd name="connsiteY20-1060" fmla="*/ 3754493 h 5785910"/>
              <a:gd name="connsiteX21-1061" fmla="*/ 5342334 w 5342334"/>
              <a:gd name="connsiteY21-1062" fmla="*/ 4140580 h 5785910"/>
              <a:gd name="connsiteX22-1063" fmla="*/ 4844706 w 5342334"/>
              <a:gd name="connsiteY22-1064" fmla="*/ 4606676 h 5785910"/>
              <a:gd name="connsiteX23-1065" fmla="*/ 4790537 w 5342334"/>
              <a:gd name="connsiteY23-1066" fmla="*/ 4596433 h 5785910"/>
              <a:gd name="connsiteX24-1067" fmla="*/ 4802287 w 5342334"/>
              <a:gd name="connsiteY24-1068" fmla="*/ 4606672 h 5785910"/>
              <a:gd name="connsiteX25-1069" fmla="*/ 5191248 w 5342334"/>
              <a:gd name="connsiteY25-1070" fmla="*/ 4997228 h 5785910"/>
              <a:gd name="connsiteX26-1071" fmla="*/ 4866278 w 5342334"/>
              <a:gd name="connsiteY26-1072" fmla="*/ 5435572 h 5785910"/>
              <a:gd name="connsiteX27-1073" fmla="*/ 4581456 w 5342334"/>
              <a:gd name="connsiteY27-1074" fmla="*/ 5443059 h 5785910"/>
              <a:gd name="connsiteX28-1075" fmla="*/ 4593578 w 5342334"/>
              <a:gd name="connsiteY28-1076" fmla="*/ 5444848 h 5785910"/>
              <a:gd name="connsiteX29-1077" fmla="*/ 4581281 w 5342334"/>
              <a:gd name="connsiteY29-1078" fmla="*/ 5445228 h 5785910"/>
              <a:gd name="connsiteX30-1079" fmla="*/ 2168410 w 5342334"/>
              <a:gd name="connsiteY30-1080" fmla="*/ 5525146 h 5785910"/>
              <a:gd name="connsiteX31-1081" fmla="*/ 1445968 w 5342334"/>
              <a:gd name="connsiteY31-1082" fmla="*/ 3310386 h 5785910"/>
              <a:gd name="connsiteX32-1083" fmla="*/ 1446532 w 5342334"/>
              <a:gd name="connsiteY32-1084" fmla="*/ 2941092 h 5785910"/>
              <a:gd name="connsiteX33-1085" fmla="*/ 1514723 w 5342334"/>
              <a:gd name="connsiteY33-1086" fmla="*/ 2929703 h 5785910"/>
              <a:gd name="connsiteX34-1087" fmla="*/ 1975047 w 5342334"/>
              <a:gd name="connsiteY34-1088" fmla="*/ 2725675 h 5785910"/>
              <a:gd name="connsiteX35-1089" fmla="*/ 2654934 w 5342334"/>
              <a:gd name="connsiteY35-1090" fmla="*/ 1630299 h 5785910"/>
              <a:gd name="connsiteX36-1091" fmla="*/ 3108192 w 5342334"/>
              <a:gd name="connsiteY36-1092" fmla="*/ 686009 h 5785910"/>
              <a:gd name="connsiteX37-1093" fmla="*/ 3334821 w 5342334"/>
              <a:gd name="connsiteY37-1094" fmla="*/ 6121 h 5785910"/>
              <a:gd name="connsiteX38-1095" fmla="*/ 3380735 w 5342334"/>
              <a:gd name="connsiteY38-1096" fmla="*/ 118 h 5785910"/>
              <a:gd name="connsiteX0-1097" fmla="*/ 1438934 w 5342334"/>
              <a:gd name="connsiteY0-1098" fmla="*/ 2944008 h 5785910"/>
              <a:gd name="connsiteX1-1099" fmla="*/ 1441770 w 5342334"/>
              <a:gd name="connsiteY1-1100" fmla="*/ 2943473 h 5785910"/>
              <a:gd name="connsiteX2-1101" fmla="*/ 1438934 w 5342334"/>
              <a:gd name="connsiteY2-1102" fmla="*/ 2944008 h 5785910"/>
              <a:gd name="connsiteX3-1103" fmla="*/ 1354605 w 5342334"/>
              <a:gd name="connsiteY3-1104" fmla="*/ 2912708 h 5785910"/>
              <a:gd name="connsiteX4-1105" fmla="*/ 1423317 w 5342334"/>
              <a:gd name="connsiteY4-1106" fmla="*/ 2947468 h 5785910"/>
              <a:gd name="connsiteX5-1107" fmla="*/ 1421525 w 5342334"/>
              <a:gd name="connsiteY5-1108" fmla="*/ 3320849 h 5785910"/>
              <a:gd name="connsiteX6-1109" fmla="*/ 2146318 w 5342334"/>
              <a:gd name="connsiteY6-1110" fmla="*/ 5548257 h 5785910"/>
              <a:gd name="connsiteX7-1111" fmla="*/ 2115204 w 5342334"/>
              <a:gd name="connsiteY7-1112" fmla="*/ 5553206 h 5785910"/>
              <a:gd name="connsiteX8-1113" fmla="*/ 1246460 w 5342334"/>
              <a:gd name="connsiteY8-1114" fmla="*/ 5785910 h 5785910"/>
              <a:gd name="connsiteX9-1115" fmla="*/ 0 w 5342334"/>
              <a:gd name="connsiteY9-1116" fmla="*/ 3148605 h 5785910"/>
              <a:gd name="connsiteX10-1117" fmla="*/ 1262428 w 5342334"/>
              <a:gd name="connsiteY10-1118" fmla="*/ 2938106 h 5785910"/>
              <a:gd name="connsiteX11-1119" fmla="*/ 1354605 w 5342334"/>
              <a:gd name="connsiteY11-1120" fmla="*/ 2912708 h 5785910"/>
              <a:gd name="connsiteX12-1121" fmla="*/ 3380735 w 5342334"/>
              <a:gd name="connsiteY12-1122" fmla="*/ 118 h 5785910"/>
              <a:gd name="connsiteX13-1123" fmla="*/ 3863622 w 5342334"/>
              <a:gd name="connsiteY13-1124" fmla="*/ 912639 h 5785910"/>
              <a:gd name="connsiteX14-1125" fmla="*/ 3674765 w 5342334"/>
              <a:gd name="connsiteY14-1126" fmla="*/ 2045786 h 5785910"/>
              <a:gd name="connsiteX15-1127" fmla="*/ 4585837 w 5342334"/>
              <a:gd name="connsiteY15-1128" fmla="*/ 2046833 h 5785910"/>
              <a:gd name="connsiteX16-1129" fmla="*/ 4775401 w 5342334"/>
              <a:gd name="connsiteY16-1130" fmla="*/ 2003486 h 5785910"/>
              <a:gd name="connsiteX17-1131" fmla="*/ 5203724 w 5342334"/>
              <a:gd name="connsiteY17-1132" fmla="*/ 2381935 h 5785910"/>
              <a:gd name="connsiteX18-1133" fmla="*/ 4980124 w 5342334"/>
              <a:gd name="connsiteY18-1134" fmla="*/ 2705696 h 5785910"/>
              <a:gd name="connsiteX19-1135" fmla="*/ 5342334 w 5342334"/>
              <a:gd name="connsiteY19-1136" fmla="*/ 3258997 h 5785910"/>
              <a:gd name="connsiteX20-1137" fmla="*/ 5107100 w 5342334"/>
              <a:gd name="connsiteY20-1138" fmla="*/ 3754493 h 5785910"/>
              <a:gd name="connsiteX21-1139" fmla="*/ 5342334 w 5342334"/>
              <a:gd name="connsiteY21-1140" fmla="*/ 4140580 h 5785910"/>
              <a:gd name="connsiteX22-1141" fmla="*/ 4844706 w 5342334"/>
              <a:gd name="connsiteY22-1142" fmla="*/ 4606676 h 5785910"/>
              <a:gd name="connsiteX23-1143" fmla="*/ 4790537 w 5342334"/>
              <a:gd name="connsiteY23-1144" fmla="*/ 4596433 h 5785910"/>
              <a:gd name="connsiteX24-1145" fmla="*/ 4802287 w 5342334"/>
              <a:gd name="connsiteY24-1146" fmla="*/ 4606672 h 5785910"/>
              <a:gd name="connsiteX25-1147" fmla="*/ 5191248 w 5342334"/>
              <a:gd name="connsiteY25-1148" fmla="*/ 4997228 h 5785910"/>
              <a:gd name="connsiteX26-1149" fmla="*/ 4866278 w 5342334"/>
              <a:gd name="connsiteY26-1150" fmla="*/ 5435572 h 5785910"/>
              <a:gd name="connsiteX27-1151" fmla="*/ 4581456 w 5342334"/>
              <a:gd name="connsiteY27-1152" fmla="*/ 5443059 h 5785910"/>
              <a:gd name="connsiteX28-1153" fmla="*/ 4593578 w 5342334"/>
              <a:gd name="connsiteY28-1154" fmla="*/ 5444848 h 5785910"/>
              <a:gd name="connsiteX29-1155" fmla="*/ 4581281 w 5342334"/>
              <a:gd name="connsiteY29-1156" fmla="*/ 5445228 h 5785910"/>
              <a:gd name="connsiteX30-1157" fmla="*/ 2168410 w 5342334"/>
              <a:gd name="connsiteY30-1158" fmla="*/ 5525146 h 5785910"/>
              <a:gd name="connsiteX31-1159" fmla="*/ 1446532 w 5342334"/>
              <a:gd name="connsiteY31-1160" fmla="*/ 2941092 h 5785910"/>
              <a:gd name="connsiteX32-1161" fmla="*/ 1514723 w 5342334"/>
              <a:gd name="connsiteY32-1162" fmla="*/ 2929703 h 5785910"/>
              <a:gd name="connsiteX33-1163" fmla="*/ 1975047 w 5342334"/>
              <a:gd name="connsiteY33-1164" fmla="*/ 2725675 h 5785910"/>
              <a:gd name="connsiteX34-1165" fmla="*/ 2654934 w 5342334"/>
              <a:gd name="connsiteY34-1166" fmla="*/ 1630299 h 5785910"/>
              <a:gd name="connsiteX35-1167" fmla="*/ 3108192 w 5342334"/>
              <a:gd name="connsiteY35-1168" fmla="*/ 686009 h 5785910"/>
              <a:gd name="connsiteX36-1169" fmla="*/ 3334821 w 5342334"/>
              <a:gd name="connsiteY36-1170" fmla="*/ 6121 h 5785910"/>
              <a:gd name="connsiteX37-1171" fmla="*/ 3380735 w 5342334"/>
              <a:gd name="connsiteY37-1172" fmla="*/ 118 h 5785910"/>
              <a:gd name="connsiteX0-1173" fmla="*/ 1438934 w 5342334"/>
              <a:gd name="connsiteY0-1174" fmla="*/ 2944008 h 5785910"/>
              <a:gd name="connsiteX1-1175" fmla="*/ 1441770 w 5342334"/>
              <a:gd name="connsiteY1-1176" fmla="*/ 2943473 h 5785910"/>
              <a:gd name="connsiteX2-1177" fmla="*/ 1438934 w 5342334"/>
              <a:gd name="connsiteY2-1178" fmla="*/ 2944008 h 5785910"/>
              <a:gd name="connsiteX3-1179" fmla="*/ 1354605 w 5342334"/>
              <a:gd name="connsiteY3-1180" fmla="*/ 2912708 h 5785910"/>
              <a:gd name="connsiteX4-1181" fmla="*/ 1423317 w 5342334"/>
              <a:gd name="connsiteY4-1182" fmla="*/ 2947468 h 5785910"/>
              <a:gd name="connsiteX5-1183" fmla="*/ 1421525 w 5342334"/>
              <a:gd name="connsiteY5-1184" fmla="*/ 3320849 h 5785910"/>
              <a:gd name="connsiteX6-1185" fmla="*/ 2146318 w 5342334"/>
              <a:gd name="connsiteY6-1186" fmla="*/ 5548257 h 5785910"/>
              <a:gd name="connsiteX7-1187" fmla="*/ 2115204 w 5342334"/>
              <a:gd name="connsiteY7-1188" fmla="*/ 5553206 h 5785910"/>
              <a:gd name="connsiteX8-1189" fmla="*/ 1246460 w 5342334"/>
              <a:gd name="connsiteY8-1190" fmla="*/ 5785910 h 5785910"/>
              <a:gd name="connsiteX9-1191" fmla="*/ 0 w 5342334"/>
              <a:gd name="connsiteY9-1192" fmla="*/ 3148605 h 5785910"/>
              <a:gd name="connsiteX10-1193" fmla="*/ 1262428 w 5342334"/>
              <a:gd name="connsiteY10-1194" fmla="*/ 2938106 h 5785910"/>
              <a:gd name="connsiteX11-1195" fmla="*/ 1354605 w 5342334"/>
              <a:gd name="connsiteY11-1196" fmla="*/ 2912708 h 5785910"/>
              <a:gd name="connsiteX12-1197" fmla="*/ 3380735 w 5342334"/>
              <a:gd name="connsiteY12-1198" fmla="*/ 118 h 5785910"/>
              <a:gd name="connsiteX13-1199" fmla="*/ 3863622 w 5342334"/>
              <a:gd name="connsiteY13-1200" fmla="*/ 912639 h 5785910"/>
              <a:gd name="connsiteX14-1201" fmla="*/ 3674765 w 5342334"/>
              <a:gd name="connsiteY14-1202" fmla="*/ 2045786 h 5785910"/>
              <a:gd name="connsiteX15-1203" fmla="*/ 4585837 w 5342334"/>
              <a:gd name="connsiteY15-1204" fmla="*/ 2046833 h 5785910"/>
              <a:gd name="connsiteX16-1205" fmla="*/ 4775401 w 5342334"/>
              <a:gd name="connsiteY16-1206" fmla="*/ 2003486 h 5785910"/>
              <a:gd name="connsiteX17-1207" fmla="*/ 5203724 w 5342334"/>
              <a:gd name="connsiteY17-1208" fmla="*/ 2381935 h 5785910"/>
              <a:gd name="connsiteX18-1209" fmla="*/ 4980124 w 5342334"/>
              <a:gd name="connsiteY18-1210" fmla="*/ 2705696 h 5785910"/>
              <a:gd name="connsiteX19-1211" fmla="*/ 5342334 w 5342334"/>
              <a:gd name="connsiteY19-1212" fmla="*/ 3258997 h 5785910"/>
              <a:gd name="connsiteX20-1213" fmla="*/ 5107100 w 5342334"/>
              <a:gd name="connsiteY20-1214" fmla="*/ 3754493 h 5785910"/>
              <a:gd name="connsiteX21-1215" fmla="*/ 5342334 w 5342334"/>
              <a:gd name="connsiteY21-1216" fmla="*/ 4140580 h 5785910"/>
              <a:gd name="connsiteX22-1217" fmla="*/ 4844706 w 5342334"/>
              <a:gd name="connsiteY22-1218" fmla="*/ 4606676 h 5785910"/>
              <a:gd name="connsiteX23-1219" fmla="*/ 4790537 w 5342334"/>
              <a:gd name="connsiteY23-1220" fmla="*/ 4596433 h 5785910"/>
              <a:gd name="connsiteX24-1221" fmla="*/ 4802287 w 5342334"/>
              <a:gd name="connsiteY24-1222" fmla="*/ 4606672 h 5785910"/>
              <a:gd name="connsiteX25-1223" fmla="*/ 5191248 w 5342334"/>
              <a:gd name="connsiteY25-1224" fmla="*/ 4997228 h 5785910"/>
              <a:gd name="connsiteX26-1225" fmla="*/ 4866278 w 5342334"/>
              <a:gd name="connsiteY26-1226" fmla="*/ 5435572 h 5785910"/>
              <a:gd name="connsiteX27-1227" fmla="*/ 4581456 w 5342334"/>
              <a:gd name="connsiteY27-1228" fmla="*/ 5443059 h 5785910"/>
              <a:gd name="connsiteX28-1229" fmla="*/ 4593578 w 5342334"/>
              <a:gd name="connsiteY28-1230" fmla="*/ 5444848 h 5785910"/>
              <a:gd name="connsiteX29-1231" fmla="*/ 4581281 w 5342334"/>
              <a:gd name="connsiteY29-1232" fmla="*/ 5445228 h 5785910"/>
              <a:gd name="connsiteX30-1233" fmla="*/ 2168410 w 5342334"/>
              <a:gd name="connsiteY30-1234" fmla="*/ 5525146 h 5785910"/>
              <a:gd name="connsiteX31-1235" fmla="*/ 1446532 w 5342334"/>
              <a:gd name="connsiteY31-1236" fmla="*/ 2941092 h 5785910"/>
              <a:gd name="connsiteX32-1237" fmla="*/ 1514723 w 5342334"/>
              <a:gd name="connsiteY32-1238" fmla="*/ 2929703 h 5785910"/>
              <a:gd name="connsiteX33-1239" fmla="*/ 1975047 w 5342334"/>
              <a:gd name="connsiteY33-1240" fmla="*/ 2725675 h 5785910"/>
              <a:gd name="connsiteX34-1241" fmla="*/ 2654934 w 5342334"/>
              <a:gd name="connsiteY34-1242" fmla="*/ 1630299 h 5785910"/>
              <a:gd name="connsiteX35-1243" fmla="*/ 3108192 w 5342334"/>
              <a:gd name="connsiteY35-1244" fmla="*/ 686009 h 5785910"/>
              <a:gd name="connsiteX36-1245" fmla="*/ 3334821 w 5342334"/>
              <a:gd name="connsiteY36-1246" fmla="*/ 6121 h 5785910"/>
              <a:gd name="connsiteX37-1247" fmla="*/ 3380735 w 5342334"/>
              <a:gd name="connsiteY37-1248" fmla="*/ 118 h 5785910"/>
              <a:gd name="connsiteX0-1249" fmla="*/ 1438934 w 5342334"/>
              <a:gd name="connsiteY0-1250" fmla="*/ 2944008 h 5785910"/>
              <a:gd name="connsiteX1-1251" fmla="*/ 1441770 w 5342334"/>
              <a:gd name="connsiteY1-1252" fmla="*/ 2943473 h 5785910"/>
              <a:gd name="connsiteX2-1253" fmla="*/ 1438934 w 5342334"/>
              <a:gd name="connsiteY2-1254" fmla="*/ 2944008 h 5785910"/>
              <a:gd name="connsiteX3-1255" fmla="*/ 1354605 w 5342334"/>
              <a:gd name="connsiteY3-1256" fmla="*/ 2912708 h 5785910"/>
              <a:gd name="connsiteX4-1257" fmla="*/ 1423317 w 5342334"/>
              <a:gd name="connsiteY4-1258" fmla="*/ 2947468 h 5785910"/>
              <a:gd name="connsiteX5-1259" fmla="*/ 1421525 w 5342334"/>
              <a:gd name="connsiteY5-1260" fmla="*/ 3320849 h 5785910"/>
              <a:gd name="connsiteX6-1261" fmla="*/ 2146318 w 5342334"/>
              <a:gd name="connsiteY6-1262" fmla="*/ 5548257 h 5785910"/>
              <a:gd name="connsiteX7-1263" fmla="*/ 2115204 w 5342334"/>
              <a:gd name="connsiteY7-1264" fmla="*/ 5553206 h 5785910"/>
              <a:gd name="connsiteX8-1265" fmla="*/ 1246460 w 5342334"/>
              <a:gd name="connsiteY8-1266" fmla="*/ 5785910 h 5785910"/>
              <a:gd name="connsiteX9-1267" fmla="*/ 0 w 5342334"/>
              <a:gd name="connsiteY9-1268" fmla="*/ 3148605 h 5785910"/>
              <a:gd name="connsiteX10-1269" fmla="*/ 1262428 w 5342334"/>
              <a:gd name="connsiteY10-1270" fmla="*/ 2938106 h 5785910"/>
              <a:gd name="connsiteX11-1271" fmla="*/ 1354605 w 5342334"/>
              <a:gd name="connsiteY11-1272" fmla="*/ 2912708 h 5785910"/>
              <a:gd name="connsiteX12-1273" fmla="*/ 3380735 w 5342334"/>
              <a:gd name="connsiteY12-1274" fmla="*/ 118 h 5785910"/>
              <a:gd name="connsiteX13-1275" fmla="*/ 3863622 w 5342334"/>
              <a:gd name="connsiteY13-1276" fmla="*/ 912639 h 5785910"/>
              <a:gd name="connsiteX14-1277" fmla="*/ 3674765 w 5342334"/>
              <a:gd name="connsiteY14-1278" fmla="*/ 2045786 h 5785910"/>
              <a:gd name="connsiteX15-1279" fmla="*/ 4585837 w 5342334"/>
              <a:gd name="connsiteY15-1280" fmla="*/ 2046833 h 5785910"/>
              <a:gd name="connsiteX16-1281" fmla="*/ 4775401 w 5342334"/>
              <a:gd name="connsiteY16-1282" fmla="*/ 2003486 h 5785910"/>
              <a:gd name="connsiteX17-1283" fmla="*/ 5203724 w 5342334"/>
              <a:gd name="connsiteY17-1284" fmla="*/ 2381935 h 5785910"/>
              <a:gd name="connsiteX18-1285" fmla="*/ 4980124 w 5342334"/>
              <a:gd name="connsiteY18-1286" fmla="*/ 2705696 h 5785910"/>
              <a:gd name="connsiteX19-1287" fmla="*/ 5342334 w 5342334"/>
              <a:gd name="connsiteY19-1288" fmla="*/ 3258997 h 5785910"/>
              <a:gd name="connsiteX20-1289" fmla="*/ 5107100 w 5342334"/>
              <a:gd name="connsiteY20-1290" fmla="*/ 3754493 h 5785910"/>
              <a:gd name="connsiteX21-1291" fmla="*/ 5342334 w 5342334"/>
              <a:gd name="connsiteY21-1292" fmla="*/ 4140580 h 5785910"/>
              <a:gd name="connsiteX22-1293" fmla="*/ 4844706 w 5342334"/>
              <a:gd name="connsiteY22-1294" fmla="*/ 4606676 h 5785910"/>
              <a:gd name="connsiteX23-1295" fmla="*/ 4790537 w 5342334"/>
              <a:gd name="connsiteY23-1296" fmla="*/ 4596433 h 5785910"/>
              <a:gd name="connsiteX24-1297" fmla="*/ 4802287 w 5342334"/>
              <a:gd name="connsiteY24-1298" fmla="*/ 4606672 h 5785910"/>
              <a:gd name="connsiteX25-1299" fmla="*/ 5191248 w 5342334"/>
              <a:gd name="connsiteY25-1300" fmla="*/ 4997228 h 5785910"/>
              <a:gd name="connsiteX26-1301" fmla="*/ 4866278 w 5342334"/>
              <a:gd name="connsiteY26-1302" fmla="*/ 5435572 h 5785910"/>
              <a:gd name="connsiteX27-1303" fmla="*/ 4581456 w 5342334"/>
              <a:gd name="connsiteY27-1304" fmla="*/ 5443059 h 5785910"/>
              <a:gd name="connsiteX28-1305" fmla="*/ 4593578 w 5342334"/>
              <a:gd name="connsiteY28-1306" fmla="*/ 5444848 h 5785910"/>
              <a:gd name="connsiteX29-1307" fmla="*/ 4581281 w 5342334"/>
              <a:gd name="connsiteY29-1308" fmla="*/ 5445228 h 5785910"/>
              <a:gd name="connsiteX30-1309" fmla="*/ 2168410 w 5342334"/>
              <a:gd name="connsiteY30-1310" fmla="*/ 5525146 h 5785910"/>
              <a:gd name="connsiteX31-1311" fmla="*/ 1514723 w 5342334"/>
              <a:gd name="connsiteY31-1312" fmla="*/ 2929703 h 5785910"/>
              <a:gd name="connsiteX32-1313" fmla="*/ 1975047 w 5342334"/>
              <a:gd name="connsiteY32-1314" fmla="*/ 2725675 h 5785910"/>
              <a:gd name="connsiteX33-1315" fmla="*/ 2654934 w 5342334"/>
              <a:gd name="connsiteY33-1316" fmla="*/ 1630299 h 5785910"/>
              <a:gd name="connsiteX34-1317" fmla="*/ 3108192 w 5342334"/>
              <a:gd name="connsiteY34-1318" fmla="*/ 686009 h 5785910"/>
              <a:gd name="connsiteX35-1319" fmla="*/ 3334821 w 5342334"/>
              <a:gd name="connsiteY35-1320" fmla="*/ 6121 h 5785910"/>
              <a:gd name="connsiteX36-1321" fmla="*/ 3380735 w 5342334"/>
              <a:gd name="connsiteY36-1322" fmla="*/ 118 h 5785910"/>
              <a:gd name="connsiteX0-1323" fmla="*/ 1438934 w 5342334"/>
              <a:gd name="connsiteY0-1324" fmla="*/ 2944008 h 5785910"/>
              <a:gd name="connsiteX1-1325" fmla="*/ 1441770 w 5342334"/>
              <a:gd name="connsiteY1-1326" fmla="*/ 2943473 h 5785910"/>
              <a:gd name="connsiteX2-1327" fmla="*/ 1438934 w 5342334"/>
              <a:gd name="connsiteY2-1328" fmla="*/ 2944008 h 5785910"/>
              <a:gd name="connsiteX3-1329" fmla="*/ 1354605 w 5342334"/>
              <a:gd name="connsiteY3-1330" fmla="*/ 2912708 h 5785910"/>
              <a:gd name="connsiteX4-1331" fmla="*/ 1423317 w 5342334"/>
              <a:gd name="connsiteY4-1332" fmla="*/ 2947468 h 5785910"/>
              <a:gd name="connsiteX5-1333" fmla="*/ 1421525 w 5342334"/>
              <a:gd name="connsiteY5-1334" fmla="*/ 3320849 h 5785910"/>
              <a:gd name="connsiteX6-1335" fmla="*/ 2146318 w 5342334"/>
              <a:gd name="connsiteY6-1336" fmla="*/ 5548257 h 5785910"/>
              <a:gd name="connsiteX7-1337" fmla="*/ 2115204 w 5342334"/>
              <a:gd name="connsiteY7-1338" fmla="*/ 5553206 h 5785910"/>
              <a:gd name="connsiteX8-1339" fmla="*/ 1246460 w 5342334"/>
              <a:gd name="connsiteY8-1340" fmla="*/ 5785910 h 5785910"/>
              <a:gd name="connsiteX9-1341" fmla="*/ 0 w 5342334"/>
              <a:gd name="connsiteY9-1342" fmla="*/ 3148605 h 5785910"/>
              <a:gd name="connsiteX10-1343" fmla="*/ 1262428 w 5342334"/>
              <a:gd name="connsiteY10-1344" fmla="*/ 2938106 h 5785910"/>
              <a:gd name="connsiteX11-1345" fmla="*/ 1354605 w 5342334"/>
              <a:gd name="connsiteY11-1346" fmla="*/ 2912708 h 5785910"/>
              <a:gd name="connsiteX12-1347" fmla="*/ 3380735 w 5342334"/>
              <a:gd name="connsiteY12-1348" fmla="*/ 118 h 5785910"/>
              <a:gd name="connsiteX13-1349" fmla="*/ 3863622 w 5342334"/>
              <a:gd name="connsiteY13-1350" fmla="*/ 912639 h 5785910"/>
              <a:gd name="connsiteX14-1351" fmla="*/ 3674765 w 5342334"/>
              <a:gd name="connsiteY14-1352" fmla="*/ 2045786 h 5785910"/>
              <a:gd name="connsiteX15-1353" fmla="*/ 4585837 w 5342334"/>
              <a:gd name="connsiteY15-1354" fmla="*/ 2046833 h 5785910"/>
              <a:gd name="connsiteX16-1355" fmla="*/ 4775401 w 5342334"/>
              <a:gd name="connsiteY16-1356" fmla="*/ 2003486 h 5785910"/>
              <a:gd name="connsiteX17-1357" fmla="*/ 5203724 w 5342334"/>
              <a:gd name="connsiteY17-1358" fmla="*/ 2381935 h 5785910"/>
              <a:gd name="connsiteX18-1359" fmla="*/ 4980124 w 5342334"/>
              <a:gd name="connsiteY18-1360" fmla="*/ 2705696 h 5785910"/>
              <a:gd name="connsiteX19-1361" fmla="*/ 5342334 w 5342334"/>
              <a:gd name="connsiteY19-1362" fmla="*/ 3258997 h 5785910"/>
              <a:gd name="connsiteX20-1363" fmla="*/ 5107100 w 5342334"/>
              <a:gd name="connsiteY20-1364" fmla="*/ 3754493 h 5785910"/>
              <a:gd name="connsiteX21-1365" fmla="*/ 5342334 w 5342334"/>
              <a:gd name="connsiteY21-1366" fmla="*/ 4140580 h 5785910"/>
              <a:gd name="connsiteX22-1367" fmla="*/ 4844706 w 5342334"/>
              <a:gd name="connsiteY22-1368" fmla="*/ 4606676 h 5785910"/>
              <a:gd name="connsiteX23-1369" fmla="*/ 4790537 w 5342334"/>
              <a:gd name="connsiteY23-1370" fmla="*/ 4596433 h 5785910"/>
              <a:gd name="connsiteX24-1371" fmla="*/ 4802287 w 5342334"/>
              <a:gd name="connsiteY24-1372" fmla="*/ 4606672 h 5785910"/>
              <a:gd name="connsiteX25-1373" fmla="*/ 5191248 w 5342334"/>
              <a:gd name="connsiteY25-1374" fmla="*/ 4997228 h 5785910"/>
              <a:gd name="connsiteX26-1375" fmla="*/ 4866278 w 5342334"/>
              <a:gd name="connsiteY26-1376" fmla="*/ 5435572 h 5785910"/>
              <a:gd name="connsiteX27-1377" fmla="*/ 4581456 w 5342334"/>
              <a:gd name="connsiteY27-1378" fmla="*/ 5443059 h 5785910"/>
              <a:gd name="connsiteX28-1379" fmla="*/ 4593578 w 5342334"/>
              <a:gd name="connsiteY28-1380" fmla="*/ 5444848 h 5785910"/>
              <a:gd name="connsiteX29-1381" fmla="*/ 4581281 w 5342334"/>
              <a:gd name="connsiteY29-1382" fmla="*/ 5445228 h 5785910"/>
              <a:gd name="connsiteX30-1383" fmla="*/ 2168410 w 5342334"/>
              <a:gd name="connsiteY30-1384" fmla="*/ 5525146 h 5785910"/>
              <a:gd name="connsiteX31-1385" fmla="*/ 1514723 w 5342334"/>
              <a:gd name="connsiteY31-1386" fmla="*/ 2929703 h 5785910"/>
              <a:gd name="connsiteX32-1387" fmla="*/ 1975047 w 5342334"/>
              <a:gd name="connsiteY32-1388" fmla="*/ 2725675 h 5785910"/>
              <a:gd name="connsiteX33-1389" fmla="*/ 2654934 w 5342334"/>
              <a:gd name="connsiteY33-1390" fmla="*/ 1630299 h 5785910"/>
              <a:gd name="connsiteX34-1391" fmla="*/ 3108192 w 5342334"/>
              <a:gd name="connsiteY34-1392" fmla="*/ 686009 h 5785910"/>
              <a:gd name="connsiteX35-1393" fmla="*/ 3334821 w 5342334"/>
              <a:gd name="connsiteY35-1394" fmla="*/ 6121 h 5785910"/>
              <a:gd name="connsiteX36-1395" fmla="*/ 3380735 w 5342334"/>
              <a:gd name="connsiteY36-1396" fmla="*/ 118 h 5785910"/>
              <a:gd name="connsiteX0-1397" fmla="*/ 1438934 w 5342334"/>
              <a:gd name="connsiteY0-1398" fmla="*/ 2944008 h 5785910"/>
              <a:gd name="connsiteX1-1399" fmla="*/ 1441770 w 5342334"/>
              <a:gd name="connsiteY1-1400" fmla="*/ 2943473 h 5785910"/>
              <a:gd name="connsiteX2-1401" fmla="*/ 1438934 w 5342334"/>
              <a:gd name="connsiteY2-1402" fmla="*/ 2944008 h 5785910"/>
              <a:gd name="connsiteX3-1403" fmla="*/ 1354605 w 5342334"/>
              <a:gd name="connsiteY3-1404" fmla="*/ 2912708 h 5785910"/>
              <a:gd name="connsiteX4-1405" fmla="*/ 1423317 w 5342334"/>
              <a:gd name="connsiteY4-1406" fmla="*/ 2947468 h 5785910"/>
              <a:gd name="connsiteX5-1407" fmla="*/ 1421525 w 5342334"/>
              <a:gd name="connsiteY5-1408" fmla="*/ 3320849 h 5785910"/>
              <a:gd name="connsiteX6-1409" fmla="*/ 2146318 w 5342334"/>
              <a:gd name="connsiteY6-1410" fmla="*/ 5548257 h 5785910"/>
              <a:gd name="connsiteX7-1411" fmla="*/ 2115204 w 5342334"/>
              <a:gd name="connsiteY7-1412" fmla="*/ 5553206 h 5785910"/>
              <a:gd name="connsiteX8-1413" fmla="*/ 1246460 w 5342334"/>
              <a:gd name="connsiteY8-1414" fmla="*/ 5785910 h 5785910"/>
              <a:gd name="connsiteX9-1415" fmla="*/ 0 w 5342334"/>
              <a:gd name="connsiteY9-1416" fmla="*/ 3148605 h 5785910"/>
              <a:gd name="connsiteX10-1417" fmla="*/ 1262428 w 5342334"/>
              <a:gd name="connsiteY10-1418" fmla="*/ 2938106 h 5785910"/>
              <a:gd name="connsiteX11-1419" fmla="*/ 1354605 w 5342334"/>
              <a:gd name="connsiteY11-1420" fmla="*/ 2912708 h 5785910"/>
              <a:gd name="connsiteX12-1421" fmla="*/ 3380735 w 5342334"/>
              <a:gd name="connsiteY12-1422" fmla="*/ 118 h 5785910"/>
              <a:gd name="connsiteX13-1423" fmla="*/ 3863622 w 5342334"/>
              <a:gd name="connsiteY13-1424" fmla="*/ 912639 h 5785910"/>
              <a:gd name="connsiteX14-1425" fmla="*/ 3674765 w 5342334"/>
              <a:gd name="connsiteY14-1426" fmla="*/ 2045786 h 5785910"/>
              <a:gd name="connsiteX15-1427" fmla="*/ 4585837 w 5342334"/>
              <a:gd name="connsiteY15-1428" fmla="*/ 2046833 h 5785910"/>
              <a:gd name="connsiteX16-1429" fmla="*/ 4775401 w 5342334"/>
              <a:gd name="connsiteY16-1430" fmla="*/ 2003486 h 5785910"/>
              <a:gd name="connsiteX17-1431" fmla="*/ 5203724 w 5342334"/>
              <a:gd name="connsiteY17-1432" fmla="*/ 2381935 h 5785910"/>
              <a:gd name="connsiteX18-1433" fmla="*/ 4980124 w 5342334"/>
              <a:gd name="connsiteY18-1434" fmla="*/ 2705696 h 5785910"/>
              <a:gd name="connsiteX19-1435" fmla="*/ 5342334 w 5342334"/>
              <a:gd name="connsiteY19-1436" fmla="*/ 3258997 h 5785910"/>
              <a:gd name="connsiteX20-1437" fmla="*/ 5107100 w 5342334"/>
              <a:gd name="connsiteY20-1438" fmla="*/ 3754493 h 5785910"/>
              <a:gd name="connsiteX21-1439" fmla="*/ 5342334 w 5342334"/>
              <a:gd name="connsiteY21-1440" fmla="*/ 4140580 h 5785910"/>
              <a:gd name="connsiteX22-1441" fmla="*/ 4844706 w 5342334"/>
              <a:gd name="connsiteY22-1442" fmla="*/ 4606676 h 5785910"/>
              <a:gd name="connsiteX23-1443" fmla="*/ 4790537 w 5342334"/>
              <a:gd name="connsiteY23-1444" fmla="*/ 4596433 h 5785910"/>
              <a:gd name="connsiteX24-1445" fmla="*/ 4802287 w 5342334"/>
              <a:gd name="connsiteY24-1446" fmla="*/ 4606672 h 5785910"/>
              <a:gd name="connsiteX25-1447" fmla="*/ 5191248 w 5342334"/>
              <a:gd name="connsiteY25-1448" fmla="*/ 4997228 h 5785910"/>
              <a:gd name="connsiteX26-1449" fmla="*/ 4866278 w 5342334"/>
              <a:gd name="connsiteY26-1450" fmla="*/ 5435572 h 5785910"/>
              <a:gd name="connsiteX27-1451" fmla="*/ 4581456 w 5342334"/>
              <a:gd name="connsiteY27-1452" fmla="*/ 5443059 h 5785910"/>
              <a:gd name="connsiteX28-1453" fmla="*/ 4593578 w 5342334"/>
              <a:gd name="connsiteY28-1454" fmla="*/ 5444848 h 5785910"/>
              <a:gd name="connsiteX29-1455" fmla="*/ 4581281 w 5342334"/>
              <a:gd name="connsiteY29-1456" fmla="*/ 5445228 h 5785910"/>
              <a:gd name="connsiteX30-1457" fmla="*/ 2201665 w 5342334"/>
              <a:gd name="connsiteY30-1458" fmla="*/ 5541774 h 5785910"/>
              <a:gd name="connsiteX31-1459" fmla="*/ 1514723 w 5342334"/>
              <a:gd name="connsiteY31-1460" fmla="*/ 2929703 h 5785910"/>
              <a:gd name="connsiteX32-1461" fmla="*/ 1975047 w 5342334"/>
              <a:gd name="connsiteY32-1462" fmla="*/ 2725675 h 5785910"/>
              <a:gd name="connsiteX33-1463" fmla="*/ 2654934 w 5342334"/>
              <a:gd name="connsiteY33-1464" fmla="*/ 1630299 h 5785910"/>
              <a:gd name="connsiteX34-1465" fmla="*/ 3108192 w 5342334"/>
              <a:gd name="connsiteY34-1466" fmla="*/ 686009 h 5785910"/>
              <a:gd name="connsiteX35-1467" fmla="*/ 3334821 w 5342334"/>
              <a:gd name="connsiteY35-1468" fmla="*/ 6121 h 5785910"/>
              <a:gd name="connsiteX36-1469" fmla="*/ 3380735 w 5342334"/>
              <a:gd name="connsiteY36-1470" fmla="*/ 118 h 5785910"/>
              <a:gd name="connsiteX0-1471" fmla="*/ 1438934 w 5342334"/>
              <a:gd name="connsiteY0-1472" fmla="*/ 2944008 h 5785910"/>
              <a:gd name="connsiteX1-1473" fmla="*/ 1441770 w 5342334"/>
              <a:gd name="connsiteY1-1474" fmla="*/ 2943473 h 5785910"/>
              <a:gd name="connsiteX2-1475" fmla="*/ 1438934 w 5342334"/>
              <a:gd name="connsiteY2-1476" fmla="*/ 2944008 h 5785910"/>
              <a:gd name="connsiteX3-1477" fmla="*/ 1354605 w 5342334"/>
              <a:gd name="connsiteY3-1478" fmla="*/ 2912708 h 5785910"/>
              <a:gd name="connsiteX4-1479" fmla="*/ 1423317 w 5342334"/>
              <a:gd name="connsiteY4-1480" fmla="*/ 2947468 h 5785910"/>
              <a:gd name="connsiteX5-1481" fmla="*/ 1421525 w 5342334"/>
              <a:gd name="connsiteY5-1482" fmla="*/ 3320849 h 5785910"/>
              <a:gd name="connsiteX6-1483" fmla="*/ 2146318 w 5342334"/>
              <a:gd name="connsiteY6-1484" fmla="*/ 5548257 h 5785910"/>
              <a:gd name="connsiteX7-1485" fmla="*/ 2115204 w 5342334"/>
              <a:gd name="connsiteY7-1486" fmla="*/ 5553206 h 5785910"/>
              <a:gd name="connsiteX8-1487" fmla="*/ 1246460 w 5342334"/>
              <a:gd name="connsiteY8-1488" fmla="*/ 5785910 h 5785910"/>
              <a:gd name="connsiteX9-1489" fmla="*/ 0 w 5342334"/>
              <a:gd name="connsiteY9-1490" fmla="*/ 3148605 h 5785910"/>
              <a:gd name="connsiteX10-1491" fmla="*/ 1262428 w 5342334"/>
              <a:gd name="connsiteY10-1492" fmla="*/ 2938106 h 5785910"/>
              <a:gd name="connsiteX11-1493" fmla="*/ 1354605 w 5342334"/>
              <a:gd name="connsiteY11-1494" fmla="*/ 2912708 h 5785910"/>
              <a:gd name="connsiteX12-1495" fmla="*/ 3380735 w 5342334"/>
              <a:gd name="connsiteY12-1496" fmla="*/ 118 h 5785910"/>
              <a:gd name="connsiteX13-1497" fmla="*/ 3863622 w 5342334"/>
              <a:gd name="connsiteY13-1498" fmla="*/ 912639 h 5785910"/>
              <a:gd name="connsiteX14-1499" fmla="*/ 3674765 w 5342334"/>
              <a:gd name="connsiteY14-1500" fmla="*/ 2045786 h 5785910"/>
              <a:gd name="connsiteX15-1501" fmla="*/ 4585837 w 5342334"/>
              <a:gd name="connsiteY15-1502" fmla="*/ 2046833 h 5785910"/>
              <a:gd name="connsiteX16-1503" fmla="*/ 4775401 w 5342334"/>
              <a:gd name="connsiteY16-1504" fmla="*/ 2003486 h 5785910"/>
              <a:gd name="connsiteX17-1505" fmla="*/ 5203724 w 5342334"/>
              <a:gd name="connsiteY17-1506" fmla="*/ 2381935 h 5785910"/>
              <a:gd name="connsiteX18-1507" fmla="*/ 4980124 w 5342334"/>
              <a:gd name="connsiteY18-1508" fmla="*/ 2705696 h 5785910"/>
              <a:gd name="connsiteX19-1509" fmla="*/ 5342334 w 5342334"/>
              <a:gd name="connsiteY19-1510" fmla="*/ 3258997 h 5785910"/>
              <a:gd name="connsiteX20-1511" fmla="*/ 5107100 w 5342334"/>
              <a:gd name="connsiteY20-1512" fmla="*/ 3754493 h 5785910"/>
              <a:gd name="connsiteX21-1513" fmla="*/ 5342334 w 5342334"/>
              <a:gd name="connsiteY21-1514" fmla="*/ 4140580 h 5785910"/>
              <a:gd name="connsiteX22-1515" fmla="*/ 4844706 w 5342334"/>
              <a:gd name="connsiteY22-1516" fmla="*/ 4606676 h 5785910"/>
              <a:gd name="connsiteX23-1517" fmla="*/ 4790537 w 5342334"/>
              <a:gd name="connsiteY23-1518" fmla="*/ 4596433 h 5785910"/>
              <a:gd name="connsiteX24-1519" fmla="*/ 4802287 w 5342334"/>
              <a:gd name="connsiteY24-1520" fmla="*/ 4606672 h 5785910"/>
              <a:gd name="connsiteX25-1521" fmla="*/ 5191248 w 5342334"/>
              <a:gd name="connsiteY25-1522" fmla="*/ 4997228 h 5785910"/>
              <a:gd name="connsiteX26-1523" fmla="*/ 4866278 w 5342334"/>
              <a:gd name="connsiteY26-1524" fmla="*/ 5435572 h 5785910"/>
              <a:gd name="connsiteX27-1525" fmla="*/ 4581456 w 5342334"/>
              <a:gd name="connsiteY27-1526" fmla="*/ 5443059 h 5785910"/>
              <a:gd name="connsiteX28-1527" fmla="*/ 4593578 w 5342334"/>
              <a:gd name="connsiteY28-1528" fmla="*/ 5444848 h 5785910"/>
              <a:gd name="connsiteX29-1529" fmla="*/ 4581281 w 5342334"/>
              <a:gd name="connsiteY29-1530" fmla="*/ 5445228 h 5785910"/>
              <a:gd name="connsiteX30-1531" fmla="*/ 2201665 w 5342334"/>
              <a:gd name="connsiteY30-1532" fmla="*/ 5541774 h 5785910"/>
              <a:gd name="connsiteX31-1533" fmla="*/ 1514723 w 5342334"/>
              <a:gd name="connsiteY31-1534" fmla="*/ 2929703 h 5785910"/>
              <a:gd name="connsiteX32-1535" fmla="*/ 1975047 w 5342334"/>
              <a:gd name="connsiteY32-1536" fmla="*/ 2725675 h 5785910"/>
              <a:gd name="connsiteX33-1537" fmla="*/ 2654934 w 5342334"/>
              <a:gd name="connsiteY33-1538" fmla="*/ 1630299 h 5785910"/>
              <a:gd name="connsiteX34-1539" fmla="*/ 3108192 w 5342334"/>
              <a:gd name="connsiteY34-1540" fmla="*/ 686009 h 5785910"/>
              <a:gd name="connsiteX35-1541" fmla="*/ 3334821 w 5342334"/>
              <a:gd name="connsiteY35-1542" fmla="*/ 6121 h 5785910"/>
              <a:gd name="connsiteX36-1543" fmla="*/ 3380735 w 5342334"/>
              <a:gd name="connsiteY36-1544" fmla="*/ 118 h 5785910"/>
              <a:gd name="connsiteX0-1545" fmla="*/ 1438934 w 5342334"/>
              <a:gd name="connsiteY0-1546" fmla="*/ 2944008 h 5785910"/>
              <a:gd name="connsiteX1-1547" fmla="*/ 1441770 w 5342334"/>
              <a:gd name="connsiteY1-1548" fmla="*/ 2943473 h 5785910"/>
              <a:gd name="connsiteX2-1549" fmla="*/ 1438934 w 5342334"/>
              <a:gd name="connsiteY2-1550" fmla="*/ 2944008 h 5785910"/>
              <a:gd name="connsiteX3-1551" fmla="*/ 1354605 w 5342334"/>
              <a:gd name="connsiteY3-1552" fmla="*/ 2912708 h 5785910"/>
              <a:gd name="connsiteX4-1553" fmla="*/ 1423317 w 5342334"/>
              <a:gd name="connsiteY4-1554" fmla="*/ 2947468 h 5785910"/>
              <a:gd name="connsiteX5-1555" fmla="*/ 1421525 w 5342334"/>
              <a:gd name="connsiteY5-1556" fmla="*/ 3320849 h 5785910"/>
              <a:gd name="connsiteX6-1557" fmla="*/ 2146318 w 5342334"/>
              <a:gd name="connsiteY6-1558" fmla="*/ 5548257 h 5785910"/>
              <a:gd name="connsiteX7-1559" fmla="*/ 2115204 w 5342334"/>
              <a:gd name="connsiteY7-1560" fmla="*/ 5553206 h 5785910"/>
              <a:gd name="connsiteX8-1561" fmla="*/ 1246460 w 5342334"/>
              <a:gd name="connsiteY8-1562" fmla="*/ 5785910 h 5785910"/>
              <a:gd name="connsiteX9-1563" fmla="*/ 0 w 5342334"/>
              <a:gd name="connsiteY9-1564" fmla="*/ 3148605 h 5785910"/>
              <a:gd name="connsiteX10-1565" fmla="*/ 1262428 w 5342334"/>
              <a:gd name="connsiteY10-1566" fmla="*/ 2938106 h 5785910"/>
              <a:gd name="connsiteX11-1567" fmla="*/ 1354605 w 5342334"/>
              <a:gd name="connsiteY11-1568" fmla="*/ 2912708 h 5785910"/>
              <a:gd name="connsiteX12-1569" fmla="*/ 3380735 w 5342334"/>
              <a:gd name="connsiteY12-1570" fmla="*/ 118 h 5785910"/>
              <a:gd name="connsiteX13-1571" fmla="*/ 3863622 w 5342334"/>
              <a:gd name="connsiteY13-1572" fmla="*/ 912639 h 5785910"/>
              <a:gd name="connsiteX14-1573" fmla="*/ 3674765 w 5342334"/>
              <a:gd name="connsiteY14-1574" fmla="*/ 2045786 h 5785910"/>
              <a:gd name="connsiteX15-1575" fmla="*/ 4585837 w 5342334"/>
              <a:gd name="connsiteY15-1576" fmla="*/ 2046833 h 5785910"/>
              <a:gd name="connsiteX16-1577" fmla="*/ 4775401 w 5342334"/>
              <a:gd name="connsiteY16-1578" fmla="*/ 2003486 h 5785910"/>
              <a:gd name="connsiteX17-1579" fmla="*/ 5203724 w 5342334"/>
              <a:gd name="connsiteY17-1580" fmla="*/ 2381935 h 5785910"/>
              <a:gd name="connsiteX18-1581" fmla="*/ 4980124 w 5342334"/>
              <a:gd name="connsiteY18-1582" fmla="*/ 2705696 h 5785910"/>
              <a:gd name="connsiteX19-1583" fmla="*/ 5342334 w 5342334"/>
              <a:gd name="connsiteY19-1584" fmla="*/ 3258997 h 5785910"/>
              <a:gd name="connsiteX20-1585" fmla="*/ 5107100 w 5342334"/>
              <a:gd name="connsiteY20-1586" fmla="*/ 3754493 h 5785910"/>
              <a:gd name="connsiteX21-1587" fmla="*/ 5342334 w 5342334"/>
              <a:gd name="connsiteY21-1588" fmla="*/ 4140580 h 5785910"/>
              <a:gd name="connsiteX22-1589" fmla="*/ 4844706 w 5342334"/>
              <a:gd name="connsiteY22-1590" fmla="*/ 4606676 h 5785910"/>
              <a:gd name="connsiteX23-1591" fmla="*/ 4790537 w 5342334"/>
              <a:gd name="connsiteY23-1592" fmla="*/ 4596433 h 5785910"/>
              <a:gd name="connsiteX24-1593" fmla="*/ 4802287 w 5342334"/>
              <a:gd name="connsiteY24-1594" fmla="*/ 4606672 h 5785910"/>
              <a:gd name="connsiteX25-1595" fmla="*/ 5191248 w 5342334"/>
              <a:gd name="connsiteY25-1596" fmla="*/ 4997228 h 5785910"/>
              <a:gd name="connsiteX26-1597" fmla="*/ 4866278 w 5342334"/>
              <a:gd name="connsiteY26-1598" fmla="*/ 5435572 h 5785910"/>
              <a:gd name="connsiteX27-1599" fmla="*/ 4581456 w 5342334"/>
              <a:gd name="connsiteY27-1600" fmla="*/ 5443059 h 5785910"/>
              <a:gd name="connsiteX28-1601" fmla="*/ 4593578 w 5342334"/>
              <a:gd name="connsiteY28-1602" fmla="*/ 5444848 h 5785910"/>
              <a:gd name="connsiteX29-1603" fmla="*/ 4581281 w 5342334"/>
              <a:gd name="connsiteY29-1604" fmla="*/ 5445228 h 5785910"/>
              <a:gd name="connsiteX30-1605" fmla="*/ 2201665 w 5342334"/>
              <a:gd name="connsiteY30-1606" fmla="*/ 5541774 h 5785910"/>
              <a:gd name="connsiteX31-1607" fmla="*/ 1514723 w 5342334"/>
              <a:gd name="connsiteY31-1608" fmla="*/ 2929703 h 5785910"/>
              <a:gd name="connsiteX32-1609" fmla="*/ 1975047 w 5342334"/>
              <a:gd name="connsiteY32-1610" fmla="*/ 2725675 h 5785910"/>
              <a:gd name="connsiteX33-1611" fmla="*/ 2654934 w 5342334"/>
              <a:gd name="connsiteY33-1612" fmla="*/ 1630299 h 5785910"/>
              <a:gd name="connsiteX34-1613" fmla="*/ 3108192 w 5342334"/>
              <a:gd name="connsiteY34-1614" fmla="*/ 686009 h 5785910"/>
              <a:gd name="connsiteX35-1615" fmla="*/ 3334821 w 5342334"/>
              <a:gd name="connsiteY35-1616" fmla="*/ 6121 h 5785910"/>
              <a:gd name="connsiteX36-1617" fmla="*/ 3380735 w 5342334"/>
              <a:gd name="connsiteY36-1618" fmla="*/ 118 h 5785910"/>
              <a:gd name="connsiteX0-1619" fmla="*/ 1438934 w 5342334"/>
              <a:gd name="connsiteY0-1620" fmla="*/ 2944008 h 5785910"/>
              <a:gd name="connsiteX1-1621" fmla="*/ 1441770 w 5342334"/>
              <a:gd name="connsiteY1-1622" fmla="*/ 2943473 h 5785910"/>
              <a:gd name="connsiteX2-1623" fmla="*/ 1438934 w 5342334"/>
              <a:gd name="connsiteY2-1624" fmla="*/ 2944008 h 5785910"/>
              <a:gd name="connsiteX3-1625" fmla="*/ 1354605 w 5342334"/>
              <a:gd name="connsiteY3-1626" fmla="*/ 2912708 h 5785910"/>
              <a:gd name="connsiteX4-1627" fmla="*/ 1423317 w 5342334"/>
              <a:gd name="connsiteY4-1628" fmla="*/ 2947468 h 5785910"/>
              <a:gd name="connsiteX5-1629" fmla="*/ 1421525 w 5342334"/>
              <a:gd name="connsiteY5-1630" fmla="*/ 3320849 h 5785910"/>
              <a:gd name="connsiteX6-1631" fmla="*/ 2146318 w 5342334"/>
              <a:gd name="connsiteY6-1632" fmla="*/ 5548257 h 5785910"/>
              <a:gd name="connsiteX7-1633" fmla="*/ 2115204 w 5342334"/>
              <a:gd name="connsiteY7-1634" fmla="*/ 5553206 h 5785910"/>
              <a:gd name="connsiteX8-1635" fmla="*/ 1246460 w 5342334"/>
              <a:gd name="connsiteY8-1636" fmla="*/ 5785910 h 5785910"/>
              <a:gd name="connsiteX9-1637" fmla="*/ 0 w 5342334"/>
              <a:gd name="connsiteY9-1638" fmla="*/ 3148605 h 5785910"/>
              <a:gd name="connsiteX10-1639" fmla="*/ 1262428 w 5342334"/>
              <a:gd name="connsiteY10-1640" fmla="*/ 2938106 h 5785910"/>
              <a:gd name="connsiteX11-1641" fmla="*/ 1354605 w 5342334"/>
              <a:gd name="connsiteY11-1642" fmla="*/ 2912708 h 5785910"/>
              <a:gd name="connsiteX12-1643" fmla="*/ 3380735 w 5342334"/>
              <a:gd name="connsiteY12-1644" fmla="*/ 118 h 5785910"/>
              <a:gd name="connsiteX13-1645" fmla="*/ 3863622 w 5342334"/>
              <a:gd name="connsiteY13-1646" fmla="*/ 912639 h 5785910"/>
              <a:gd name="connsiteX14-1647" fmla="*/ 3674765 w 5342334"/>
              <a:gd name="connsiteY14-1648" fmla="*/ 2045786 h 5785910"/>
              <a:gd name="connsiteX15-1649" fmla="*/ 4585837 w 5342334"/>
              <a:gd name="connsiteY15-1650" fmla="*/ 2046833 h 5785910"/>
              <a:gd name="connsiteX16-1651" fmla="*/ 4775401 w 5342334"/>
              <a:gd name="connsiteY16-1652" fmla="*/ 2003486 h 5785910"/>
              <a:gd name="connsiteX17-1653" fmla="*/ 5203724 w 5342334"/>
              <a:gd name="connsiteY17-1654" fmla="*/ 2381935 h 5785910"/>
              <a:gd name="connsiteX18-1655" fmla="*/ 4980124 w 5342334"/>
              <a:gd name="connsiteY18-1656" fmla="*/ 2705696 h 5785910"/>
              <a:gd name="connsiteX19-1657" fmla="*/ 5342334 w 5342334"/>
              <a:gd name="connsiteY19-1658" fmla="*/ 3258997 h 5785910"/>
              <a:gd name="connsiteX20-1659" fmla="*/ 5107100 w 5342334"/>
              <a:gd name="connsiteY20-1660" fmla="*/ 3754493 h 5785910"/>
              <a:gd name="connsiteX21-1661" fmla="*/ 5342334 w 5342334"/>
              <a:gd name="connsiteY21-1662" fmla="*/ 4140580 h 5785910"/>
              <a:gd name="connsiteX22-1663" fmla="*/ 4844706 w 5342334"/>
              <a:gd name="connsiteY22-1664" fmla="*/ 4606676 h 5785910"/>
              <a:gd name="connsiteX23-1665" fmla="*/ 4790537 w 5342334"/>
              <a:gd name="connsiteY23-1666" fmla="*/ 4596433 h 5785910"/>
              <a:gd name="connsiteX24-1667" fmla="*/ 4802287 w 5342334"/>
              <a:gd name="connsiteY24-1668" fmla="*/ 4606672 h 5785910"/>
              <a:gd name="connsiteX25-1669" fmla="*/ 5191248 w 5342334"/>
              <a:gd name="connsiteY25-1670" fmla="*/ 4997228 h 5785910"/>
              <a:gd name="connsiteX26-1671" fmla="*/ 4866278 w 5342334"/>
              <a:gd name="connsiteY26-1672" fmla="*/ 5435572 h 5785910"/>
              <a:gd name="connsiteX27-1673" fmla="*/ 4581456 w 5342334"/>
              <a:gd name="connsiteY27-1674" fmla="*/ 5443059 h 5785910"/>
              <a:gd name="connsiteX28-1675" fmla="*/ 4593578 w 5342334"/>
              <a:gd name="connsiteY28-1676" fmla="*/ 5444848 h 5785910"/>
              <a:gd name="connsiteX29-1677" fmla="*/ 4581281 w 5342334"/>
              <a:gd name="connsiteY29-1678" fmla="*/ 5445228 h 5785910"/>
              <a:gd name="connsiteX30-1679" fmla="*/ 2201665 w 5342334"/>
              <a:gd name="connsiteY30-1680" fmla="*/ 5541774 h 5785910"/>
              <a:gd name="connsiteX31-1681" fmla="*/ 1514723 w 5342334"/>
              <a:gd name="connsiteY31-1682" fmla="*/ 2929703 h 5785910"/>
              <a:gd name="connsiteX32-1683" fmla="*/ 1975047 w 5342334"/>
              <a:gd name="connsiteY32-1684" fmla="*/ 2725675 h 5785910"/>
              <a:gd name="connsiteX33-1685" fmla="*/ 2654934 w 5342334"/>
              <a:gd name="connsiteY33-1686" fmla="*/ 1630299 h 5785910"/>
              <a:gd name="connsiteX34-1687" fmla="*/ 3108192 w 5342334"/>
              <a:gd name="connsiteY34-1688" fmla="*/ 686009 h 5785910"/>
              <a:gd name="connsiteX35-1689" fmla="*/ 3334821 w 5342334"/>
              <a:gd name="connsiteY35-1690" fmla="*/ 6121 h 5785910"/>
              <a:gd name="connsiteX36-1691" fmla="*/ 3380735 w 5342334"/>
              <a:gd name="connsiteY36-1692" fmla="*/ 118 h 5785910"/>
              <a:gd name="connsiteX0-1693" fmla="*/ 1438934 w 5342334"/>
              <a:gd name="connsiteY0-1694" fmla="*/ 2944008 h 5785910"/>
              <a:gd name="connsiteX1-1695" fmla="*/ 1441770 w 5342334"/>
              <a:gd name="connsiteY1-1696" fmla="*/ 2943473 h 5785910"/>
              <a:gd name="connsiteX2-1697" fmla="*/ 1438934 w 5342334"/>
              <a:gd name="connsiteY2-1698" fmla="*/ 2944008 h 5785910"/>
              <a:gd name="connsiteX3-1699" fmla="*/ 1354605 w 5342334"/>
              <a:gd name="connsiteY3-1700" fmla="*/ 2912708 h 5785910"/>
              <a:gd name="connsiteX4-1701" fmla="*/ 1423317 w 5342334"/>
              <a:gd name="connsiteY4-1702" fmla="*/ 2947468 h 5785910"/>
              <a:gd name="connsiteX5-1703" fmla="*/ 1421525 w 5342334"/>
              <a:gd name="connsiteY5-1704" fmla="*/ 3320849 h 5785910"/>
              <a:gd name="connsiteX6-1705" fmla="*/ 2146318 w 5342334"/>
              <a:gd name="connsiteY6-1706" fmla="*/ 5548257 h 5785910"/>
              <a:gd name="connsiteX7-1707" fmla="*/ 2115204 w 5342334"/>
              <a:gd name="connsiteY7-1708" fmla="*/ 5553206 h 5785910"/>
              <a:gd name="connsiteX8-1709" fmla="*/ 1246460 w 5342334"/>
              <a:gd name="connsiteY8-1710" fmla="*/ 5785910 h 5785910"/>
              <a:gd name="connsiteX9-1711" fmla="*/ 0 w 5342334"/>
              <a:gd name="connsiteY9-1712" fmla="*/ 3148605 h 5785910"/>
              <a:gd name="connsiteX10-1713" fmla="*/ 1262428 w 5342334"/>
              <a:gd name="connsiteY10-1714" fmla="*/ 2938106 h 5785910"/>
              <a:gd name="connsiteX11-1715" fmla="*/ 1354605 w 5342334"/>
              <a:gd name="connsiteY11-1716" fmla="*/ 2912708 h 5785910"/>
              <a:gd name="connsiteX12-1717" fmla="*/ 3380735 w 5342334"/>
              <a:gd name="connsiteY12-1718" fmla="*/ 118 h 5785910"/>
              <a:gd name="connsiteX13-1719" fmla="*/ 3863622 w 5342334"/>
              <a:gd name="connsiteY13-1720" fmla="*/ 912639 h 5785910"/>
              <a:gd name="connsiteX14-1721" fmla="*/ 3674765 w 5342334"/>
              <a:gd name="connsiteY14-1722" fmla="*/ 2045786 h 5785910"/>
              <a:gd name="connsiteX15-1723" fmla="*/ 4585837 w 5342334"/>
              <a:gd name="connsiteY15-1724" fmla="*/ 2046833 h 5785910"/>
              <a:gd name="connsiteX16-1725" fmla="*/ 4775401 w 5342334"/>
              <a:gd name="connsiteY16-1726" fmla="*/ 2003486 h 5785910"/>
              <a:gd name="connsiteX17-1727" fmla="*/ 5203724 w 5342334"/>
              <a:gd name="connsiteY17-1728" fmla="*/ 2381935 h 5785910"/>
              <a:gd name="connsiteX18-1729" fmla="*/ 4980124 w 5342334"/>
              <a:gd name="connsiteY18-1730" fmla="*/ 2705696 h 5785910"/>
              <a:gd name="connsiteX19-1731" fmla="*/ 5342334 w 5342334"/>
              <a:gd name="connsiteY19-1732" fmla="*/ 3258997 h 5785910"/>
              <a:gd name="connsiteX20-1733" fmla="*/ 5107100 w 5342334"/>
              <a:gd name="connsiteY20-1734" fmla="*/ 3754493 h 5785910"/>
              <a:gd name="connsiteX21-1735" fmla="*/ 5342334 w 5342334"/>
              <a:gd name="connsiteY21-1736" fmla="*/ 4140580 h 5785910"/>
              <a:gd name="connsiteX22-1737" fmla="*/ 4844706 w 5342334"/>
              <a:gd name="connsiteY22-1738" fmla="*/ 4606676 h 5785910"/>
              <a:gd name="connsiteX23-1739" fmla="*/ 4790537 w 5342334"/>
              <a:gd name="connsiteY23-1740" fmla="*/ 4596433 h 5785910"/>
              <a:gd name="connsiteX24-1741" fmla="*/ 4802287 w 5342334"/>
              <a:gd name="connsiteY24-1742" fmla="*/ 4606672 h 5785910"/>
              <a:gd name="connsiteX25-1743" fmla="*/ 5191248 w 5342334"/>
              <a:gd name="connsiteY25-1744" fmla="*/ 4997228 h 5785910"/>
              <a:gd name="connsiteX26-1745" fmla="*/ 4866278 w 5342334"/>
              <a:gd name="connsiteY26-1746" fmla="*/ 5435572 h 5785910"/>
              <a:gd name="connsiteX27-1747" fmla="*/ 4581456 w 5342334"/>
              <a:gd name="connsiteY27-1748" fmla="*/ 5443059 h 5785910"/>
              <a:gd name="connsiteX28-1749" fmla="*/ 4593578 w 5342334"/>
              <a:gd name="connsiteY28-1750" fmla="*/ 5444848 h 5785910"/>
              <a:gd name="connsiteX29-1751" fmla="*/ 4581281 w 5342334"/>
              <a:gd name="connsiteY29-1752" fmla="*/ 5445228 h 5785910"/>
              <a:gd name="connsiteX30-1753" fmla="*/ 2233555 w 5342334"/>
              <a:gd name="connsiteY30-1754" fmla="*/ 5541774 h 5785910"/>
              <a:gd name="connsiteX31-1755" fmla="*/ 1514723 w 5342334"/>
              <a:gd name="connsiteY31-1756" fmla="*/ 2929703 h 5785910"/>
              <a:gd name="connsiteX32-1757" fmla="*/ 1975047 w 5342334"/>
              <a:gd name="connsiteY32-1758" fmla="*/ 2725675 h 5785910"/>
              <a:gd name="connsiteX33-1759" fmla="*/ 2654934 w 5342334"/>
              <a:gd name="connsiteY33-1760" fmla="*/ 1630299 h 5785910"/>
              <a:gd name="connsiteX34-1761" fmla="*/ 3108192 w 5342334"/>
              <a:gd name="connsiteY34-1762" fmla="*/ 686009 h 5785910"/>
              <a:gd name="connsiteX35-1763" fmla="*/ 3334821 w 5342334"/>
              <a:gd name="connsiteY35-1764" fmla="*/ 6121 h 5785910"/>
              <a:gd name="connsiteX36-1765" fmla="*/ 3380735 w 5342334"/>
              <a:gd name="connsiteY36-1766" fmla="*/ 118 h 5785910"/>
              <a:gd name="connsiteX0-1767" fmla="*/ 1438934 w 5342334"/>
              <a:gd name="connsiteY0-1768" fmla="*/ 2944008 h 5785910"/>
              <a:gd name="connsiteX1-1769" fmla="*/ 1441770 w 5342334"/>
              <a:gd name="connsiteY1-1770" fmla="*/ 2943473 h 5785910"/>
              <a:gd name="connsiteX2-1771" fmla="*/ 1438934 w 5342334"/>
              <a:gd name="connsiteY2-1772" fmla="*/ 2944008 h 5785910"/>
              <a:gd name="connsiteX3-1773" fmla="*/ 1354605 w 5342334"/>
              <a:gd name="connsiteY3-1774" fmla="*/ 2912708 h 5785910"/>
              <a:gd name="connsiteX4-1775" fmla="*/ 1423317 w 5342334"/>
              <a:gd name="connsiteY4-1776" fmla="*/ 2947468 h 5785910"/>
              <a:gd name="connsiteX5-1777" fmla="*/ 1421525 w 5342334"/>
              <a:gd name="connsiteY5-1778" fmla="*/ 3320849 h 5785910"/>
              <a:gd name="connsiteX6-1779" fmla="*/ 2146318 w 5342334"/>
              <a:gd name="connsiteY6-1780" fmla="*/ 5548257 h 5785910"/>
              <a:gd name="connsiteX7-1781" fmla="*/ 2115204 w 5342334"/>
              <a:gd name="connsiteY7-1782" fmla="*/ 5553206 h 5785910"/>
              <a:gd name="connsiteX8-1783" fmla="*/ 1246460 w 5342334"/>
              <a:gd name="connsiteY8-1784" fmla="*/ 5785910 h 5785910"/>
              <a:gd name="connsiteX9-1785" fmla="*/ 0 w 5342334"/>
              <a:gd name="connsiteY9-1786" fmla="*/ 3148605 h 5785910"/>
              <a:gd name="connsiteX10-1787" fmla="*/ 1262428 w 5342334"/>
              <a:gd name="connsiteY10-1788" fmla="*/ 2938106 h 5785910"/>
              <a:gd name="connsiteX11-1789" fmla="*/ 1354605 w 5342334"/>
              <a:gd name="connsiteY11-1790" fmla="*/ 2912708 h 5785910"/>
              <a:gd name="connsiteX12-1791" fmla="*/ 3380735 w 5342334"/>
              <a:gd name="connsiteY12-1792" fmla="*/ 118 h 5785910"/>
              <a:gd name="connsiteX13-1793" fmla="*/ 3863622 w 5342334"/>
              <a:gd name="connsiteY13-1794" fmla="*/ 912639 h 5785910"/>
              <a:gd name="connsiteX14-1795" fmla="*/ 3674765 w 5342334"/>
              <a:gd name="connsiteY14-1796" fmla="*/ 2045786 h 5785910"/>
              <a:gd name="connsiteX15-1797" fmla="*/ 4585837 w 5342334"/>
              <a:gd name="connsiteY15-1798" fmla="*/ 2046833 h 5785910"/>
              <a:gd name="connsiteX16-1799" fmla="*/ 4775401 w 5342334"/>
              <a:gd name="connsiteY16-1800" fmla="*/ 2003486 h 5785910"/>
              <a:gd name="connsiteX17-1801" fmla="*/ 5203724 w 5342334"/>
              <a:gd name="connsiteY17-1802" fmla="*/ 2381935 h 5785910"/>
              <a:gd name="connsiteX18-1803" fmla="*/ 4980124 w 5342334"/>
              <a:gd name="connsiteY18-1804" fmla="*/ 2705696 h 5785910"/>
              <a:gd name="connsiteX19-1805" fmla="*/ 5342334 w 5342334"/>
              <a:gd name="connsiteY19-1806" fmla="*/ 3258997 h 5785910"/>
              <a:gd name="connsiteX20-1807" fmla="*/ 5107100 w 5342334"/>
              <a:gd name="connsiteY20-1808" fmla="*/ 3754493 h 5785910"/>
              <a:gd name="connsiteX21-1809" fmla="*/ 5342334 w 5342334"/>
              <a:gd name="connsiteY21-1810" fmla="*/ 4140580 h 5785910"/>
              <a:gd name="connsiteX22-1811" fmla="*/ 4844706 w 5342334"/>
              <a:gd name="connsiteY22-1812" fmla="*/ 4606676 h 5785910"/>
              <a:gd name="connsiteX23-1813" fmla="*/ 4790537 w 5342334"/>
              <a:gd name="connsiteY23-1814" fmla="*/ 4596433 h 5785910"/>
              <a:gd name="connsiteX24-1815" fmla="*/ 4802287 w 5342334"/>
              <a:gd name="connsiteY24-1816" fmla="*/ 4606672 h 5785910"/>
              <a:gd name="connsiteX25-1817" fmla="*/ 5191248 w 5342334"/>
              <a:gd name="connsiteY25-1818" fmla="*/ 4997228 h 5785910"/>
              <a:gd name="connsiteX26-1819" fmla="*/ 4866278 w 5342334"/>
              <a:gd name="connsiteY26-1820" fmla="*/ 5435572 h 5785910"/>
              <a:gd name="connsiteX27-1821" fmla="*/ 4581456 w 5342334"/>
              <a:gd name="connsiteY27-1822" fmla="*/ 5443059 h 5785910"/>
              <a:gd name="connsiteX28-1823" fmla="*/ 4593578 w 5342334"/>
              <a:gd name="connsiteY28-1824" fmla="*/ 5444848 h 5785910"/>
              <a:gd name="connsiteX29-1825" fmla="*/ 4581281 w 5342334"/>
              <a:gd name="connsiteY29-1826" fmla="*/ 5445228 h 5785910"/>
              <a:gd name="connsiteX30-1827" fmla="*/ 2276075 w 5342334"/>
              <a:gd name="connsiteY30-1828" fmla="*/ 5536459 h 5785910"/>
              <a:gd name="connsiteX31-1829" fmla="*/ 1514723 w 5342334"/>
              <a:gd name="connsiteY31-1830" fmla="*/ 2929703 h 5785910"/>
              <a:gd name="connsiteX32-1831" fmla="*/ 1975047 w 5342334"/>
              <a:gd name="connsiteY32-1832" fmla="*/ 2725675 h 5785910"/>
              <a:gd name="connsiteX33-1833" fmla="*/ 2654934 w 5342334"/>
              <a:gd name="connsiteY33-1834" fmla="*/ 1630299 h 5785910"/>
              <a:gd name="connsiteX34-1835" fmla="*/ 3108192 w 5342334"/>
              <a:gd name="connsiteY34-1836" fmla="*/ 686009 h 5785910"/>
              <a:gd name="connsiteX35-1837" fmla="*/ 3334821 w 5342334"/>
              <a:gd name="connsiteY35-1838" fmla="*/ 6121 h 5785910"/>
              <a:gd name="connsiteX36-1839" fmla="*/ 3380735 w 5342334"/>
              <a:gd name="connsiteY36-1840" fmla="*/ 118 h 5785910"/>
              <a:gd name="connsiteX0-1841" fmla="*/ 1438934 w 5342334"/>
              <a:gd name="connsiteY0-1842" fmla="*/ 2944008 h 5785910"/>
              <a:gd name="connsiteX1-1843" fmla="*/ 1441770 w 5342334"/>
              <a:gd name="connsiteY1-1844" fmla="*/ 2943473 h 5785910"/>
              <a:gd name="connsiteX2-1845" fmla="*/ 1438934 w 5342334"/>
              <a:gd name="connsiteY2-1846" fmla="*/ 2944008 h 5785910"/>
              <a:gd name="connsiteX3-1847" fmla="*/ 1354605 w 5342334"/>
              <a:gd name="connsiteY3-1848" fmla="*/ 2912708 h 5785910"/>
              <a:gd name="connsiteX4-1849" fmla="*/ 1423317 w 5342334"/>
              <a:gd name="connsiteY4-1850" fmla="*/ 2947468 h 5785910"/>
              <a:gd name="connsiteX5-1851" fmla="*/ 1421525 w 5342334"/>
              <a:gd name="connsiteY5-1852" fmla="*/ 3320849 h 5785910"/>
              <a:gd name="connsiteX6-1853" fmla="*/ 2146318 w 5342334"/>
              <a:gd name="connsiteY6-1854" fmla="*/ 5548257 h 5785910"/>
              <a:gd name="connsiteX7-1855" fmla="*/ 2115204 w 5342334"/>
              <a:gd name="connsiteY7-1856" fmla="*/ 5553206 h 5785910"/>
              <a:gd name="connsiteX8-1857" fmla="*/ 1246460 w 5342334"/>
              <a:gd name="connsiteY8-1858" fmla="*/ 5785910 h 5785910"/>
              <a:gd name="connsiteX9-1859" fmla="*/ 0 w 5342334"/>
              <a:gd name="connsiteY9-1860" fmla="*/ 3148605 h 5785910"/>
              <a:gd name="connsiteX10-1861" fmla="*/ 1262428 w 5342334"/>
              <a:gd name="connsiteY10-1862" fmla="*/ 2938106 h 5785910"/>
              <a:gd name="connsiteX11-1863" fmla="*/ 1354605 w 5342334"/>
              <a:gd name="connsiteY11-1864" fmla="*/ 2912708 h 5785910"/>
              <a:gd name="connsiteX12-1865" fmla="*/ 3380735 w 5342334"/>
              <a:gd name="connsiteY12-1866" fmla="*/ 118 h 5785910"/>
              <a:gd name="connsiteX13-1867" fmla="*/ 3863622 w 5342334"/>
              <a:gd name="connsiteY13-1868" fmla="*/ 912639 h 5785910"/>
              <a:gd name="connsiteX14-1869" fmla="*/ 3674765 w 5342334"/>
              <a:gd name="connsiteY14-1870" fmla="*/ 2045786 h 5785910"/>
              <a:gd name="connsiteX15-1871" fmla="*/ 4585837 w 5342334"/>
              <a:gd name="connsiteY15-1872" fmla="*/ 2046833 h 5785910"/>
              <a:gd name="connsiteX16-1873" fmla="*/ 4775401 w 5342334"/>
              <a:gd name="connsiteY16-1874" fmla="*/ 2003486 h 5785910"/>
              <a:gd name="connsiteX17-1875" fmla="*/ 5203724 w 5342334"/>
              <a:gd name="connsiteY17-1876" fmla="*/ 2381935 h 5785910"/>
              <a:gd name="connsiteX18-1877" fmla="*/ 4980124 w 5342334"/>
              <a:gd name="connsiteY18-1878" fmla="*/ 2705696 h 5785910"/>
              <a:gd name="connsiteX19-1879" fmla="*/ 5342334 w 5342334"/>
              <a:gd name="connsiteY19-1880" fmla="*/ 3258997 h 5785910"/>
              <a:gd name="connsiteX20-1881" fmla="*/ 5107100 w 5342334"/>
              <a:gd name="connsiteY20-1882" fmla="*/ 3754493 h 5785910"/>
              <a:gd name="connsiteX21-1883" fmla="*/ 5342334 w 5342334"/>
              <a:gd name="connsiteY21-1884" fmla="*/ 4140580 h 5785910"/>
              <a:gd name="connsiteX22-1885" fmla="*/ 4844706 w 5342334"/>
              <a:gd name="connsiteY22-1886" fmla="*/ 4606676 h 5785910"/>
              <a:gd name="connsiteX23-1887" fmla="*/ 4790537 w 5342334"/>
              <a:gd name="connsiteY23-1888" fmla="*/ 4596433 h 5785910"/>
              <a:gd name="connsiteX24-1889" fmla="*/ 4802287 w 5342334"/>
              <a:gd name="connsiteY24-1890" fmla="*/ 4606672 h 5785910"/>
              <a:gd name="connsiteX25-1891" fmla="*/ 5191248 w 5342334"/>
              <a:gd name="connsiteY25-1892" fmla="*/ 4997228 h 5785910"/>
              <a:gd name="connsiteX26-1893" fmla="*/ 4866278 w 5342334"/>
              <a:gd name="connsiteY26-1894" fmla="*/ 5435572 h 5785910"/>
              <a:gd name="connsiteX27-1895" fmla="*/ 4581456 w 5342334"/>
              <a:gd name="connsiteY27-1896" fmla="*/ 5443059 h 5785910"/>
              <a:gd name="connsiteX28-1897" fmla="*/ 4593578 w 5342334"/>
              <a:gd name="connsiteY28-1898" fmla="*/ 5444848 h 5785910"/>
              <a:gd name="connsiteX29-1899" fmla="*/ 4581281 w 5342334"/>
              <a:gd name="connsiteY29-1900" fmla="*/ 5445228 h 5785910"/>
              <a:gd name="connsiteX30-1901" fmla="*/ 2276075 w 5342334"/>
              <a:gd name="connsiteY30-1902" fmla="*/ 5536459 h 5785910"/>
              <a:gd name="connsiteX31-1903" fmla="*/ 1551927 w 5342334"/>
              <a:gd name="connsiteY31-1904" fmla="*/ 2929703 h 5785910"/>
              <a:gd name="connsiteX32-1905" fmla="*/ 1975047 w 5342334"/>
              <a:gd name="connsiteY32-1906" fmla="*/ 2725675 h 5785910"/>
              <a:gd name="connsiteX33-1907" fmla="*/ 2654934 w 5342334"/>
              <a:gd name="connsiteY33-1908" fmla="*/ 1630299 h 5785910"/>
              <a:gd name="connsiteX34-1909" fmla="*/ 3108192 w 5342334"/>
              <a:gd name="connsiteY34-1910" fmla="*/ 686009 h 5785910"/>
              <a:gd name="connsiteX35-1911" fmla="*/ 3334821 w 5342334"/>
              <a:gd name="connsiteY35-1912" fmla="*/ 6121 h 5785910"/>
              <a:gd name="connsiteX36-1913" fmla="*/ 3380735 w 5342334"/>
              <a:gd name="connsiteY36-1914" fmla="*/ 118 h 5785910"/>
              <a:gd name="connsiteX0-1915" fmla="*/ 1438934 w 5342334"/>
              <a:gd name="connsiteY0-1916" fmla="*/ 2944008 h 5785910"/>
              <a:gd name="connsiteX1-1917" fmla="*/ 1441770 w 5342334"/>
              <a:gd name="connsiteY1-1918" fmla="*/ 2943473 h 5785910"/>
              <a:gd name="connsiteX2-1919" fmla="*/ 1438934 w 5342334"/>
              <a:gd name="connsiteY2-1920" fmla="*/ 2944008 h 5785910"/>
              <a:gd name="connsiteX3-1921" fmla="*/ 1354605 w 5342334"/>
              <a:gd name="connsiteY3-1922" fmla="*/ 2912708 h 5785910"/>
              <a:gd name="connsiteX4-1923" fmla="*/ 1423317 w 5342334"/>
              <a:gd name="connsiteY4-1924" fmla="*/ 2947468 h 5785910"/>
              <a:gd name="connsiteX5-1925" fmla="*/ 1421525 w 5342334"/>
              <a:gd name="connsiteY5-1926" fmla="*/ 3320849 h 5785910"/>
              <a:gd name="connsiteX6-1927" fmla="*/ 2146318 w 5342334"/>
              <a:gd name="connsiteY6-1928" fmla="*/ 5548257 h 5785910"/>
              <a:gd name="connsiteX7-1929" fmla="*/ 2115204 w 5342334"/>
              <a:gd name="connsiteY7-1930" fmla="*/ 5553206 h 5785910"/>
              <a:gd name="connsiteX8-1931" fmla="*/ 1246460 w 5342334"/>
              <a:gd name="connsiteY8-1932" fmla="*/ 5785910 h 5785910"/>
              <a:gd name="connsiteX9-1933" fmla="*/ 0 w 5342334"/>
              <a:gd name="connsiteY9-1934" fmla="*/ 3148605 h 5785910"/>
              <a:gd name="connsiteX10-1935" fmla="*/ 1262428 w 5342334"/>
              <a:gd name="connsiteY10-1936" fmla="*/ 2938106 h 5785910"/>
              <a:gd name="connsiteX11-1937" fmla="*/ 1354605 w 5342334"/>
              <a:gd name="connsiteY11-1938" fmla="*/ 2912708 h 5785910"/>
              <a:gd name="connsiteX12-1939" fmla="*/ 3380735 w 5342334"/>
              <a:gd name="connsiteY12-1940" fmla="*/ 118 h 5785910"/>
              <a:gd name="connsiteX13-1941" fmla="*/ 3863622 w 5342334"/>
              <a:gd name="connsiteY13-1942" fmla="*/ 912639 h 5785910"/>
              <a:gd name="connsiteX14-1943" fmla="*/ 3674765 w 5342334"/>
              <a:gd name="connsiteY14-1944" fmla="*/ 2045786 h 5785910"/>
              <a:gd name="connsiteX15-1945" fmla="*/ 4585837 w 5342334"/>
              <a:gd name="connsiteY15-1946" fmla="*/ 2046833 h 5785910"/>
              <a:gd name="connsiteX16-1947" fmla="*/ 4775401 w 5342334"/>
              <a:gd name="connsiteY16-1948" fmla="*/ 2003486 h 5785910"/>
              <a:gd name="connsiteX17-1949" fmla="*/ 5203724 w 5342334"/>
              <a:gd name="connsiteY17-1950" fmla="*/ 2381935 h 5785910"/>
              <a:gd name="connsiteX18-1951" fmla="*/ 4980124 w 5342334"/>
              <a:gd name="connsiteY18-1952" fmla="*/ 2705696 h 5785910"/>
              <a:gd name="connsiteX19-1953" fmla="*/ 5342334 w 5342334"/>
              <a:gd name="connsiteY19-1954" fmla="*/ 3258997 h 5785910"/>
              <a:gd name="connsiteX20-1955" fmla="*/ 5107100 w 5342334"/>
              <a:gd name="connsiteY20-1956" fmla="*/ 3754493 h 5785910"/>
              <a:gd name="connsiteX21-1957" fmla="*/ 5342334 w 5342334"/>
              <a:gd name="connsiteY21-1958" fmla="*/ 4140580 h 5785910"/>
              <a:gd name="connsiteX22-1959" fmla="*/ 4844706 w 5342334"/>
              <a:gd name="connsiteY22-1960" fmla="*/ 4606676 h 5785910"/>
              <a:gd name="connsiteX23-1961" fmla="*/ 4790537 w 5342334"/>
              <a:gd name="connsiteY23-1962" fmla="*/ 4596433 h 5785910"/>
              <a:gd name="connsiteX24-1963" fmla="*/ 4802287 w 5342334"/>
              <a:gd name="connsiteY24-1964" fmla="*/ 4606672 h 5785910"/>
              <a:gd name="connsiteX25-1965" fmla="*/ 5191248 w 5342334"/>
              <a:gd name="connsiteY25-1966" fmla="*/ 4997228 h 5785910"/>
              <a:gd name="connsiteX26-1967" fmla="*/ 4866278 w 5342334"/>
              <a:gd name="connsiteY26-1968" fmla="*/ 5435572 h 5785910"/>
              <a:gd name="connsiteX27-1969" fmla="*/ 4581456 w 5342334"/>
              <a:gd name="connsiteY27-1970" fmla="*/ 5443059 h 5785910"/>
              <a:gd name="connsiteX28-1971" fmla="*/ 4593578 w 5342334"/>
              <a:gd name="connsiteY28-1972" fmla="*/ 5444848 h 5785910"/>
              <a:gd name="connsiteX29-1973" fmla="*/ 4581281 w 5342334"/>
              <a:gd name="connsiteY29-1974" fmla="*/ 5445228 h 5785910"/>
              <a:gd name="connsiteX30-1975" fmla="*/ 2276075 w 5342334"/>
              <a:gd name="connsiteY30-1976" fmla="*/ 5536459 h 5785910"/>
              <a:gd name="connsiteX31-1977" fmla="*/ 1567871 w 5342334"/>
              <a:gd name="connsiteY31-1978" fmla="*/ 2924388 h 5785910"/>
              <a:gd name="connsiteX32-1979" fmla="*/ 1975047 w 5342334"/>
              <a:gd name="connsiteY32-1980" fmla="*/ 2725675 h 5785910"/>
              <a:gd name="connsiteX33-1981" fmla="*/ 2654934 w 5342334"/>
              <a:gd name="connsiteY33-1982" fmla="*/ 1630299 h 5785910"/>
              <a:gd name="connsiteX34-1983" fmla="*/ 3108192 w 5342334"/>
              <a:gd name="connsiteY34-1984" fmla="*/ 686009 h 5785910"/>
              <a:gd name="connsiteX35-1985" fmla="*/ 3334821 w 5342334"/>
              <a:gd name="connsiteY35-1986" fmla="*/ 6121 h 5785910"/>
              <a:gd name="connsiteX36-1987" fmla="*/ 3380735 w 5342334"/>
              <a:gd name="connsiteY36-1988" fmla="*/ 118 h 5785910"/>
              <a:gd name="connsiteX0-1989" fmla="*/ 1438934 w 5342334"/>
              <a:gd name="connsiteY0-1990" fmla="*/ 2944008 h 5785910"/>
              <a:gd name="connsiteX1-1991" fmla="*/ 1441770 w 5342334"/>
              <a:gd name="connsiteY1-1992" fmla="*/ 2943473 h 5785910"/>
              <a:gd name="connsiteX2-1993" fmla="*/ 1438934 w 5342334"/>
              <a:gd name="connsiteY2-1994" fmla="*/ 2944008 h 5785910"/>
              <a:gd name="connsiteX3-1995" fmla="*/ 1354605 w 5342334"/>
              <a:gd name="connsiteY3-1996" fmla="*/ 2912708 h 5785910"/>
              <a:gd name="connsiteX4-1997" fmla="*/ 1423317 w 5342334"/>
              <a:gd name="connsiteY4-1998" fmla="*/ 2947468 h 5785910"/>
              <a:gd name="connsiteX5-1999" fmla="*/ 1421525 w 5342334"/>
              <a:gd name="connsiteY5-2000" fmla="*/ 3320849 h 5785910"/>
              <a:gd name="connsiteX6-2001" fmla="*/ 2146318 w 5342334"/>
              <a:gd name="connsiteY6-2002" fmla="*/ 5548257 h 5785910"/>
              <a:gd name="connsiteX7-2003" fmla="*/ 2115204 w 5342334"/>
              <a:gd name="connsiteY7-2004" fmla="*/ 5553206 h 5785910"/>
              <a:gd name="connsiteX8-2005" fmla="*/ 1246460 w 5342334"/>
              <a:gd name="connsiteY8-2006" fmla="*/ 5785910 h 5785910"/>
              <a:gd name="connsiteX9-2007" fmla="*/ 0 w 5342334"/>
              <a:gd name="connsiteY9-2008" fmla="*/ 3148605 h 5785910"/>
              <a:gd name="connsiteX10-2009" fmla="*/ 1262428 w 5342334"/>
              <a:gd name="connsiteY10-2010" fmla="*/ 2938106 h 5785910"/>
              <a:gd name="connsiteX11-2011" fmla="*/ 1354605 w 5342334"/>
              <a:gd name="connsiteY11-2012" fmla="*/ 2912708 h 5785910"/>
              <a:gd name="connsiteX12-2013" fmla="*/ 3380735 w 5342334"/>
              <a:gd name="connsiteY12-2014" fmla="*/ 118 h 5785910"/>
              <a:gd name="connsiteX13-2015" fmla="*/ 3863622 w 5342334"/>
              <a:gd name="connsiteY13-2016" fmla="*/ 912639 h 5785910"/>
              <a:gd name="connsiteX14-2017" fmla="*/ 3674765 w 5342334"/>
              <a:gd name="connsiteY14-2018" fmla="*/ 2045786 h 5785910"/>
              <a:gd name="connsiteX15-2019" fmla="*/ 4585837 w 5342334"/>
              <a:gd name="connsiteY15-2020" fmla="*/ 2046833 h 5785910"/>
              <a:gd name="connsiteX16-2021" fmla="*/ 4775401 w 5342334"/>
              <a:gd name="connsiteY16-2022" fmla="*/ 2003486 h 5785910"/>
              <a:gd name="connsiteX17-2023" fmla="*/ 5203724 w 5342334"/>
              <a:gd name="connsiteY17-2024" fmla="*/ 2381935 h 5785910"/>
              <a:gd name="connsiteX18-2025" fmla="*/ 4980124 w 5342334"/>
              <a:gd name="connsiteY18-2026" fmla="*/ 2705696 h 5785910"/>
              <a:gd name="connsiteX19-2027" fmla="*/ 5342334 w 5342334"/>
              <a:gd name="connsiteY19-2028" fmla="*/ 3258997 h 5785910"/>
              <a:gd name="connsiteX20-2029" fmla="*/ 5107100 w 5342334"/>
              <a:gd name="connsiteY20-2030" fmla="*/ 3754493 h 5785910"/>
              <a:gd name="connsiteX21-2031" fmla="*/ 5342334 w 5342334"/>
              <a:gd name="connsiteY21-2032" fmla="*/ 4140580 h 5785910"/>
              <a:gd name="connsiteX22-2033" fmla="*/ 4844706 w 5342334"/>
              <a:gd name="connsiteY22-2034" fmla="*/ 4606676 h 5785910"/>
              <a:gd name="connsiteX23-2035" fmla="*/ 4790537 w 5342334"/>
              <a:gd name="connsiteY23-2036" fmla="*/ 4596433 h 5785910"/>
              <a:gd name="connsiteX24-2037" fmla="*/ 4802287 w 5342334"/>
              <a:gd name="connsiteY24-2038" fmla="*/ 4606672 h 5785910"/>
              <a:gd name="connsiteX25-2039" fmla="*/ 5191248 w 5342334"/>
              <a:gd name="connsiteY25-2040" fmla="*/ 4997228 h 5785910"/>
              <a:gd name="connsiteX26-2041" fmla="*/ 4866278 w 5342334"/>
              <a:gd name="connsiteY26-2042" fmla="*/ 5435572 h 5785910"/>
              <a:gd name="connsiteX27-2043" fmla="*/ 4581456 w 5342334"/>
              <a:gd name="connsiteY27-2044" fmla="*/ 5443059 h 5785910"/>
              <a:gd name="connsiteX28-2045" fmla="*/ 4593578 w 5342334"/>
              <a:gd name="connsiteY28-2046" fmla="*/ 5444848 h 5785910"/>
              <a:gd name="connsiteX29-2047" fmla="*/ 4581281 w 5342334"/>
              <a:gd name="connsiteY29-2048" fmla="*/ 5445228 h 5785910"/>
              <a:gd name="connsiteX30-2049" fmla="*/ 2276075 w 5342334"/>
              <a:gd name="connsiteY30-2050" fmla="*/ 5536459 h 5785910"/>
              <a:gd name="connsiteX31-2051" fmla="*/ 1567871 w 5342334"/>
              <a:gd name="connsiteY31-2052" fmla="*/ 2924388 h 5785910"/>
              <a:gd name="connsiteX32-2053" fmla="*/ 1975047 w 5342334"/>
              <a:gd name="connsiteY32-2054" fmla="*/ 2725675 h 5785910"/>
              <a:gd name="connsiteX33-2055" fmla="*/ 2654934 w 5342334"/>
              <a:gd name="connsiteY33-2056" fmla="*/ 1630299 h 5785910"/>
              <a:gd name="connsiteX34-2057" fmla="*/ 3108192 w 5342334"/>
              <a:gd name="connsiteY34-2058" fmla="*/ 686009 h 5785910"/>
              <a:gd name="connsiteX35-2059" fmla="*/ 3334821 w 5342334"/>
              <a:gd name="connsiteY35-2060" fmla="*/ 6121 h 5785910"/>
              <a:gd name="connsiteX36-2061" fmla="*/ 3380735 w 5342334"/>
              <a:gd name="connsiteY36-2062" fmla="*/ 118 h 57859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</a:cxnLst>
            <a:rect l="l" t="t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5357813" y="1258888"/>
            <a:ext cx="385763" cy="287338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0222" tIns="30111" rIns="60222" bIns="3011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10156825" y="1939925"/>
            <a:ext cx="379413" cy="387350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KSO_Shape"/>
          <p:cNvSpPr/>
          <p:nvPr/>
        </p:nvSpPr>
        <p:spPr>
          <a:xfrm>
            <a:off x="6902450" y="1185863"/>
            <a:ext cx="385763" cy="323850"/>
          </a:xfrm>
          <a:custGeom>
            <a:avLst/>
            <a:gdLst/>
            <a:ahLst/>
            <a:cxnLst/>
            <a:rect l="l" t="t" r="r" b="b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1697038" y="2024063"/>
            <a:ext cx="385763" cy="274638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10158413" y="1184275"/>
            <a:ext cx="381000" cy="385763"/>
          </a:xfrm>
          <a:custGeom>
            <a:avLst/>
            <a:gdLst>
              <a:gd name="T0" fmla="*/ 2147483646 w 87"/>
              <a:gd name="T1" fmla="*/ 0 h 88"/>
              <a:gd name="T2" fmla="*/ 2147483646 w 87"/>
              <a:gd name="T3" fmla="*/ 2147483646 h 88"/>
              <a:gd name="T4" fmla="*/ 2147483646 w 87"/>
              <a:gd name="T5" fmla="*/ 2147483646 h 88"/>
              <a:gd name="T6" fmla="*/ 0 w 87"/>
              <a:gd name="T7" fmla="*/ 2147483646 h 88"/>
              <a:gd name="T8" fmla="*/ 2147483646 w 87"/>
              <a:gd name="T9" fmla="*/ 0 h 88"/>
              <a:gd name="T10" fmla="*/ 2147483646 w 87"/>
              <a:gd name="T11" fmla="*/ 2147483646 h 88"/>
              <a:gd name="T12" fmla="*/ 2147483646 w 87"/>
              <a:gd name="T13" fmla="*/ 2147483646 h 88"/>
              <a:gd name="T14" fmla="*/ 2147483646 w 87"/>
              <a:gd name="T15" fmla="*/ 2147483646 h 88"/>
              <a:gd name="T16" fmla="*/ 2147483646 w 87"/>
              <a:gd name="T17" fmla="*/ 2147483646 h 88"/>
              <a:gd name="T18" fmla="*/ 2147483646 w 87"/>
              <a:gd name="T19" fmla="*/ 2147483646 h 88"/>
              <a:gd name="T20" fmla="*/ 2147483646 w 87"/>
              <a:gd name="T21" fmla="*/ 2147483646 h 88"/>
              <a:gd name="T22" fmla="*/ 2147483646 w 87"/>
              <a:gd name="T23" fmla="*/ 2147483646 h 88"/>
              <a:gd name="T24" fmla="*/ 2147483646 w 87"/>
              <a:gd name="T25" fmla="*/ 2147483646 h 88"/>
              <a:gd name="T26" fmla="*/ 2147483646 w 87"/>
              <a:gd name="T27" fmla="*/ 2147483646 h 88"/>
              <a:gd name="T28" fmla="*/ 2147483646 w 87"/>
              <a:gd name="T29" fmla="*/ 2147483646 h 88"/>
              <a:gd name="T30" fmla="*/ 2147483646 w 87"/>
              <a:gd name="T31" fmla="*/ 2147483646 h 88"/>
              <a:gd name="T32" fmla="*/ 2147483646 w 87"/>
              <a:gd name="T33" fmla="*/ 2147483646 h 88"/>
              <a:gd name="T34" fmla="*/ 2147483646 w 87"/>
              <a:gd name="T35" fmla="*/ 2147483646 h 88"/>
              <a:gd name="T36" fmla="*/ 2147483646 w 87"/>
              <a:gd name="T37" fmla="*/ 2147483646 h 88"/>
              <a:gd name="T38" fmla="*/ 2147483646 w 87"/>
              <a:gd name="T39" fmla="*/ 2147483646 h 88"/>
              <a:gd name="T40" fmla="*/ 2147483646 w 87"/>
              <a:gd name="T41" fmla="*/ 2147483646 h 88"/>
              <a:gd name="T42" fmla="*/ 2147483646 w 87"/>
              <a:gd name="T43" fmla="*/ 2147483646 h 88"/>
              <a:gd name="T44" fmla="*/ 2147483646 w 87"/>
              <a:gd name="T45" fmla="*/ 2147483646 h 88"/>
              <a:gd name="T46" fmla="*/ 2147483646 w 87"/>
              <a:gd name="T47" fmla="*/ 2147483646 h 88"/>
              <a:gd name="T48" fmla="*/ 2147483646 w 87"/>
              <a:gd name="T49" fmla="*/ 2147483646 h 88"/>
              <a:gd name="T50" fmla="*/ 2147483646 w 87"/>
              <a:gd name="T51" fmla="*/ 2147483646 h 88"/>
              <a:gd name="T52" fmla="*/ 2147483646 w 87"/>
              <a:gd name="T53" fmla="*/ 2147483646 h 88"/>
              <a:gd name="T54" fmla="*/ 2147483646 w 87"/>
              <a:gd name="T55" fmla="*/ 2147483646 h 88"/>
              <a:gd name="T56" fmla="*/ 2147483646 w 87"/>
              <a:gd name="T57" fmla="*/ 2147483646 h 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7" h="88">
                <a:moveTo>
                  <a:pt x="44" y="0"/>
                </a:moveTo>
                <a:cubicBezTo>
                  <a:pt x="68" y="0"/>
                  <a:pt x="87" y="20"/>
                  <a:pt x="87" y="44"/>
                </a:cubicBezTo>
                <a:cubicBezTo>
                  <a:pt x="87" y="68"/>
                  <a:pt x="68" y="88"/>
                  <a:pt x="44" y="88"/>
                </a:cubicBezTo>
                <a:cubicBezTo>
                  <a:pt x="19" y="88"/>
                  <a:pt x="0" y="68"/>
                  <a:pt x="0" y="44"/>
                </a:cubicBezTo>
                <a:cubicBezTo>
                  <a:pt x="0" y="20"/>
                  <a:pt x="19" y="0"/>
                  <a:pt x="44" y="0"/>
                </a:cubicBezTo>
                <a:close/>
                <a:moveTo>
                  <a:pt x="58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7" y="29"/>
                  <a:pt x="58" y="30"/>
                </a:cubicBezTo>
                <a:cubicBezTo>
                  <a:pt x="62" y="34"/>
                  <a:pt x="64" y="39"/>
                  <a:pt x="64" y="44"/>
                </a:cubicBezTo>
                <a:cubicBezTo>
                  <a:pt x="64" y="50"/>
                  <a:pt x="62" y="55"/>
                  <a:pt x="58" y="58"/>
                </a:cubicBezTo>
                <a:cubicBezTo>
                  <a:pt x="54" y="62"/>
                  <a:pt x="49" y="64"/>
                  <a:pt x="44" y="64"/>
                </a:cubicBezTo>
                <a:cubicBezTo>
                  <a:pt x="38" y="64"/>
                  <a:pt x="33" y="62"/>
                  <a:pt x="29" y="58"/>
                </a:cubicBezTo>
                <a:cubicBezTo>
                  <a:pt x="26" y="55"/>
                  <a:pt x="24" y="50"/>
                  <a:pt x="24" y="44"/>
                </a:cubicBezTo>
                <a:cubicBezTo>
                  <a:pt x="24" y="39"/>
                  <a:pt x="26" y="34"/>
                  <a:pt x="29" y="30"/>
                </a:cubicBezTo>
                <a:cubicBezTo>
                  <a:pt x="30" y="29"/>
                  <a:pt x="31" y="28"/>
                  <a:pt x="32" y="28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3"/>
                  <a:pt x="26" y="24"/>
                  <a:pt x="25" y="25"/>
                </a:cubicBezTo>
                <a:cubicBezTo>
                  <a:pt x="20" y="30"/>
                  <a:pt x="17" y="37"/>
                  <a:pt x="17" y="44"/>
                </a:cubicBezTo>
                <a:cubicBezTo>
                  <a:pt x="17" y="52"/>
                  <a:pt x="20" y="58"/>
                  <a:pt x="25" y="63"/>
                </a:cubicBezTo>
                <a:cubicBezTo>
                  <a:pt x="29" y="68"/>
                  <a:pt x="36" y="71"/>
                  <a:pt x="44" y="71"/>
                </a:cubicBezTo>
                <a:cubicBezTo>
                  <a:pt x="51" y="71"/>
                  <a:pt x="58" y="68"/>
                  <a:pt x="63" y="63"/>
                </a:cubicBezTo>
                <a:cubicBezTo>
                  <a:pt x="68" y="58"/>
                  <a:pt x="71" y="52"/>
                  <a:pt x="71" y="44"/>
                </a:cubicBezTo>
                <a:cubicBezTo>
                  <a:pt x="71" y="37"/>
                  <a:pt x="68" y="30"/>
                  <a:pt x="63" y="25"/>
                </a:cubicBezTo>
                <a:cubicBezTo>
                  <a:pt x="61" y="24"/>
                  <a:pt x="60" y="22"/>
                  <a:pt x="58" y="21"/>
                </a:cubicBezTo>
                <a:close/>
                <a:moveTo>
                  <a:pt x="40" y="7"/>
                </a:moveTo>
                <a:cubicBezTo>
                  <a:pt x="40" y="40"/>
                  <a:pt x="40" y="40"/>
                  <a:pt x="4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7"/>
                  <a:pt x="47" y="7"/>
                  <a:pt x="47" y="7"/>
                </a:cubicBezTo>
                <a:lnTo>
                  <a:pt x="4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8275638" y="1144588"/>
            <a:ext cx="269875" cy="385763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2370138" y="2041525"/>
            <a:ext cx="387350" cy="26511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KSO_Shape"/>
          <p:cNvSpPr/>
          <p:nvPr/>
        </p:nvSpPr>
        <p:spPr>
          <a:xfrm>
            <a:off x="3162300" y="1925638"/>
            <a:ext cx="327025" cy="387350"/>
          </a:xfrm>
          <a:custGeom>
            <a:avLst/>
            <a:gdLst/>
            <a:ahLst/>
            <a:cxnLst/>
            <a:rect l="l" t="t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KSO_Shape"/>
          <p:cNvSpPr/>
          <p:nvPr/>
        </p:nvSpPr>
        <p:spPr>
          <a:xfrm>
            <a:off x="933450" y="1227138"/>
            <a:ext cx="385763" cy="360363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KSO_Shape"/>
          <p:cNvSpPr/>
          <p:nvPr/>
        </p:nvSpPr>
        <p:spPr>
          <a:xfrm>
            <a:off x="7594600" y="1208088"/>
            <a:ext cx="387350" cy="314325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9"/>
          <p:cNvGrpSpPr>
            <a:grpSpLocks noChangeAspect="1"/>
          </p:cNvGrpSpPr>
          <p:nvPr/>
        </p:nvGrpSpPr>
        <p:grpSpPr bwMode="auto">
          <a:xfrm>
            <a:off x="7605330" y="1922547"/>
            <a:ext cx="358647" cy="359902"/>
            <a:chOff x="1585" y="2812"/>
            <a:chExt cx="858" cy="861"/>
          </a:xfrm>
          <a:solidFill>
            <a:schemeClr val="bg1"/>
          </a:solidFill>
        </p:grpSpPr>
        <p:sp>
          <p:nvSpPr>
            <p:cNvPr id="31" name="Freeform 10"/>
            <p:cNvSpPr>
              <a:spLocks noEditPoints="1"/>
            </p:cNvSpPr>
            <p:nvPr/>
          </p:nvSpPr>
          <p:spPr bwMode="auto">
            <a:xfrm>
              <a:off x="1585" y="2939"/>
              <a:ext cx="858" cy="734"/>
            </a:xfrm>
            <a:custGeom>
              <a:avLst/>
              <a:gdLst>
                <a:gd name="T0" fmla="*/ 349 w 360"/>
                <a:gd name="T1" fmla="*/ 0 h 308"/>
                <a:gd name="T2" fmla="*/ 10 w 360"/>
                <a:gd name="T3" fmla="*/ 0 h 308"/>
                <a:gd name="T4" fmla="*/ 0 w 360"/>
                <a:gd name="T5" fmla="*/ 11 h 308"/>
                <a:gd name="T6" fmla="*/ 0 w 360"/>
                <a:gd name="T7" fmla="*/ 297 h 308"/>
                <a:gd name="T8" fmla="*/ 10 w 360"/>
                <a:gd name="T9" fmla="*/ 308 h 308"/>
                <a:gd name="T10" fmla="*/ 349 w 360"/>
                <a:gd name="T11" fmla="*/ 308 h 308"/>
                <a:gd name="T12" fmla="*/ 360 w 360"/>
                <a:gd name="T13" fmla="*/ 297 h 308"/>
                <a:gd name="T14" fmla="*/ 360 w 360"/>
                <a:gd name="T15" fmla="*/ 11 h 308"/>
                <a:gd name="T16" fmla="*/ 349 w 360"/>
                <a:gd name="T17" fmla="*/ 0 h 308"/>
                <a:gd name="T18" fmla="*/ 226 w 360"/>
                <a:gd name="T19" fmla="*/ 279 h 308"/>
                <a:gd name="T20" fmla="*/ 226 w 360"/>
                <a:gd name="T21" fmla="*/ 279 h 308"/>
                <a:gd name="T22" fmla="*/ 133 w 360"/>
                <a:gd name="T23" fmla="*/ 279 h 308"/>
                <a:gd name="T24" fmla="*/ 133 w 360"/>
                <a:gd name="T25" fmla="*/ 279 h 308"/>
                <a:gd name="T26" fmla="*/ 133 w 360"/>
                <a:gd name="T27" fmla="*/ 277 h 308"/>
                <a:gd name="T28" fmla="*/ 138 w 360"/>
                <a:gd name="T29" fmla="*/ 273 h 308"/>
                <a:gd name="T30" fmla="*/ 222 w 360"/>
                <a:gd name="T31" fmla="*/ 273 h 308"/>
                <a:gd name="T32" fmla="*/ 226 w 360"/>
                <a:gd name="T33" fmla="*/ 277 h 308"/>
                <a:gd name="T34" fmla="*/ 226 w 360"/>
                <a:gd name="T35" fmla="*/ 279 h 308"/>
                <a:gd name="T36" fmla="*/ 324 w 360"/>
                <a:gd name="T37" fmla="*/ 286 h 308"/>
                <a:gd name="T38" fmla="*/ 315 w 360"/>
                <a:gd name="T39" fmla="*/ 277 h 308"/>
                <a:gd name="T40" fmla="*/ 324 w 360"/>
                <a:gd name="T41" fmla="*/ 268 h 308"/>
                <a:gd name="T42" fmla="*/ 333 w 360"/>
                <a:gd name="T43" fmla="*/ 277 h 308"/>
                <a:gd name="T44" fmla="*/ 324 w 360"/>
                <a:gd name="T45" fmla="*/ 286 h 308"/>
                <a:gd name="T46" fmla="*/ 333 w 360"/>
                <a:gd name="T47" fmla="*/ 247 h 308"/>
                <a:gd name="T48" fmla="*/ 27 w 360"/>
                <a:gd name="T49" fmla="*/ 247 h 308"/>
                <a:gd name="T50" fmla="*/ 27 w 360"/>
                <a:gd name="T51" fmla="*/ 26 h 308"/>
                <a:gd name="T52" fmla="*/ 333 w 360"/>
                <a:gd name="T53" fmla="*/ 26 h 308"/>
                <a:gd name="T54" fmla="*/ 333 w 360"/>
                <a:gd name="T55" fmla="*/ 24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0" h="308">
                  <a:moveTo>
                    <a:pt x="34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3"/>
                    <a:pt x="4" y="308"/>
                    <a:pt x="10" y="308"/>
                  </a:cubicBezTo>
                  <a:cubicBezTo>
                    <a:pt x="349" y="308"/>
                    <a:pt x="349" y="308"/>
                    <a:pt x="349" y="308"/>
                  </a:cubicBezTo>
                  <a:cubicBezTo>
                    <a:pt x="355" y="308"/>
                    <a:pt x="360" y="303"/>
                    <a:pt x="360" y="297"/>
                  </a:cubicBezTo>
                  <a:cubicBezTo>
                    <a:pt x="360" y="11"/>
                    <a:pt x="360" y="11"/>
                    <a:pt x="360" y="11"/>
                  </a:cubicBezTo>
                  <a:cubicBezTo>
                    <a:pt x="360" y="5"/>
                    <a:pt x="355" y="0"/>
                    <a:pt x="349" y="0"/>
                  </a:cubicBezTo>
                  <a:close/>
                  <a:moveTo>
                    <a:pt x="226" y="279"/>
                  </a:moveTo>
                  <a:cubicBezTo>
                    <a:pt x="226" y="279"/>
                    <a:pt x="226" y="279"/>
                    <a:pt x="226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7"/>
                    <a:pt x="133" y="277"/>
                    <a:pt x="133" y="277"/>
                  </a:cubicBezTo>
                  <a:cubicBezTo>
                    <a:pt x="133" y="275"/>
                    <a:pt x="135" y="273"/>
                    <a:pt x="138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4" y="273"/>
                    <a:pt x="226" y="275"/>
                    <a:pt x="226" y="277"/>
                  </a:cubicBezTo>
                  <a:lnTo>
                    <a:pt x="226" y="279"/>
                  </a:lnTo>
                  <a:close/>
                  <a:moveTo>
                    <a:pt x="324" y="286"/>
                  </a:moveTo>
                  <a:cubicBezTo>
                    <a:pt x="319" y="286"/>
                    <a:pt x="315" y="282"/>
                    <a:pt x="315" y="277"/>
                  </a:cubicBezTo>
                  <a:cubicBezTo>
                    <a:pt x="315" y="272"/>
                    <a:pt x="319" y="268"/>
                    <a:pt x="324" y="268"/>
                  </a:cubicBezTo>
                  <a:cubicBezTo>
                    <a:pt x="329" y="268"/>
                    <a:pt x="333" y="272"/>
                    <a:pt x="333" y="277"/>
                  </a:cubicBezTo>
                  <a:cubicBezTo>
                    <a:pt x="333" y="282"/>
                    <a:pt x="329" y="286"/>
                    <a:pt x="324" y="286"/>
                  </a:cubicBezTo>
                  <a:close/>
                  <a:moveTo>
                    <a:pt x="333" y="247"/>
                  </a:moveTo>
                  <a:cubicBezTo>
                    <a:pt x="27" y="247"/>
                    <a:pt x="27" y="247"/>
                    <a:pt x="27" y="24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33" y="26"/>
                    <a:pt x="333" y="26"/>
                    <a:pt x="333" y="26"/>
                  </a:cubicBezTo>
                  <a:lnTo>
                    <a:pt x="333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1873" y="2812"/>
              <a:ext cx="279" cy="119"/>
            </a:xfrm>
            <a:custGeom>
              <a:avLst/>
              <a:gdLst>
                <a:gd name="T0" fmla="*/ 54 w 117"/>
                <a:gd name="T1" fmla="*/ 49 h 50"/>
                <a:gd name="T2" fmla="*/ 59 w 117"/>
                <a:gd name="T3" fmla="*/ 50 h 50"/>
                <a:gd name="T4" fmla="*/ 64 w 117"/>
                <a:gd name="T5" fmla="*/ 49 h 50"/>
                <a:gd name="T6" fmla="*/ 115 w 117"/>
                <a:gd name="T7" fmla="*/ 10 h 50"/>
                <a:gd name="T8" fmla="*/ 115 w 117"/>
                <a:gd name="T9" fmla="*/ 2 h 50"/>
                <a:gd name="T10" fmla="*/ 105 w 117"/>
                <a:gd name="T11" fmla="*/ 2 h 50"/>
                <a:gd name="T12" fmla="*/ 59 w 117"/>
                <a:gd name="T13" fmla="*/ 38 h 50"/>
                <a:gd name="T14" fmla="*/ 12 w 117"/>
                <a:gd name="T15" fmla="*/ 2 h 50"/>
                <a:gd name="T16" fmla="*/ 3 w 117"/>
                <a:gd name="T17" fmla="*/ 2 h 50"/>
                <a:gd name="T18" fmla="*/ 3 w 117"/>
                <a:gd name="T19" fmla="*/ 10 h 50"/>
                <a:gd name="T20" fmla="*/ 54 w 117"/>
                <a:gd name="T2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50">
                  <a:moveTo>
                    <a:pt x="54" y="49"/>
                  </a:moveTo>
                  <a:cubicBezTo>
                    <a:pt x="55" y="50"/>
                    <a:pt x="57" y="50"/>
                    <a:pt x="59" y="50"/>
                  </a:cubicBezTo>
                  <a:cubicBezTo>
                    <a:pt x="61" y="50"/>
                    <a:pt x="62" y="50"/>
                    <a:pt x="64" y="49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7" y="8"/>
                    <a:pt x="117" y="4"/>
                    <a:pt x="115" y="2"/>
                  </a:cubicBezTo>
                  <a:cubicBezTo>
                    <a:pt x="112" y="0"/>
                    <a:pt x="108" y="0"/>
                    <a:pt x="105" y="2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lnTo>
                    <a:pt x="5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3" name="Group 4"/>
          <p:cNvGrpSpPr>
            <a:grpSpLocks noChangeAspect="1"/>
          </p:cNvGrpSpPr>
          <p:nvPr/>
        </p:nvGrpSpPr>
        <p:grpSpPr bwMode="auto">
          <a:xfrm>
            <a:off x="10805390" y="1239047"/>
            <a:ext cx="470255" cy="292185"/>
            <a:chOff x="1" y="2957"/>
            <a:chExt cx="1125" cy="699"/>
          </a:xfrm>
          <a:solidFill>
            <a:schemeClr val="bg1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89" y="2957"/>
              <a:ext cx="949" cy="598"/>
            </a:xfrm>
            <a:custGeom>
              <a:avLst/>
              <a:gdLst>
                <a:gd name="T0" fmla="*/ 10 w 399"/>
                <a:gd name="T1" fmla="*/ 251 h 251"/>
                <a:gd name="T2" fmla="*/ 389 w 399"/>
                <a:gd name="T3" fmla="*/ 251 h 251"/>
                <a:gd name="T4" fmla="*/ 399 w 399"/>
                <a:gd name="T5" fmla="*/ 241 h 251"/>
                <a:gd name="T6" fmla="*/ 399 w 399"/>
                <a:gd name="T7" fmla="*/ 9 h 251"/>
                <a:gd name="T8" fmla="*/ 389 w 399"/>
                <a:gd name="T9" fmla="*/ 0 h 251"/>
                <a:gd name="T10" fmla="*/ 10 w 399"/>
                <a:gd name="T11" fmla="*/ 0 h 251"/>
                <a:gd name="T12" fmla="*/ 0 w 399"/>
                <a:gd name="T13" fmla="*/ 9 h 251"/>
                <a:gd name="T14" fmla="*/ 0 w 399"/>
                <a:gd name="T15" fmla="*/ 241 h 251"/>
                <a:gd name="T16" fmla="*/ 10 w 399"/>
                <a:gd name="T17" fmla="*/ 251 h 251"/>
                <a:gd name="T18" fmla="*/ 199 w 399"/>
                <a:gd name="T19" fmla="*/ 6 h 251"/>
                <a:gd name="T20" fmla="*/ 206 w 399"/>
                <a:gd name="T21" fmla="*/ 12 h 251"/>
                <a:gd name="T22" fmla="*/ 199 w 399"/>
                <a:gd name="T23" fmla="*/ 18 h 251"/>
                <a:gd name="T24" fmla="*/ 193 w 399"/>
                <a:gd name="T25" fmla="*/ 12 h 251"/>
                <a:gd name="T26" fmla="*/ 199 w 399"/>
                <a:gd name="T27" fmla="*/ 6 h 251"/>
                <a:gd name="T28" fmla="*/ 24 w 399"/>
                <a:gd name="T29" fmla="*/ 23 h 251"/>
                <a:gd name="T30" fmla="*/ 374 w 399"/>
                <a:gd name="T31" fmla="*/ 23 h 251"/>
                <a:gd name="T32" fmla="*/ 374 w 399"/>
                <a:gd name="T33" fmla="*/ 226 h 251"/>
                <a:gd name="T34" fmla="*/ 24 w 399"/>
                <a:gd name="T35" fmla="*/ 226 h 251"/>
                <a:gd name="T36" fmla="*/ 24 w 399"/>
                <a:gd name="T37" fmla="*/ 2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9" h="251">
                  <a:moveTo>
                    <a:pt x="10" y="251"/>
                  </a:moveTo>
                  <a:cubicBezTo>
                    <a:pt x="389" y="251"/>
                    <a:pt x="389" y="251"/>
                    <a:pt x="389" y="251"/>
                  </a:cubicBezTo>
                  <a:cubicBezTo>
                    <a:pt x="395" y="251"/>
                    <a:pt x="399" y="246"/>
                    <a:pt x="399" y="241"/>
                  </a:cubicBezTo>
                  <a:cubicBezTo>
                    <a:pt x="399" y="9"/>
                    <a:pt x="399" y="9"/>
                    <a:pt x="399" y="9"/>
                  </a:cubicBezTo>
                  <a:cubicBezTo>
                    <a:pt x="399" y="4"/>
                    <a:pt x="395" y="0"/>
                    <a:pt x="38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6"/>
                    <a:pt x="4" y="251"/>
                    <a:pt x="10" y="251"/>
                  </a:cubicBezTo>
                  <a:close/>
                  <a:moveTo>
                    <a:pt x="199" y="6"/>
                  </a:moveTo>
                  <a:cubicBezTo>
                    <a:pt x="203" y="6"/>
                    <a:pt x="206" y="8"/>
                    <a:pt x="206" y="12"/>
                  </a:cubicBezTo>
                  <a:cubicBezTo>
                    <a:pt x="206" y="15"/>
                    <a:pt x="203" y="18"/>
                    <a:pt x="199" y="18"/>
                  </a:cubicBezTo>
                  <a:cubicBezTo>
                    <a:pt x="196" y="18"/>
                    <a:pt x="193" y="15"/>
                    <a:pt x="193" y="12"/>
                  </a:cubicBezTo>
                  <a:cubicBezTo>
                    <a:pt x="193" y="8"/>
                    <a:pt x="196" y="6"/>
                    <a:pt x="199" y="6"/>
                  </a:cubicBezTo>
                  <a:close/>
                  <a:moveTo>
                    <a:pt x="24" y="23"/>
                  </a:moveTo>
                  <a:cubicBezTo>
                    <a:pt x="374" y="23"/>
                    <a:pt x="374" y="23"/>
                    <a:pt x="374" y="23"/>
                  </a:cubicBezTo>
                  <a:cubicBezTo>
                    <a:pt x="374" y="226"/>
                    <a:pt x="374" y="226"/>
                    <a:pt x="374" y="226"/>
                  </a:cubicBezTo>
                  <a:cubicBezTo>
                    <a:pt x="24" y="226"/>
                    <a:pt x="24" y="226"/>
                    <a:pt x="24" y="226"/>
                  </a:cubicBez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1" y="3582"/>
              <a:ext cx="1125" cy="74"/>
            </a:xfrm>
            <a:custGeom>
              <a:avLst/>
              <a:gdLst>
                <a:gd name="T0" fmla="*/ 473 w 473"/>
                <a:gd name="T1" fmla="*/ 0 h 31"/>
                <a:gd name="T2" fmla="*/ 309 w 473"/>
                <a:gd name="T3" fmla="*/ 0 h 31"/>
                <a:gd name="T4" fmla="*/ 303 w 473"/>
                <a:gd name="T5" fmla="*/ 5 h 31"/>
                <a:gd name="T6" fmla="*/ 170 w 473"/>
                <a:gd name="T7" fmla="*/ 5 h 31"/>
                <a:gd name="T8" fmla="*/ 164 w 473"/>
                <a:gd name="T9" fmla="*/ 0 h 31"/>
                <a:gd name="T10" fmla="*/ 0 w 473"/>
                <a:gd name="T11" fmla="*/ 0 h 31"/>
                <a:gd name="T12" fmla="*/ 0 w 473"/>
                <a:gd name="T13" fmla="*/ 2 h 31"/>
                <a:gd name="T14" fmla="*/ 0 w 473"/>
                <a:gd name="T15" fmla="*/ 9 h 31"/>
                <a:gd name="T16" fmla="*/ 21 w 473"/>
                <a:gd name="T17" fmla="*/ 31 h 31"/>
                <a:gd name="T18" fmla="*/ 452 w 473"/>
                <a:gd name="T19" fmla="*/ 31 h 31"/>
                <a:gd name="T20" fmla="*/ 473 w 473"/>
                <a:gd name="T21" fmla="*/ 9 h 31"/>
                <a:gd name="T22" fmla="*/ 473 w 473"/>
                <a:gd name="T23" fmla="*/ 2 h 31"/>
                <a:gd name="T24" fmla="*/ 473 w 473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3" h="31">
                  <a:moveTo>
                    <a:pt x="473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309" y="3"/>
                    <a:pt x="306" y="5"/>
                    <a:pt x="303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67" y="5"/>
                    <a:pt x="164" y="3"/>
                    <a:pt x="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1"/>
                    <a:pt x="9" y="31"/>
                    <a:pt x="21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64" y="31"/>
                    <a:pt x="473" y="21"/>
                    <a:pt x="473" y="9"/>
                  </a:cubicBezTo>
                  <a:cubicBezTo>
                    <a:pt x="473" y="2"/>
                    <a:pt x="473" y="2"/>
                    <a:pt x="473" y="2"/>
                  </a:cubicBezTo>
                  <a:cubicBezTo>
                    <a:pt x="473" y="1"/>
                    <a:pt x="473" y="0"/>
                    <a:pt x="4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6935788" y="1968500"/>
            <a:ext cx="266700" cy="339725"/>
          </a:xfrm>
          <a:custGeom>
            <a:avLst/>
            <a:gdLst>
              <a:gd name="T0" fmla="*/ 250 w 267"/>
              <a:gd name="T1" fmla="*/ 0 h 341"/>
              <a:gd name="T2" fmla="*/ 17 w 267"/>
              <a:gd name="T3" fmla="*/ 0 h 341"/>
              <a:gd name="T4" fmla="*/ 0 w 267"/>
              <a:gd name="T5" fmla="*/ 17 h 341"/>
              <a:gd name="T6" fmla="*/ 0 w 267"/>
              <a:gd name="T7" fmla="*/ 324 h 341"/>
              <a:gd name="T8" fmla="*/ 17 w 267"/>
              <a:gd name="T9" fmla="*/ 341 h 341"/>
              <a:gd name="T10" fmla="*/ 250 w 267"/>
              <a:gd name="T11" fmla="*/ 341 h 341"/>
              <a:gd name="T12" fmla="*/ 267 w 267"/>
              <a:gd name="T13" fmla="*/ 324 h 341"/>
              <a:gd name="T14" fmla="*/ 267 w 267"/>
              <a:gd name="T15" fmla="*/ 17 h 341"/>
              <a:gd name="T16" fmla="*/ 250 w 267"/>
              <a:gd name="T17" fmla="*/ 0 h 341"/>
              <a:gd name="T18" fmla="*/ 134 w 267"/>
              <a:gd name="T19" fmla="*/ 333 h 341"/>
              <a:gd name="T20" fmla="*/ 127 w 267"/>
              <a:gd name="T21" fmla="*/ 326 h 341"/>
              <a:gd name="T22" fmla="*/ 134 w 267"/>
              <a:gd name="T23" fmla="*/ 319 h 341"/>
              <a:gd name="T24" fmla="*/ 140 w 267"/>
              <a:gd name="T25" fmla="*/ 326 h 341"/>
              <a:gd name="T26" fmla="*/ 134 w 267"/>
              <a:gd name="T27" fmla="*/ 333 h 341"/>
              <a:gd name="T28" fmla="*/ 237 w 267"/>
              <a:gd name="T29" fmla="*/ 308 h 341"/>
              <a:gd name="T30" fmla="*/ 30 w 267"/>
              <a:gd name="T31" fmla="*/ 308 h 341"/>
              <a:gd name="T32" fmla="*/ 30 w 267"/>
              <a:gd name="T33" fmla="*/ 33 h 341"/>
              <a:gd name="T34" fmla="*/ 237 w 267"/>
              <a:gd name="T35" fmla="*/ 33 h 341"/>
              <a:gd name="T36" fmla="*/ 237 w 267"/>
              <a:gd name="T37" fmla="*/ 308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7" h="341">
                <a:moveTo>
                  <a:pt x="250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4"/>
                  <a:pt x="7" y="341"/>
                  <a:pt x="17" y="341"/>
                </a:cubicBezTo>
                <a:cubicBezTo>
                  <a:pt x="250" y="341"/>
                  <a:pt x="250" y="341"/>
                  <a:pt x="250" y="341"/>
                </a:cubicBezTo>
                <a:cubicBezTo>
                  <a:pt x="260" y="341"/>
                  <a:pt x="267" y="334"/>
                  <a:pt x="267" y="324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8"/>
                  <a:pt x="260" y="0"/>
                  <a:pt x="250" y="0"/>
                </a:cubicBezTo>
                <a:close/>
                <a:moveTo>
                  <a:pt x="134" y="333"/>
                </a:moveTo>
                <a:cubicBezTo>
                  <a:pt x="130" y="333"/>
                  <a:pt x="127" y="330"/>
                  <a:pt x="127" y="326"/>
                </a:cubicBezTo>
                <a:cubicBezTo>
                  <a:pt x="127" y="322"/>
                  <a:pt x="130" y="319"/>
                  <a:pt x="134" y="319"/>
                </a:cubicBezTo>
                <a:cubicBezTo>
                  <a:pt x="137" y="319"/>
                  <a:pt x="140" y="322"/>
                  <a:pt x="140" y="326"/>
                </a:cubicBezTo>
                <a:cubicBezTo>
                  <a:pt x="140" y="330"/>
                  <a:pt x="137" y="333"/>
                  <a:pt x="134" y="333"/>
                </a:cubicBezTo>
                <a:close/>
                <a:moveTo>
                  <a:pt x="237" y="308"/>
                </a:moveTo>
                <a:cubicBezTo>
                  <a:pt x="30" y="308"/>
                  <a:pt x="30" y="308"/>
                  <a:pt x="30" y="308"/>
                </a:cubicBezTo>
                <a:cubicBezTo>
                  <a:pt x="30" y="33"/>
                  <a:pt x="30" y="33"/>
                  <a:pt x="30" y="33"/>
                </a:cubicBezTo>
                <a:cubicBezTo>
                  <a:pt x="237" y="33"/>
                  <a:pt x="237" y="33"/>
                  <a:pt x="237" y="33"/>
                </a:cubicBezTo>
                <a:lnTo>
                  <a:pt x="237" y="3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0296" tIns="40148" rIns="80296" bIns="4014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7" name="Group 13"/>
          <p:cNvGrpSpPr>
            <a:grpSpLocks noChangeAspect="1"/>
          </p:cNvGrpSpPr>
          <p:nvPr/>
        </p:nvGrpSpPr>
        <p:grpSpPr bwMode="auto">
          <a:xfrm>
            <a:off x="8300204" y="1975506"/>
            <a:ext cx="165948" cy="324371"/>
            <a:chOff x="1" y="2"/>
            <a:chExt cx="397" cy="776"/>
          </a:xfrm>
          <a:solidFill>
            <a:schemeClr val="bg1"/>
          </a:solidFill>
        </p:grpSpPr>
        <p:sp>
          <p:nvSpPr>
            <p:cNvPr id="38" name="Oval 14"/>
            <p:cNvSpPr>
              <a:spLocks noChangeArrowheads="1"/>
            </p:cNvSpPr>
            <p:nvPr/>
          </p:nvSpPr>
          <p:spPr bwMode="auto">
            <a:xfrm>
              <a:off x="174" y="673"/>
              <a:ext cx="48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5"/>
            <p:cNvSpPr>
              <a:spLocks noEditPoints="1"/>
            </p:cNvSpPr>
            <p:nvPr/>
          </p:nvSpPr>
          <p:spPr bwMode="auto">
            <a:xfrm>
              <a:off x="1" y="2"/>
              <a:ext cx="397" cy="776"/>
            </a:xfrm>
            <a:custGeom>
              <a:avLst/>
              <a:gdLst>
                <a:gd name="T0" fmla="*/ 140 w 165"/>
                <a:gd name="T1" fmla="*/ 0 h 325"/>
                <a:gd name="T2" fmla="*/ 25 w 165"/>
                <a:gd name="T3" fmla="*/ 0 h 325"/>
                <a:gd name="T4" fmla="*/ 0 w 165"/>
                <a:gd name="T5" fmla="*/ 25 h 325"/>
                <a:gd name="T6" fmla="*/ 0 w 165"/>
                <a:gd name="T7" fmla="*/ 299 h 325"/>
                <a:gd name="T8" fmla="*/ 25 w 165"/>
                <a:gd name="T9" fmla="*/ 325 h 325"/>
                <a:gd name="T10" fmla="*/ 140 w 165"/>
                <a:gd name="T11" fmla="*/ 325 h 325"/>
                <a:gd name="T12" fmla="*/ 165 w 165"/>
                <a:gd name="T13" fmla="*/ 299 h 325"/>
                <a:gd name="T14" fmla="*/ 165 w 165"/>
                <a:gd name="T15" fmla="*/ 25 h 325"/>
                <a:gd name="T16" fmla="*/ 140 w 165"/>
                <a:gd name="T17" fmla="*/ 0 h 325"/>
                <a:gd name="T18" fmla="*/ 61 w 165"/>
                <a:gd name="T19" fmla="*/ 20 h 325"/>
                <a:gd name="T20" fmla="*/ 104 w 165"/>
                <a:gd name="T21" fmla="*/ 20 h 325"/>
                <a:gd name="T22" fmla="*/ 106 w 165"/>
                <a:gd name="T23" fmla="*/ 22 h 325"/>
                <a:gd name="T24" fmla="*/ 104 w 165"/>
                <a:gd name="T25" fmla="*/ 24 h 325"/>
                <a:gd name="T26" fmla="*/ 61 w 165"/>
                <a:gd name="T27" fmla="*/ 24 h 325"/>
                <a:gd name="T28" fmla="*/ 58 w 165"/>
                <a:gd name="T29" fmla="*/ 22 h 325"/>
                <a:gd name="T30" fmla="*/ 61 w 165"/>
                <a:gd name="T31" fmla="*/ 20 h 325"/>
                <a:gd name="T32" fmla="*/ 82 w 165"/>
                <a:gd name="T33" fmla="*/ 306 h 325"/>
                <a:gd name="T34" fmla="*/ 68 w 165"/>
                <a:gd name="T35" fmla="*/ 292 h 325"/>
                <a:gd name="T36" fmla="*/ 82 w 165"/>
                <a:gd name="T37" fmla="*/ 277 h 325"/>
                <a:gd name="T38" fmla="*/ 97 w 165"/>
                <a:gd name="T39" fmla="*/ 292 h 325"/>
                <a:gd name="T40" fmla="*/ 82 w 165"/>
                <a:gd name="T41" fmla="*/ 306 h 325"/>
                <a:gd name="T42" fmla="*/ 154 w 165"/>
                <a:gd name="T43" fmla="*/ 261 h 325"/>
                <a:gd name="T44" fmla="*/ 11 w 165"/>
                <a:gd name="T45" fmla="*/ 261 h 325"/>
                <a:gd name="T46" fmla="*/ 11 w 165"/>
                <a:gd name="T47" fmla="*/ 50 h 325"/>
                <a:gd name="T48" fmla="*/ 154 w 165"/>
                <a:gd name="T49" fmla="*/ 50 h 325"/>
                <a:gd name="T50" fmla="*/ 154 w 165"/>
                <a:gd name="T51" fmla="*/ 26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25">
                  <a:moveTo>
                    <a:pt x="14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3"/>
                    <a:pt x="11" y="325"/>
                    <a:pt x="25" y="325"/>
                  </a:cubicBezTo>
                  <a:cubicBezTo>
                    <a:pt x="140" y="325"/>
                    <a:pt x="140" y="325"/>
                    <a:pt x="140" y="325"/>
                  </a:cubicBezTo>
                  <a:cubicBezTo>
                    <a:pt x="153" y="325"/>
                    <a:pt x="165" y="313"/>
                    <a:pt x="165" y="299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5" y="11"/>
                    <a:pt x="153" y="0"/>
                    <a:pt x="140" y="0"/>
                  </a:cubicBezTo>
                  <a:close/>
                  <a:moveTo>
                    <a:pt x="61" y="20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20"/>
                    <a:pt x="106" y="21"/>
                    <a:pt x="106" y="22"/>
                  </a:cubicBezTo>
                  <a:cubicBezTo>
                    <a:pt x="106" y="23"/>
                    <a:pt x="105" y="24"/>
                    <a:pt x="104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9" y="24"/>
                    <a:pt x="58" y="23"/>
                    <a:pt x="58" y="22"/>
                  </a:cubicBezTo>
                  <a:cubicBezTo>
                    <a:pt x="58" y="21"/>
                    <a:pt x="59" y="20"/>
                    <a:pt x="61" y="20"/>
                  </a:cubicBezTo>
                  <a:close/>
                  <a:moveTo>
                    <a:pt x="82" y="306"/>
                  </a:moveTo>
                  <a:cubicBezTo>
                    <a:pt x="74" y="306"/>
                    <a:pt x="68" y="300"/>
                    <a:pt x="68" y="292"/>
                  </a:cubicBezTo>
                  <a:cubicBezTo>
                    <a:pt x="68" y="284"/>
                    <a:pt x="74" y="277"/>
                    <a:pt x="82" y="277"/>
                  </a:cubicBezTo>
                  <a:cubicBezTo>
                    <a:pt x="90" y="277"/>
                    <a:pt x="97" y="284"/>
                    <a:pt x="97" y="292"/>
                  </a:cubicBezTo>
                  <a:cubicBezTo>
                    <a:pt x="97" y="300"/>
                    <a:pt x="90" y="306"/>
                    <a:pt x="82" y="306"/>
                  </a:cubicBezTo>
                  <a:close/>
                  <a:moveTo>
                    <a:pt x="154" y="261"/>
                  </a:moveTo>
                  <a:cubicBezTo>
                    <a:pt x="11" y="261"/>
                    <a:pt x="11" y="261"/>
                    <a:pt x="11" y="26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54" y="50"/>
                    <a:pt x="154" y="50"/>
                    <a:pt x="154" y="50"/>
                  </a:cubicBezTo>
                  <a:lnTo>
                    <a:pt x="154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0" name="Freeform 12"/>
          <p:cNvSpPr>
            <a:spLocks noEditPoints="1"/>
          </p:cNvSpPr>
          <p:nvPr/>
        </p:nvSpPr>
        <p:spPr bwMode="auto">
          <a:xfrm>
            <a:off x="1668463" y="2728913"/>
            <a:ext cx="349250" cy="425450"/>
          </a:xfrm>
          <a:custGeom>
            <a:avLst/>
            <a:gdLst>
              <a:gd name="T0" fmla="*/ 608 w 764"/>
              <a:gd name="T1" fmla="*/ 880 h 931"/>
              <a:gd name="T2" fmla="*/ 390 w 764"/>
              <a:gd name="T3" fmla="*/ 879 h 931"/>
              <a:gd name="T4" fmla="*/ 382 w 764"/>
              <a:gd name="T5" fmla="*/ 879 h 931"/>
              <a:gd name="T6" fmla="*/ 374 w 764"/>
              <a:gd name="T7" fmla="*/ 879 h 931"/>
              <a:gd name="T8" fmla="*/ 157 w 764"/>
              <a:gd name="T9" fmla="*/ 880 h 931"/>
              <a:gd name="T10" fmla="*/ 90 w 764"/>
              <a:gd name="T11" fmla="*/ 744 h 931"/>
              <a:gd name="T12" fmla="*/ 298 w 764"/>
              <a:gd name="T13" fmla="*/ 364 h 931"/>
              <a:gd name="T14" fmla="*/ 377 w 764"/>
              <a:gd name="T15" fmla="*/ 52 h 931"/>
              <a:gd name="T16" fmla="*/ 467 w 764"/>
              <a:gd name="T17" fmla="*/ 52 h 931"/>
              <a:gd name="T18" fmla="*/ 470 w 764"/>
              <a:gd name="T19" fmla="*/ 377 h 931"/>
              <a:gd name="T20" fmla="*/ 697 w 764"/>
              <a:gd name="T21" fmla="*/ 850 h 931"/>
              <a:gd name="T22" fmla="*/ 518 w 764"/>
              <a:gd name="T23" fmla="*/ 358 h 931"/>
              <a:gd name="T24" fmla="*/ 492 w 764"/>
              <a:gd name="T25" fmla="*/ 0 h 931"/>
              <a:gd name="T26" fmla="*/ 377 w 764"/>
              <a:gd name="T27" fmla="*/ 0 h 931"/>
              <a:gd name="T28" fmla="*/ 246 w 764"/>
              <a:gd name="T29" fmla="*/ 26 h 931"/>
              <a:gd name="T30" fmla="*/ 45 w 764"/>
              <a:gd name="T31" fmla="*/ 718 h 931"/>
              <a:gd name="T32" fmla="*/ 157 w 764"/>
              <a:gd name="T33" fmla="*/ 931 h 931"/>
              <a:gd name="T34" fmla="*/ 608 w 764"/>
              <a:gd name="T35" fmla="*/ 931 h 931"/>
              <a:gd name="T36" fmla="*/ 719 w 764"/>
              <a:gd name="T37" fmla="*/ 718 h 931"/>
              <a:gd name="T38" fmla="*/ 430 w 764"/>
              <a:gd name="T39" fmla="*/ 737 h 931"/>
              <a:gd name="T40" fmla="*/ 498 w 764"/>
              <a:gd name="T41" fmla="*/ 737 h 931"/>
              <a:gd name="T42" fmla="*/ 330 w 764"/>
              <a:gd name="T43" fmla="*/ 703 h 931"/>
              <a:gd name="T44" fmla="*/ 330 w 764"/>
              <a:gd name="T45" fmla="*/ 583 h 931"/>
              <a:gd name="T46" fmla="*/ 330 w 764"/>
              <a:gd name="T47" fmla="*/ 703 h 931"/>
              <a:gd name="T48" fmla="*/ 429 w 764"/>
              <a:gd name="T49" fmla="*/ 530 h 931"/>
              <a:gd name="T50" fmla="*/ 262 w 764"/>
              <a:gd name="T51" fmla="*/ 530 h 931"/>
              <a:gd name="T52" fmla="*/ 119 w 764"/>
              <a:gd name="T53" fmla="*/ 823 h 931"/>
              <a:gd name="T54" fmla="*/ 382 w 764"/>
              <a:gd name="T55" fmla="*/ 832 h 931"/>
              <a:gd name="T56" fmla="*/ 645 w 764"/>
              <a:gd name="T57" fmla="*/ 823 h 931"/>
              <a:gd name="T58" fmla="*/ 503 w 764"/>
              <a:gd name="T59" fmla="*/ 530 h 931"/>
              <a:gd name="T60" fmla="*/ 464 w 764"/>
              <a:gd name="T61" fmla="*/ 450 h 931"/>
              <a:gd name="T62" fmla="*/ 354 w 764"/>
              <a:gd name="T63" fmla="*/ 45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64" h="931">
                <a:moveTo>
                  <a:pt x="697" y="850"/>
                </a:moveTo>
                <a:cubicBezTo>
                  <a:pt x="686" y="869"/>
                  <a:pt x="653" y="880"/>
                  <a:pt x="608" y="880"/>
                </a:cubicBezTo>
                <a:cubicBezTo>
                  <a:pt x="553" y="880"/>
                  <a:pt x="438" y="879"/>
                  <a:pt x="393" y="879"/>
                </a:cubicBezTo>
                <a:cubicBezTo>
                  <a:pt x="392" y="879"/>
                  <a:pt x="391" y="879"/>
                  <a:pt x="390" y="879"/>
                </a:cubicBezTo>
                <a:cubicBezTo>
                  <a:pt x="390" y="879"/>
                  <a:pt x="387" y="879"/>
                  <a:pt x="382" y="879"/>
                </a:cubicBezTo>
                <a:cubicBezTo>
                  <a:pt x="377" y="879"/>
                  <a:pt x="374" y="879"/>
                  <a:pt x="374" y="879"/>
                </a:cubicBezTo>
                <a:cubicBezTo>
                  <a:pt x="373" y="879"/>
                  <a:pt x="372" y="879"/>
                  <a:pt x="372" y="879"/>
                </a:cubicBezTo>
                <a:cubicBezTo>
                  <a:pt x="326" y="879"/>
                  <a:pt x="211" y="880"/>
                  <a:pt x="157" y="880"/>
                </a:cubicBezTo>
                <a:cubicBezTo>
                  <a:pt x="111" y="880"/>
                  <a:pt x="78" y="869"/>
                  <a:pt x="67" y="850"/>
                </a:cubicBezTo>
                <a:cubicBezTo>
                  <a:pt x="55" y="829"/>
                  <a:pt x="63" y="792"/>
                  <a:pt x="90" y="744"/>
                </a:cubicBezTo>
                <a:cubicBezTo>
                  <a:pt x="174" y="594"/>
                  <a:pt x="293" y="379"/>
                  <a:pt x="294" y="377"/>
                </a:cubicBezTo>
                <a:cubicBezTo>
                  <a:pt x="296" y="373"/>
                  <a:pt x="298" y="369"/>
                  <a:pt x="298" y="364"/>
                </a:cubicBezTo>
                <a:lnTo>
                  <a:pt x="298" y="52"/>
                </a:lnTo>
                <a:lnTo>
                  <a:pt x="377" y="52"/>
                </a:lnTo>
                <a:lnTo>
                  <a:pt x="387" y="52"/>
                </a:lnTo>
                <a:lnTo>
                  <a:pt x="467" y="52"/>
                </a:lnTo>
                <a:lnTo>
                  <a:pt x="467" y="364"/>
                </a:lnTo>
                <a:cubicBezTo>
                  <a:pt x="467" y="369"/>
                  <a:pt x="468" y="373"/>
                  <a:pt x="470" y="377"/>
                </a:cubicBezTo>
                <a:cubicBezTo>
                  <a:pt x="471" y="379"/>
                  <a:pt x="590" y="594"/>
                  <a:pt x="674" y="744"/>
                </a:cubicBezTo>
                <a:cubicBezTo>
                  <a:pt x="702" y="792"/>
                  <a:pt x="710" y="829"/>
                  <a:pt x="697" y="850"/>
                </a:cubicBezTo>
                <a:close/>
                <a:moveTo>
                  <a:pt x="719" y="718"/>
                </a:moveTo>
                <a:cubicBezTo>
                  <a:pt x="643" y="582"/>
                  <a:pt x="538" y="393"/>
                  <a:pt x="518" y="358"/>
                </a:cubicBezTo>
                <a:lnTo>
                  <a:pt x="518" y="26"/>
                </a:lnTo>
                <a:cubicBezTo>
                  <a:pt x="518" y="12"/>
                  <a:pt x="507" y="0"/>
                  <a:pt x="492" y="0"/>
                </a:cubicBezTo>
                <a:lnTo>
                  <a:pt x="387" y="0"/>
                </a:lnTo>
                <a:lnTo>
                  <a:pt x="377" y="0"/>
                </a:lnTo>
                <a:lnTo>
                  <a:pt x="272" y="0"/>
                </a:lnTo>
                <a:cubicBezTo>
                  <a:pt x="258" y="0"/>
                  <a:pt x="246" y="12"/>
                  <a:pt x="246" y="26"/>
                </a:cubicBezTo>
                <a:lnTo>
                  <a:pt x="246" y="358"/>
                </a:lnTo>
                <a:cubicBezTo>
                  <a:pt x="226" y="393"/>
                  <a:pt x="121" y="582"/>
                  <a:pt x="45" y="718"/>
                </a:cubicBezTo>
                <a:cubicBezTo>
                  <a:pt x="8" y="785"/>
                  <a:pt x="0" y="838"/>
                  <a:pt x="22" y="876"/>
                </a:cubicBezTo>
                <a:cubicBezTo>
                  <a:pt x="44" y="912"/>
                  <a:pt x="90" y="931"/>
                  <a:pt x="157" y="931"/>
                </a:cubicBezTo>
                <a:cubicBezTo>
                  <a:pt x="216" y="931"/>
                  <a:pt x="348" y="930"/>
                  <a:pt x="382" y="930"/>
                </a:cubicBezTo>
                <a:cubicBezTo>
                  <a:pt x="417" y="930"/>
                  <a:pt x="548" y="931"/>
                  <a:pt x="608" y="931"/>
                </a:cubicBezTo>
                <a:cubicBezTo>
                  <a:pt x="674" y="931"/>
                  <a:pt x="721" y="912"/>
                  <a:pt x="742" y="876"/>
                </a:cubicBezTo>
                <a:cubicBezTo>
                  <a:pt x="764" y="838"/>
                  <a:pt x="757" y="785"/>
                  <a:pt x="719" y="718"/>
                </a:cubicBezTo>
                <a:close/>
                <a:moveTo>
                  <a:pt x="464" y="771"/>
                </a:moveTo>
                <a:cubicBezTo>
                  <a:pt x="445" y="771"/>
                  <a:pt x="430" y="756"/>
                  <a:pt x="430" y="737"/>
                </a:cubicBezTo>
                <a:cubicBezTo>
                  <a:pt x="430" y="718"/>
                  <a:pt x="445" y="703"/>
                  <a:pt x="464" y="703"/>
                </a:cubicBezTo>
                <a:cubicBezTo>
                  <a:pt x="482" y="703"/>
                  <a:pt x="498" y="718"/>
                  <a:pt x="498" y="737"/>
                </a:cubicBezTo>
                <a:cubicBezTo>
                  <a:pt x="498" y="756"/>
                  <a:pt x="482" y="771"/>
                  <a:pt x="464" y="771"/>
                </a:cubicBezTo>
                <a:close/>
                <a:moveTo>
                  <a:pt x="330" y="703"/>
                </a:moveTo>
                <a:cubicBezTo>
                  <a:pt x="297" y="703"/>
                  <a:pt x="269" y="676"/>
                  <a:pt x="269" y="643"/>
                </a:cubicBezTo>
                <a:cubicBezTo>
                  <a:pt x="269" y="610"/>
                  <a:pt x="297" y="583"/>
                  <a:pt x="330" y="583"/>
                </a:cubicBezTo>
                <a:cubicBezTo>
                  <a:pt x="363" y="583"/>
                  <a:pt x="390" y="610"/>
                  <a:pt x="390" y="643"/>
                </a:cubicBezTo>
                <a:cubicBezTo>
                  <a:pt x="390" y="676"/>
                  <a:pt x="363" y="703"/>
                  <a:pt x="330" y="703"/>
                </a:cubicBezTo>
                <a:close/>
                <a:moveTo>
                  <a:pt x="503" y="530"/>
                </a:moveTo>
                <a:lnTo>
                  <a:pt x="429" y="530"/>
                </a:lnTo>
                <a:lnTo>
                  <a:pt x="335" y="530"/>
                </a:lnTo>
                <a:lnTo>
                  <a:pt x="262" y="530"/>
                </a:lnTo>
                <a:cubicBezTo>
                  <a:pt x="222" y="600"/>
                  <a:pt x="177" y="680"/>
                  <a:pt x="139" y="749"/>
                </a:cubicBezTo>
                <a:cubicBezTo>
                  <a:pt x="100" y="820"/>
                  <a:pt x="120" y="823"/>
                  <a:pt x="119" y="823"/>
                </a:cubicBezTo>
                <a:cubicBezTo>
                  <a:pt x="122" y="826"/>
                  <a:pt x="119" y="833"/>
                  <a:pt x="174" y="833"/>
                </a:cubicBezTo>
                <a:cubicBezTo>
                  <a:pt x="225" y="833"/>
                  <a:pt x="322" y="833"/>
                  <a:pt x="382" y="832"/>
                </a:cubicBezTo>
                <a:cubicBezTo>
                  <a:pt x="442" y="833"/>
                  <a:pt x="539" y="833"/>
                  <a:pt x="590" y="833"/>
                </a:cubicBezTo>
                <a:cubicBezTo>
                  <a:pt x="646" y="833"/>
                  <a:pt x="642" y="826"/>
                  <a:pt x="645" y="823"/>
                </a:cubicBezTo>
                <a:cubicBezTo>
                  <a:pt x="644" y="823"/>
                  <a:pt x="665" y="820"/>
                  <a:pt x="625" y="749"/>
                </a:cubicBezTo>
                <a:cubicBezTo>
                  <a:pt x="587" y="680"/>
                  <a:pt x="542" y="600"/>
                  <a:pt x="503" y="530"/>
                </a:cubicBezTo>
                <a:close/>
                <a:moveTo>
                  <a:pt x="409" y="505"/>
                </a:moveTo>
                <a:cubicBezTo>
                  <a:pt x="439" y="505"/>
                  <a:pt x="464" y="480"/>
                  <a:pt x="464" y="450"/>
                </a:cubicBezTo>
                <a:cubicBezTo>
                  <a:pt x="464" y="419"/>
                  <a:pt x="439" y="395"/>
                  <a:pt x="409" y="395"/>
                </a:cubicBezTo>
                <a:cubicBezTo>
                  <a:pt x="379" y="395"/>
                  <a:pt x="354" y="419"/>
                  <a:pt x="354" y="450"/>
                </a:cubicBezTo>
                <a:cubicBezTo>
                  <a:pt x="354" y="480"/>
                  <a:pt x="379" y="505"/>
                  <a:pt x="409" y="5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855663" y="2744788"/>
            <a:ext cx="465138" cy="411163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Freeform 18"/>
          <p:cNvSpPr>
            <a:spLocks noEditPoints="1"/>
          </p:cNvSpPr>
          <p:nvPr/>
        </p:nvSpPr>
        <p:spPr bwMode="auto">
          <a:xfrm>
            <a:off x="2373313" y="2778125"/>
            <a:ext cx="458788" cy="334963"/>
          </a:xfrm>
          <a:custGeom>
            <a:avLst/>
            <a:gdLst>
              <a:gd name="T0" fmla="*/ 549 w 1005"/>
              <a:gd name="T1" fmla="*/ 545 h 731"/>
              <a:gd name="T2" fmla="*/ 535 w 1005"/>
              <a:gd name="T3" fmla="*/ 560 h 731"/>
              <a:gd name="T4" fmla="*/ 217 w 1005"/>
              <a:gd name="T5" fmla="*/ 560 h 731"/>
              <a:gd name="T6" fmla="*/ 203 w 1005"/>
              <a:gd name="T7" fmla="*/ 545 h 731"/>
              <a:gd name="T8" fmla="*/ 217 w 1005"/>
              <a:gd name="T9" fmla="*/ 531 h 731"/>
              <a:gd name="T10" fmla="*/ 535 w 1005"/>
              <a:gd name="T11" fmla="*/ 531 h 731"/>
              <a:gd name="T12" fmla="*/ 549 w 1005"/>
              <a:gd name="T13" fmla="*/ 545 h 731"/>
              <a:gd name="T14" fmla="*/ 549 w 1005"/>
              <a:gd name="T15" fmla="*/ 440 h 731"/>
              <a:gd name="T16" fmla="*/ 535 w 1005"/>
              <a:gd name="T17" fmla="*/ 454 h 731"/>
              <a:gd name="T18" fmla="*/ 217 w 1005"/>
              <a:gd name="T19" fmla="*/ 454 h 731"/>
              <a:gd name="T20" fmla="*/ 203 w 1005"/>
              <a:gd name="T21" fmla="*/ 440 h 731"/>
              <a:gd name="T22" fmla="*/ 217 w 1005"/>
              <a:gd name="T23" fmla="*/ 425 h 731"/>
              <a:gd name="T24" fmla="*/ 535 w 1005"/>
              <a:gd name="T25" fmla="*/ 425 h 731"/>
              <a:gd name="T26" fmla="*/ 549 w 1005"/>
              <a:gd name="T27" fmla="*/ 440 h 731"/>
              <a:gd name="T28" fmla="*/ 750 w 1005"/>
              <a:gd name="T29" fmla="*/ 274 h 731"/>
              <a:gd name="T30" fmla="*/ 194 w 1005"/>
              <a:gd name="T31" fmla="*/ 274 h 731"/>
              <a:gd name="T32" fmla="*/ 179 w 1005"/>
              <a:gd name="T33" fmla="*/ 260 h 731"/>
              <a:gd name="T34" fmla="*/ 194 w 1005"/>
              <a:gd name="T35" fmla="*/ 245 h 731"/>
              <a:gd name="T36" fmla="*/ 750 w 1005"/>
              <a:gd name="T37" fmla="*/ 245 h 731"/>
              <a:gd name="T38" fmla="*/ 765 w 1005"/>
              <a:gd name="T39" fmla="*/ 260 h 731"/>
              <a:gd name="T40" fmla="*/ 750 w 1005"/>
              <a:gd name="T41" fmla="*/ 274 h 731"/>
              <a:gd name="T42" fmla="*/ 112 w 1005"/>
              <a:gd name="T43" fmla="*/ 152 h 731"/>
              <a:gd name="T44" fmla="*/ 126 w 1005"/>
              <a:gd name="T45" fmla="*/ 138 h 731"/>
              <a:gd name="T46" fmla="*/ 857 w 1005"/>
              <a:gd name="T47" fmla="*/ 138 h 731"/>
              <a:gd name="T48" fmla="*/ 872 w 1005"/>
              <a:gd name="T49" fmla="*/ 152 h 731"/>
              <a:gd name="T50" fmla="*/ 857 w 1005"/>
              <a:gd name="T51" fmla="*/ 166 h 731"/>
              <a:gd name="T52" fmla="*/ 126 w 1005"/>
              <a:gd name="T53" fmla="*/ 166 h 731"/>
              <a:gd name="T54" fmla="*/ 112 w 1005"/>
              <a:gd name="T55" fmla="*/ 152 h 731"/>
              <a:gd name="T56" fmla="*/ 866 w 1005"/>
              <a:gd name="T57" fmla="*/ 431 h 731"/>
              <a:gd name="T58" fmla="*/ 820 w 1005"/>
              <a:gd name="T59" fmla="*/ 509 h 731"/>
              <a:gd name="T60" fmla="*/ 820 w 1005"/>
              <a:gd name="T61" fmla="*/ 510 h 731"/>
              <a:gd name="T62" fmla="*/ 820 w 1005"/>
              <a:gd name="T63" fmla="*/ 648 h 731"/>
              <a:gd name="T64" fmla="*/ 775 w 1005"/>
              <a:gd name="T65" fmla="*/ 588 h 731"/>
              <a:gd name="T66" fmla="*/ 731 w 1005"/>
              <a:gd name="T67" fmla="*/ 648 h 731"/>
              <a:gd name="T68" fmla="*/ 731 w 1005"/>
              <a:gd name="T69" fmla="*/ 510 h 731"/>
              <a:gd name="T70" fmla="*/ 731 w 1005"/>
              <a:gd name="T71" fmla="*/ 509 h 731"/>
              <a:gd name="T72" fmla="*/ 685 w 1005"/>
              <a:gd name="T73" fmla="*/ 431 h 731"/>
              <a:gd name="T74" fmla="*/ 775 w 1005"/>
              <a:gd name="T75" fmla="*/ 341 h 731"/>
              <a:gd name="T76" fmla="*/ 866 w 1005"/>
              <a:gd name="T77" fmla="*/ 431 h 731"/>
              <a:gd name="T78" fmla="*/ 963 w 1005"/>
              <a:gd name="T79" fmla="*/ 690 h 731"/>
              <a:gd name="T80" fmla="*/ 41 w 1005"/>
              <a:gd name="T81" fmla="*/ 690 h 731"/>
              <a:gd name="T82" fmla="*/ 41 w 1005"/>
              <a:gd name="T83" fmla="*/ 41 h 731"/>
              <a:gd name="T84" fmla="*/ 963 w 1005"/>
              <a:gd name="T85" fmla="*/ 41 h 731"/>
              <a:gd name="T86" fmla="*/ 963 w 1005"/>
              <a:gd name="T87" fmla="*/ 690 h 731"/>
              <a:gd name="T88" fmla="*/ 0 w 1005"/>
              <a:gd name="T89" fmla="*/ 731 h 731"/>
              <a:gd name="T90" fmla="*/ 1005 w 1005"/>
              <a:gd name="T91" fmla="*/ 731 h 731"/>
              <a:gd name="T92" fmla="*/ 1005 w 1005"/>
              <a:gd name="T93" fmla="*/ 0 h 731"/>
              <a:gd name="T94" fmla="*/ 0 w 1005"/>
              <a:gd name="T95" fmla="*/ 0 h 731"/>
              <a:gd name="T96" fmla="*/ 0 w 1005"/>
              <a:gd name="T97" fmla="*/ 731 h 731"/>
              <a:gd name="T98" fmla="*/ 0 w 1005"/>
              <a:gd name="T99" fmla="*/ 0 h 731"/>
              <a:gd name="T100" fmla="*/ 0 w 1005"/>
              <a:gd name="T10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05" h="731">
                <a:moveTo>
                  <a:pt x="549" y="545"/>
                </a:moveTo>
                <a:cubicBezTo>
                  <a:pt x="549" y="553"/>
                  <a:pt x="543" y="560"/>
                  <a:pt x="535" y="560"/>
                </a:cubicBezTo>
                <a:lnTo>
                  <a:pt x="217" y="560"/>
                </a:lnTo>
                <a:cubicBezTo>
                  <a:pt x="209" y="560"/>
                  <a:pt x="203" y="553"/>
                  <a:pt x="203" y="545"/>
                </a:cubicBezTo>
                <a:cubicBezTo>
                  <a:pt x="203" y="537"/>
                  <a:pt x="209" y="531"/>
                  <a:pt x="217" y="531"/>
                </a:cubicBezTo>
                <a:lnTo>
                  <a:pt x="535" y="531"/>
                </a:lnTo>
                <a:cubicBezTo>
                  <a:pt x="543" y="531"/>
                  <a:pt x="549" y="537"/>
                  <a:pt x="549" y="545"/>
                </a:cubicBezTo>
                <a:close/>
                <a:moveTo>
                  <a:pt x="549" y="440"/>
                </a:moveTo>
                <a:cubicBezTo>
                  <a:pt x="549" y="448"/>
                  <a:pt x="543" y="454"/>
                  <a:pt x="535" y="454"/>
                </a:cubicBezTo>
                <a:lnTo>
                  <a:pt x="217" y="454"/>
                </a:lnTo>
                <a:cubicBezTo>
                  <a:pt x="209" y="454"/>
                  <a:pt x="203" y="448"/>
                  <a:pt x="203" y="440"/>
                </a:cubicBezTo>
                <a:cubicBezTo>
                  <a:pt x="203" y="432"/>
                  <a:pt x="209" y="425"/>
                  <a:pt x="217" y="425"/>
                </a:cubicBezTo>
                <a:lnTo>
                  <a:pt x="535" y="425"/>
                </a:lnTo>
                <a:cubicBezTo>
                  <a:pt x="543" y="425"/>
                  <a:pt x="549" y="432"/>
                  <a:pt x="549" y="440"/>
                </a:cubicBezTo>
                <a:close/>
                <a:moveTo>
                  <a:pt x="750" y="274"/>
                </a:moveTo>
                <a:lnTo>
                  <a:pt x="194" y="274"/>
                </a:lnTo>
                <a:cubicBezTo>
                  <a:pt x="186" y="274"/>
                  <a:pt x="179" y="268"/>
                  <a:pt x="179" y="260"/>
                </a:cubicBezTo>
                <a:cubicBezTo>
                  <a:pt x="179" y="252"/>
                  <a:pt x="186" y="245"/>
                  <a:pt x="194" y="245"/>
                </a:cubicBezTo>
                <a:lnTo>
                  <a:pt x="750" y="245"/>
                </a:lnTo>
                <a:cubicBezTo>
                  <a:pt x="758" y="245"/>
                  <a:pt x="765" y="252"/>
                  <a:pt x="765" y="260"/>
                </a:cubicBezTo>
                <a:cubicBezTo>
                  <a:pt x="765" y="268"/>
                  <a:pt x="758" y="274"/>
                  <a:pt x="750" y="274"/>
                </a:cubicBezTo>
                <a:close/>
                <a:moveTo>
                  <a:pt x="112" y="152"/>
                </a:moveTo>
                <a:cubicBezTo>
                  <a:pt x="112" y="144"/>
                  <a:pt x="118" y="138"/>
                  <a:pt x="126" y="138"/>
                </a:cubicBezTo>
                <a:lnTo>
                  <a:pt x="857" y="138"/>
                </a:lnTo>
                <a:cubicBezTo>
                  <a:pt x="865" y="138"/>
                  <a:pt x="872" y="144"/>
                  <a:pt x="872" y="152"/>
                </a:cubicBezTo>
                <a:cubicBezTo>
                  <a:pt x="872" y="160"/>
                  <a:pt x="865" y="166"/>
                  <a:pt x="857" y="166"/>
                </a:cubicBezTo>
                <a:lnTo>
                  <a:pt x="126" y="166"/>
                </a:lnTo>
                <a:cubicBezTo>
                  <a:pt x="118" y="166"/>
                  <a:pt x="112" y="160"/>
                  <a:pt x="112" y="152"/>
                </a:cubicBezTo>
                <a:close/>
                <a:moveTo>
                  <a:pt x="866" y="431"/>
                </a:moveTo>
                <a:cubicBezTo>
                  <a:pt x="866" y="465"/>
                  <a:pt x="847" y="493"/>
                  <a:pt x="820" y="509"/>
                </a:cubicBezTo>
                <a:cubicBezTo>
                  <a:pt x="820" y="510"/>
                  <a:pt x="820" y="510"/>
                  <a:pt x="820" y="510"/>
                </a:cubicBezTo>
                <a:cubicBezTo>
                  <a:pt x="820" y="510"/>
                  <a:pt x="820" y="648"/>
                  <a:pt x="820" y="648"/>
                </a:cubicBezTo>
                <a:lnTo>
                  <a:pt x="775" y="588"/>
                </a:lnTo>
                <a:lnTo>
                  <a:pt x="731" y="648"/>
                </a:lnTo>
                <a:lnTo>
                  <a:pt x="731" y="510"/>
                </a:lnTo>
                <a:cubicBezTo>
                  <a:pt x="731" y="510"/>
                  <a:pt x="731" y="510"/>
                  <a:pt x="731" y="509"/>
                </a:cubicBezTo>
                <a:cubicBezTo>
                  <a:pt x="703" y="493"/>
                  <a:pt x="685" y="465"/>
                  <a:pt x="685" y="431"/>
                </a:cubicBezTo>
                <a:cubicBezTo>
                  <a:pt x="685" y="381"/>
                  <a:pt x="725" y="341"/>
                  <a:pt x="775" y="341"/>
                </a:cubicBezTo>
                <a:cubicBezTo>
                  <a:pt x="825" y="341"/>
                  <a:pt x="866" y="381"/>
                  <a:pt x="866" y="431"/>
                </a:cubicBezTo>
                <a:close/>
                <a:moveTo>
                  <a:pt x="963" y="690"/>
                </a:moveTo>
                <a:lnTo>
                  <a:pt x="41" y="690"/>
                </a:lnTo>
                <a:lnTo>
                  <a:pt x="41" y="41"/>
                </a:lnTo>
                <a:lnTo>
                  <a:pt x="963" y="41"/>
                </a:lnTo>
                <a:lnTo>
                  <a:pt x="963" y="690"/>
                </a:lnTo>
                <a:close/>
                <a:moveTo>
                  <a:pt x="0" y="731"/>
                </a:moveTo>
                <a:lnTo>
                  <a:pt x="1005" y="731"/>
                </a:lnTo>
                <a:lnTo>
                  <a:pt x="1005" y="0"/>
                </a:lnTo>
                <a:lnTo>
                  <a:pt x="0" y="0"/>
                </a:lnTo>
                <a:lnTo>
                  <a:pt x="0" y="731"/>
                </a:lnTo>
                <a:close/>
                <a:moveTo>
                  <a:pt x="0" y="0"/>
                </a:moveTo>
                <a:lnTo>
                  <a:pt x="0" y="731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Freeform 19"/>
          <p:cNvSpPr>
            <a:spLocks noEditPoints="1"/>
          </p:cNvSpPr>
          <p:nvPr/>
        </p:nvSpPr>
        <p:spPr bwMode="auto">
          <a:xfrm>
            <a:off x="4616450" y="3413125"/>
            <a:ext cx="407988" cy="393700"/>
          </a:xfrm>
          <a:custGeom>
            <a:avLst/>
            <a:gdLst>
              <a:gd name="T0" fmla="*/ 191 w 890"/>
              <a:gd name="T1" fmla="*/ 119 h 862"/>
              <a:gd name="T2" fmla="*/ 125 w 890"/>
              <a:gd name="T3" fmla="*/ 119 h 862"/>
              <a:gd name="T4" fmla="*/ 253 w 890"/>
              <a:gd name="T5" fmla="*/ 86 h 862"/>
              <a:gd name="T6" fmla="*/ 253 w 890"/>
              <a:gd name="T7" fmla="*/ 152 h 862"/>
              <a:gd name="T8" fmla="*/ 253 w 890"/>
              <a:gd name="T9" fmla="*/ 86 h 862"/>
              <a:gd name="T10" fmla="*/ 380 w 890"/>
              <a:gd name="T11" fmla="*/ 119 h 862"/>
              <a:gd name="T12" fmla="*/ 315 w 890"/>
              <a:gd name="T13" fmla="*/ 119 h 862"/>
              <a:gd name="T14" fmla="*/ 156 w 890"/>
              <a:gd name="T15" fmla="*/ 234 h 862"/>
              <a:gd name="T16" fmla="*/ 403 w 890"/>
              <a:gd name="T17" fmla="*/ 211 h 862"/>
              <a:gd name="T18" fmla="*/ 471 w 890"/>
              <a:gd name="T19" fmla="*/ 134 h 862"/>
              <a:gd name="T20" fmla="*/ 426 w 890"/>
              <a:gd name="T21" fmla="*/ 86 h 862"/>
              <a:gd name="T22" fmla="*/ 348 w 890"/>
              <a:gd name="T23" fmla="*/ 7 h 862"/>
              <a:gd name="T24" fmla="*/ 101 w 890"/>
              <a:gd name="T25" fmla="*/ 30 h 862"/>
              <a:gd name="T26" fmla="*/ 78 w 890"/>
              <a:gd name="T27" fmla="*/ 156 h 862"/>
              <a:gd name="T28" fmla="*/ 156 w 890"/>
              <a:gd name="T29" fmla="*/ 234 h 862"/>
              <a:gd name="T30" fmla="*/ 444 w 890"/>
              <a:gd name="T31" fmla="*/ 802 h 862"/>
              <a:gd name="T32" fmla="*/ 0 w 890"/>
              <a:gd name="T33" fmla="*/ 862 h 862"/>
              <a:gd name="T34" fmla="*/ 194 w 890"/>
              <a:gd name="T35" fmla="*/ 862 h 862"/>
              <a:gd name="T36" fmla="*/ 249 w 890"/>
              <a:gd name="T37" fmla="*/ 862 h 862"/>
              <a:gd name="T38" fmla="*/ 406 w 890"/>
              <a:gd name="T39" fmla="*/ 862 h 862"/>
              <a:gd name="T40" fmla="*/ 461 w 890"/>
              <a:gd name="T41" fmla="*/ 862 h 862"/>
              <a:gd name="T42" fmla="*/ 622 w 890"/>
              <a:gd name="T43" fmla="*/ 862 h 862"/>
              <a:gd name="T44" fmla="*/ 676 w 890"/>
              <a:gd name="T45" fmla="*/ 862 h 862"/>
              <a:gd name="T46" fmla="*/ 836 w 890"/>
              <a:gd name="T47" fmla="*/ 862 h 862"/>
              <a:gd name="T48" fmla="*/ 659 w 890"/>
              <a:gd name="T49" fmla="*/ 800 h 862"/>
              <a:gd name="T50" fmla="*/ 274 w 890"/>
              <a:gd name="T51" fmla="*/ 582 h 862"/>
              <a:gd name="T52" fmla="*/ 274 w 890"/>
              <a:gd name="T53" fmla="*/ 710 h 862"/>
              <a:gd name="T54" fmla="*/ 428 w 890"/>
              <a:gd name="T55" fmla="*/ 646 h 862"/>
              <a:gd name="T56" fmla="*/ 338 w 890"/>
              <a:gd name="T57" fmla="*/ 556 h 862"/>
              <a:gd name="T58" fmla="*/ 500 w 890"/>
              <a:gd name="T59" fmla="*/ 444 h 862"/>
              <a:gd name="T60" fmla="*/ 779 w 890"/>
              <a:gd name="T61" fmla="*/ 526 h 862"/>
              <a:gd name="T62" fmla="*/ 126 w 890"/>
              <a:gd name="T63" fmla="*/ 736 h 862"/>
              <a:gd name="T64" fmla="*/ 190 w 890"/>
              <a:gd name="T65" fmla="*/ 582 h 862"/>
              <a:gd name="T66" fmla="*/ 62 w 890"/>
              <a:gd name="T67" fmla="*/ 582 h 862"/>
              <a:gd name="T68" fmla="*/ 62 w 890"/>
              <a:gd name="T69" fmla="*/ 710 h 862"/>
              <a:gd name="T70" fmla="*/ 490 w 890"/>
              <a:gd name="T71" fmla="*/ 582 h 862"/>
              <a:gd name="T72" fmla="*/ 490 w 890"/>
              <a:gd name="T73" fmla="*/ 710 h 862"/>
              <a:gd name="T74" fmla="*/ 644 w 890"/>
              <a:gd name="T75" fmla="*/ 646 h 862"/>
              <a:gd name="T76" fmla="*/ 554 w 890"/>
              <a:gd name="T77" fmla="*/ 556 h 862"/>
              <a:gd name="T78" fmla="*/ 704 w 890"/>
              <a:gd name="T79" fmla="*/ 582 h 862"/>
              <a:gd name="T80" fmla="*/ 704 w 890"/>
              <a:gd name="T81" fmla="*/ 710 h 862"/>
              <a:gd name="T82" fmla="*/ 858 w 890"/>
              <a:gd name="T83" fmla="*/ 646 h 862"/>
              <a:gd name="T84" fmla="*/ 767 w 890"/>
              <a:gd name="T85" fmla="*/ 556 h 862"/>
              <a:gd name="T86" fmla="*/ 639 w 890"/>
              <a:gd name="T87" fmla="*/ 181 h 862"/>
              <a:gd name="T88" fmla="*/ 639 w 890"/>
              <a:gd name="T89" fmla="*/ 0 h 862"/>
              <a:gd name="T90" fmla="*/ 639 w 890"/>
              <a:gd name="T91" fmla="*/ 181 h 862"/>
              <a:gd name="T92" fmla="*/ 578 w 890"/>
              <a:gd name="T93" fmla="*/ 297 h 862"/>
              <a:gd name="T94" fmla="*/ 557 w 890"/>
              <a:gd name="T95" fmla="*/ 393 h 862"/>
              <a:gd name="T96" fmla="*/ 697 w 890"/>
              <a:gd name="T97" fmla="*/ 297 h 862"/>
              <a:gd name="T98" fmla="*/ 718 w 890"/>
              <a:gd name="T99" fmla="*/ 393 h 862"/>
              <a:gd name="T100" fmla="*/ 697 w 890"/>
              <a:gd name="T101" fmla="*/ 297 h 862"/>
              <a:gd name="T102" fmla="*/ 827 w 890"/>
              <a:gd name="T103" fmla="*/ 430 h 862"/>
              <a:gd name="T104" fmla="*/ 777 w 890"/>
              <a:gd name="T105" fmla="*/ 393 h 862"/>
              <a:gd name="T106" fmla="*/ 720 w 890"/>
              <a:gd name="T107" fmla="*/ 192 h 862"/>
              <a:gd name="T108" fmla="*/ 636 w 890"/>
              <a:gd name="T109" fmla="*/ 192 h 862"/>
              <a:gd name="T110" fmla="*/ 499 w 890"/>
              <a:gd name="T111" fmla="*/ 249 h 862"/>
              <a:gd name="T112" fmla="*/ 448 w 890"/>
              <a:gd name="T113" fmla="*/ 393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0" h="862">
                <a:moveTo>
                  <a:pt x="158" y="86"/>
                </a:moveTo>
                <a:cubicBezTo>
                  <a:pt x="176" y="86"/>
                  <a:pt x="191" y="101"/>
                  <a:pt x="191" y="119"/>
                </a:cubicBezTo>
                <a:cubicBezTo>
                  <a:pt x="191" y="137"/>
                  <a:pt x="176" y="152"/>
                  <a:pt x="158" y="152"/>
                </a:cubicBezTo>
                <a:cubicBezTo>
                  <a:pt x="140" y="152"/>
                  <a:pt x="125" y="137"/>
                  <a:pt x="125" y="119"/>
                </a:cubicBezTo>
                <a:cubicBezTo>
                  <a:pt x="125" y="101"/>
                  <a:pt x="140" y="86"/>
                  <a:pt x="158" y="86"/>
                </a:cubicBezTo>
                <a:close/>
                <a:moveTo>
                  <a:pt x="253" y="86"/>
                </a:moveTo>
                <a:cubicBezTo>
                  <a:pt x="271" y="86"/>
                  <a:pt x="286" y="101"/>
                  <a:pt x="286" y="119"/>
                </a:cubicBezTo>
                <a:cubicBezTo>
                  <a:pt x="286" y="137"/>
                  <a:pt x="271" y="152"/>
                  <a:pt x="253" y="152"/>
                </a:cubicBezTo>
                <a:cubicBezTo>
                  <a:pt x="235" y="152"/>
                  <a:pt x="220" y="137"/>
                  <a:pt x="220" y="119"/>
                </a:cubicBezTo>
                <a:cubicBezTo>
                  <a:pt x="220" y="101"/>
                  <a:pt x="235" y="86"/>
                  <a:pt x="253" y="86"/>
                </a:cubicBezTo>
                <a:close/>
                <a:moveTo>
                  <a:pt x="348" y="86"/>
                </a:moveTo>
                <a:cubicBezTo>
                  <a:pt x="366" y="86"/>
                  <a:pt x="380" y="101"/>
                  <a:pt x="380" y="119"/>
                </a:cubicBezTo>
                <a:cubicBezTo>
                  <a:pt x="380" y="137"/>
                  <a:pt x="366" y="152"/>
                  <a:pt x="348" y="152"/>
                </a:cubicBezTo>
                <a:cubicBezTo>
                  <a:pt x="330" y="152"/>
                  <a:pt x="315" y="137"/>
                  <a:pt x="315" y="119"/>
                </a:cubicBezTo>
                <a:cubicBezTo>
                  <a:pt x="315" y="101"/>
                  <a:pt x="330" y="86"/>
                  <a:pt x="348" y="86"/>
                </a:cubicBezTo>
                <a:close/>
                <a:moveTo>
                  <a:pt x="156" y="234"/>
                </a:moveTo>
                <a:lnTo>
                  <a:pt x="348" y="234"/>
                </a:lnTo>
                <a:cubicBezTo>
                  <a:pt x="369" y="234"/>
                  <a:pt x="389" y="225"/>
                  <a:pt x="403" y="211"/>
                </a:cubicBezTo>
                <a:cubicBezTo>
                  <a:pt x="409" y="205"/>
                  <a:pt x="414" y="198"/>
                  <a:pt x="418" y="190"/>
                </a:cubicBezTo>
                <a:cubicBezTo>
                  <a:pt x="452" y="185"/>
                  <a:pt x="471" y="170"/>
                  <a:pt x="471" y="134"/>
                </a:cubicBezTo>
                <a:lnTo>
                  <a:pt x="426" y="149"/>
                </a:lnTo>
                <a:lnTo>
                  <a:pt x="426" y="86"/>
                </a:lnTo>
                <a:cubicBezTo>
                  <a:pt x="426" y="64"/>
                  <a:pt x="417" y="45"/>
                  <a:pt x="403" y="30"/>
                </a:cubicBezTo>
                <a:cubicBezTo>
                  <a:pt x="389" y="16"/>
                  <a:pt x="369" y="7"/>
                  <a:pt x="348" y="7"/>
                </a:cubicBezTo>
                <a:lnTo>
                  <a:pt x="156" y="7"/>
                </a:lnTo>
                <a:cubicBezTo>
                  <a:pt x="134" y="7"/>
                  <a:pt x="115" y="16"/>
                  <a:pt x="101" y="30"/>
                </a:cubicBezTo>
                <a:cubicBezTo>
                  <a:pt x="86" y="45"/>
                  <a:pt x="78" y="64"/>
                  <a:pt x="78" y="86"/>
                </a:cubicBezTo>
                <a:lnTo>
                  <a:pt x="78" y="156"/>
                </a:lnTo>
                <a:cubicBezTo>
                  <a:pt x="78" y="177"/>
                  <a:pt x="86" y="197"/>
                  <a:pt x="101" y="211"/>
                </a:cubicBezTo>
                <a:cubicBezTo>
                  <a:pt x="115" y="225"/>
                  <a:pt x="134" y="234"/>
                  <a:pt x="156" y="234"/>
                </a:cubicBezTo>
                <a:close/>
                <a:moveTo>
                  <a:pt x="659" y="800"/>
                </a:moveTo>
                <a:cubicBezTo>
                  <a:pt x="613" y="726"/>
                  <a:pt x="489" y="727"/>
                  <a:pt x="444" y="802"/>
                </a:cubicBezTo>
                <a:cubicBezTo>
                  <a:pt x="399" y="727"/>
                  <a:pt x="277" y="727"/>
                  <a:pt x="230" y="799"/>
                </a:cubicBezTo>
                <a:cubicBezTo>
                  <a:pt x="173" y="710"/>
                  <a:pt x="4" y="732"/>
                  <a:pt x="0" y="862"/>
                </a:cubicBezTo>
                <a:lnTo>
                  <a:pt x="54" y="862"/>
                </a:lnTo>
                <a:lnTo>
                  <a:pt x="194" y="862"/>
                </a:lnTo>
                <a:lnTo>
                  <a:pt x="212" y="862"/>
                </a:lnTo>
                <a:lnTo>
                  <a:pt x="249" y="862"/>
                </a:lnTo>
                <a:lnTo>
                  <a:pt x="266" y="862"/>
                </a:lnTo>
                <a:lnTo>
                  <a:pt x="406" y="862"/>
                </a:lnTo>
                <a:lnTo>
                  <a:pt x="427" y="862"/>
                </a:lnTo>
                <a:lnTo>
                  <a:pt x="461" y="862"/>
                </a:lnTo>
                <a:lnTo>
                  <a:pt x="481" y="862"/>
                </a:lnTo>
                <a:lnTo>
                  <a:pt x="622" y="862"/>
                </a:lnTo>
                <a:lnTo>
                  <a:pt x="641" y="862"/>
                </a:lnTo>
                <a:lnTo>
                  <a:pt x="676" y="862"/>
                </a:lnTo>
                <a:lnTo>
                  <a:pt x="695" y="862"/>
                </a:lnTo>
                <a:lnTo>
                  <a:pt x="836" y="862"/>
                </a:lnTo>
                <a:lnTo>
                  <a:pt x="890" y="862"/>
                </a:lnTo>
                <a:cubicBezTo>
                  <a:pt x="886" y="730"/>
                  <a:pt x="715" y="710"/>
                  <a:pt x="659" y="800"/>
                </a:cubicBezTo>
                <a:close/>
                <a:moveTo>
                  <a:pt x="338" y="556"/>
                </a:moveTo>
                <a:cubicBezTo>
                  <a:pt x="313" y="556"/>
                  <a:pt x="291" y="566"/>
                  <a:pt x="274" y="582"/>
                </a:cubicBezTo>
                <a:cubicBezTo>
                  <a:pt x="258" y="599"/>
                  <a:pt x="248" y="621"/>
                  <a:pt x="248" y="646"/>
                </a:cubicBezTo>
                <a:cubicBezTo>
                  <a:pt x="248" y="671"/>
                  <a:pt x="258" y="693"/>
                  <a:pt x="274" y="710"/>
                </a:cubicBezTo>
                <a:cubicBezTo>
                  <a:pt x="291" y="726"/>
                  <a:pt x="313" y="736"/>
                  <a:pt x="338" y="736"/>
                </a:cubicBezTo>
                <a:cubicBezTo>
                  <a:pt x="388" y="736"/>
                  <a:pt x="428" y="696"/>
                  <a:pt x="428" y="646"/>
                </a:cubicBezTo>
                <a:cubicBezTo>
                  <a:pt x="428" y="621"/>
                  <a:pt x="418" y="599"/>
                  <a:pt x="402" y="582"/>
                </a:cubicBezTo>
                <a:cubicBezTo>
                  <a:pt x="385" y="566"/>
                  <a:pt x="363" y="556"/>
                  <a:pt x="338" y="556"/>
                </a:cubicBezTo>
                <a:close/>
                <a:moveTo>
                  <a:pt x="779" y="444"/>
                </a:moveTo>
                <a:lnTo>
                  <a:pt x="500" y="444"/>
                </a:lnTo>
                <a:lnTo>
                  <a:pt x="500" y="526"/>
                </a:lnTo>
                <a:lnTo>
                  <a:pt x="779" y="526"/>
                </a:lnTo>
                <a:lnTo>
                  <a:pt x="779" y="444"/>
                </a:lnTo>
                <a:close/>
                <a:moveTo>
                  <a:pt x="126" y="736"/>
                </a:moveTo>
                <a:cubicBezTo>
                  <a:pt x="176" y="736"/>
                  <a:pt x="216" y="696"/>
                  <a:pt x="216" y="646"/>
                </a:cubicBezTo>
                <a:cubicBezTo>
                  <a:pt x="216" y="621"/>
                  <a:pt x="206" y="599"/>
                  <a:pt x="190" y="582"/>
                </a:cubicBezTo>
                <a:cubicBezTo>
                  <a:pt x="174" y="566"/>
                  <a:pt x="151" y="556"/>
                  <a:pt x="126" y="556"/>
                </a:cubicBezTo>
                <a:cubicBezTo>
                  <a:pt x="101" y="556"/>
                  <a:pt x="79" y="566"/>
                  <a:pt x="62" y="582"/>
                </a:cubicBezTo>
                <a:cubicBezTo>
                  <a:pt x="46" y="599"/>
                  <a:pt x="36" y="621"/>
                  <a:pt x="36" y="646"/>
                </a:cubicBezTo>
                <a:cubicBezTo>
                  <a:pt x="36" y="671"/>
                  <a:pt x="46" y="693"/>
                  <a:pt x="62" y="710"/>
                </a:cubicBezTo>
                <a:cubicBezTo>
                  <a:pt x="79" y="726"/>
                  <a:pt x="101" y="736"/>
                  <a:pt x="126" y="736"/>
                </a:cubicBezTo>
                <a:close/>
                <a:moveTo>
                  <a:pt x="490" y="582"/>
                </a:moveTo>
                <a:cubicBezTo>
                  <a:pt x="474" y="599"/>
                  <a:pt x="464" y="621"/>
                  <a:pt x="464" y="646"/>
                </a:cubicBezTo>
                <a:cubicBezTo>
                  <a:pt x="464" y="671"/>
                  <a:pt x="474" y="693"/>
                  <a:pt x="490" y="710"/>
                </a:cubicBezTo>
                <a:cubicBezTo>
                  <a:pt x="506" y="726"/>
                  <a:pt x="529" y="736"/>
                  <a:pt x="554" y="736"/>
                </a:cubicBezTo>
                <a:cubicBezTo>
                  <a:pt x="603" y="736"/>
                  <a:pt x="644" y="696"/>
                  <a:pt x="644" y="646"/>
                </a:cubicBezTo>
                <a:cubicBezTo>
                  <a:pt x="644" y="621"/>
                  <a:pt x="634" y="599"/>
                  <a:pt x="617" y="582"/>
                </a:cubicBezTo>
                <a:cubicBezTo>
                  <a:pt x="601" y="566"/>
                  <a:pt x="579" y="556"/>
                  <a:pt x="554" y="556"/>
                </a:cubicBezTo>
                <a:cubicBezTo>
                  <a:pt x="529" y="556"/>
                  <a:pt x="506" y="566"/>
                  <a:pt x="490" y="582"/>
                </a:cubicBezTo>
                <a:close/>
                <a:moveTo>
                  <a:pt x="704" y="582"/>
                </a:moveTo>
                <a:cubicBezTo>
                  <a:pt x="687" y="599"/>
                  <a:pt x="677" y="621"/>
                  <a:pt x="677" y="646"/>
                </a:cubicBezTo>
                <a:cubicBezTo>
                  <a:pt x="677" y="671"/>
                  <a:pt x="687" y="693"/>
                  <a:pt x="704" y="710"/>
                </a:cubicBezTo>
                <a:cubicBezTo>
                  <a:pt x="720" y="726"/>
                  <a:pt x="743" y="736"/>
                  <a:pt x="767" y="736"/>
                </a:cubicBezTo>
                <a:cubicBezTo>
                  <a:pt x="817" y="736"/>
                  <a:pt x="858" y="696"/>
                  <a:pt x="858" y="646"/>
                </a:cubicBezTo>
                <a:cubicBezTo>
                  <a:pt x="858" y="621"/>
                  <a:pt x="847" y="599"/>
                  <a:pt x="831" y="582"/>
                </a:cubicBezTo>
                <a:cubicBezTo>
                  <a:pt x="815" y="566"/>
                  <a:pt x="792" y="556"/>
                  <a:pt x="767" y="556"/>
                </a:cubicBezTo>
                <a:cubicBezTo>
                  <a:pt x="743" y="556"/>
                  <a:pt x="720" y="566"/>
                  <a:pt x="704" y="582"/>
                </a:cubicBezTo>
                <a:close/>
                <a:moveTo>
                  <a:pt x="639" y="181"/>
                </a:moveTo>
                <a:cubicBezTo>
                  <a:pt x="689" y="181"/>
                  <a:pt x="729" y="141"/>
                  <a:pt x="729" y="91"/>
                </a:cubicBezTo>
                <a:cubicBezTo>
                  <a:pt x="729" y="41"/>
                  <a:pt x="689" y="0"/>
                  <a:pt x="639" y="0"/>
                </a:cubicBezTo>
                <a:cubicBezTo>
                  <a:pt x="589" y="0"/>
                  <a:pt x="548" y="41"/>
                  <a:pt x="548" y="91"/>
                </a:cubicBezTo>
                <a:cubicBezTo>
                  <a:pt x="548" y="141"/>
                  <a:pt x="589" y="181"/>
                  <a:pt x="639" y="181"/>
                </a:cubicBezTo>
                <a:close/>
                <a:moveTo>
                  <a:pt x="557" y="297"/>
                </a:moveTo>
                <a:lnTo>
                  <a:pt x="578" y="297"/>
                </a:lnTo>
                <a:lnTo>
                  <a:pt x="578" y="393"/>
                </a:lnTo>
                <a:lnTo>
                  <a:pt x="557" y="393"/>
                </a:lnTo>
                <a:lnTo>
                  <a:pt x="557" y="297"/>
                </a:lnTo>
                <a:close/>
                <a:moveTo>
                  <a:pt x="697" y="297"/>
                </a:moveTo>
                <a:lnTo>
                  <a:pt x="718" y="297"/>
                </a:lnTo>
                <a:lnTo>
                  <a:pt x="718" y="393"/>
                </a:lnTo>
                <a:lnTo>
                  <a:pt x="697" y="393"/>
                </a:lnTo>
                <a:lnTo>
                  <a:pt x="697" y="297"/>
                </a:lnTo>
                <a:close/>
                <a:moveTo>
                  <a:pt x="448" y="430"/>
                </a:moveTo>
                <a:lnTo>
                  <a:pt x="827" y="430"/>
                </a:lnTo>
                <a:lnTo>
                  <a:pt x="827" y="393"/>
                </a:lnTo>
                <a:lnTo>
                  <a:pt x="777" y="393"/>
                </a:lnTo>
                <a:lnTo>
                  <a:pt x="777" y="249"/>
                </a:lnTo>
                <a:cubicBezTo>
                  <a:pt x="777" y="218"/>
                  <a:pt x="752" y="192"/>
                  <a:pt x="720" y="192"/>
                </a:cubicBezTo>
                <a:lnTo>
                  <a:pt x="640" y="192"/>
                </a:lnTo>
                <a:lnTo>
                  <a:pt x="636" y="192"/>
                </a:lnTo>
                <a:lnTo>
                  <a:pt x="556" y="192"/>
                </a:lnTo>
                <a:cubicBezTo>
                  <a:pt x="525" y="192"/>
                  <a:pt x="499" y="218"/>
                  <a:pt x="499" y="249"/>
                </a:cubicBezTo>
                <a:lnTo>
                  <a:pt x="499" y="393"/>
                </a:lnTo>
                <a:lnTo>
                  <a:pt x="448" y="393"/>
                </a:lnTo>
                <a:lnTo>
                  <a:pt x="448" y="4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Freeform 20"/>
          <p:cNvSpPr>
            <a:spLocks noEditPoints="1"/>
          </p:cNvSpPr>
          <p:nvPr/>
        </p:nvSpPr>
        <p:spPr bwMode="auto">
          <a:xfrm>
            <a:off x="2384425" y="3394075"/>
            <a:ext cx="466725" cy="441325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Freeform 21"/>
          <p:cNvSpPr>
            <a:spLocks noEditPoints="1"/>
          </p:cNvSpPr>
          <p:nvPr/>
        </p:nvSpPr>
        <p:spPr bwMode="auto">
          <a:xfrm>
            <a:off x="3859213" y="3440113"/>
            <a:ext cx="379413" cy="352425"/>
          </a:xfrm>
          <a:custGeom>
            <a:avLst/>
            <a:gdLst>
              <a:gd name="T0" fmla="*/ 456 w 829"/>
              <a:gd name="T1" fmla="*/ 672 h 769"/>
              <a:gd name="T2" fmla="*/ 342 w 829"/>
              <a:gd name="T3" fmla="*/ 723 h 769"/>
              <a:gd name="T4" fmla="*/ 232 w 829"/>
              <a:gd name="T5" fmla="*/ 25 h 769"/>
              <a:gd name="T6" fmla="*/ 257 w 829"/>
              <a:gd name="T7" fmla="*/ 41 h 769"/>
              <a:gd name="T8" fmla="*/ 418 w 829"/>
              <a:gd name="T9" fmla="*/ 1 h 769"/>
              <a:gd name="T10" fmla="*/ 207 w 829"/>
              <a:gd name="T11" fmla="*/ 31 h 769"/>
              <a:gd name="T12" fmla="*/ 253 w 829"/>
              <a:gd name="T13" fmla="*/ 75 h 769"/>
              <a:gd name="T14" fmla="*/ 243 w 829"/>
              <a:gd name="T15" fmla="*/ 415 h 769"/>
              <a:gd name="T16" fmla="*/ 197 w 829"/>
              <a:gd name="T17" fmla="*/ 371 h 769"/>
              <a:gd name="T18" fmla="*/ 207 w 829"/>
              <a:gd name="T19" fmla="*/ 31 h 769"/>
              <a:gd name="T20" fmla="*/ 377 w 829"/>
              <a:gd name="T21" fmla="*/ 147 h 769"/>
              <a:gd name="T22" fmla="*/ 571 w 829"/>
              <a:gd name="T23" fmla="*/ 125 h 769"/>
              <a:gd name="T24" fmla="*/ 356 w 829"/>
              <a:gd name="T25" fmla="*/ 133 h 769"/>
              <a:gd name="T26" fmla="*/ 367 w 829"/>
              <a:gd name="T27" fmla="*/ 162 h 769"/>
              <a:gd name="T28" fmla="*/ 376 w 829"/>
              <a:gd name="T29" fmla="*/ 514 h 769"/>
              <a:gd name="T30" fmla="*/ 331 w 829"/>
              <a:gd name="T31" fmla="*/ 501 h 769"/>
              <a:gd name="T32" fmla="*/ 321 w 829"/>
              <a:gd name="T33" fmla="*/ 148 h 769"/>
              <a:gd name="T34" fmla="*/ 394 w 829"/>
              <a:gd name="T35" fmla="*/ 176 h 769"/>
              <a:gd name="T36" fmla="*/ 625 w 829"/>
              <a:gd name="T37" fmla="*/ 177 h 769"/>
              <a:gd name="T38" fmla="*/ 593 w 829"/>
              <a:gd name="T39" fmla="*/ 495 h 769"/>
              <a:gd name="T40" fmla="*/ 394 w 829"/>
              <a:gd name="T41" fmla="*/ 176 h 769"/>
              <a:gd name="T42" fmla="*/ 588 w 829"/>
              <a:gd name="T43" fmla="*/ 203 h 769"/>
              <a:gd name="T44" fmla="*/ 432 w 829"/>
              <a:gd name="T45" fmla="*/ 293 h 769"/>
              <a:gd name="T46" fmla="*/ 270 w 829"/>
              <a:gd name="T47" fmla="*/ 68 h 769"/>
              <a:gd name="T48" fmla="*/ 501 w 829"/>
              <a:gd name="T49" fmla="*/ 68 h 769"/>
              <a:gd name="T50" fmla="*/ 312 w 829"/>
              <a:gd name="T51" fmla="*/ 101 h 769"/>
              <a:gd name="T52" fmla="*/ 294 w 829"/>
              <a:gd name="T53" fmla="*/ 409 h 769"/>
              <a:gd name="T54" fmla="*/ 270 w 829"/>
              <a:gd name="T55" fmla="*/ 68 h 769"/>
              <a:gd name="T56" fmla="*/ 164 w 829"/>
              <a:gd name="T57" fmla="*/ 230 h 769"/>
              <a:gd name="T58" fmla="*/ 127 w 829"/>
              <a:gd name="T59" fmla="*/ 165 h 769"/>
              <a:gd name="T60" fmla="*/ 66 w 829"/>
              <a:gd name="T61" fmla="*/ 570 h 769"/>
              <a:gd name="T62" fmla="*/ 111 w 829"/>
              <a:gd name="T63" fmla="*/ 628 h 769"/>
              <a:gd name="T64" fmla="*/ 0 w 829"/>
              <a:gd name="T65" fmla="*/ 769 h 769"/>
              <a:gd name="T66" fmla="*/ 829 w 829"/>
              <a:gd name="T67" fmla="*/ 716 h 769"/>
              <a:gd name="T68" fmla="*/ 759 w 829"/>
              <a:gd name="T69" fmla="*/ 570 h 769"/>
              <a:gd name="T70" fmla="*/ 697 w 829"/>
              <a:gd name="T71" fmla="*/ 165 h 769"/>
              <a:gd name="T72" fmla="*/ 661 w 829"/>
              <a:gd name="T73" fmla="*/ 230 h 769"/>
              <a:gd name="T74" fmla="*/ 700 w 829"/>
              <a:gd name="T75" fmla="*/ 579 h 769"/>
              <a:gd name="T76" fmla="*/ 124 w 829"/>
              <a:gd name="T77" fmla="*/ 23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9" h="769">
                <a:moveTo>
                  <a:pt x="368" y="672"/>
                </a:moveTo>
                <a:lnTo>
                  <a:pt x="456" y="672"/>
                </a:lnTo>
                <a:lnTo>
                  <a:pt x="487" y="723"/>
                </a:lnTo>
                <a:lnTo>
                  <a:pt x="342" y="723"/>
                </a:lnTo>
                <a:lnTo>
                  <a:pt x="368" y="672"/>
                </a:lnTo>
                <a:close/>
                <a:moveTo>
                  <a:pt x="232" y="25"/>
                </a:moveTo>
                <a:lnTo>
                  <a:pt x="254" y="39"/>
                </a:lnTo>
                <a:cubicBezTo>
                  <a:pt x="255" y="39"/>
                  <a:pt x="256" y="40"/>
                  <a:pt x="257" y="41"/>
                </a:cubicBezTo>
                <a:lnTo>
                  <a:pt x="447" y="17"/>
                </a:lnTo>
                <a:cubicBezTo>
                  <a:pt x="443" y="6"/>
                  <a:pt x="431" y="0"/>
                  <a:pt x="418" y="1"/>
                </a:cubicBezTo>
                <a:lnTo>
                  <a:pt x="232" y="25"/>
                </a:lnTo>
                <a:close/>
                <a:moveTo>
                  <a:pt x="207" y="31"/>
                </a:moveTo>
                <a:lnTo>
                  <a:pt x="243" y="54"/>
                </a:lnTo>
                <a:cubicBezTo>
                  <a:pt x="248" y="57"/>
                  <a:pt x="253" y="67"/>
                  <a:pt x="253" y="75"/>
                </a:cubicBezTo>
                <a:lnTo>
                  <a:pt x="253" y="406"/>
                </a:lnTo>
                <a:cubicBezTo>
                  <a:pt x="253" y="415"/>
                  <a:pt x="248" y="419"/>
                  <a:pt x="243" y="415"/>
                </a:cubicBezTo>
                <a:lnTo>
                  <a:pt x="207" y="392"/>
                </a:lnTo>
                <a:cubicBezTo>
                  <a:pt x="202" y="389"/>
                  <a:pt x="197" y="379"/>
                  <a:pt x="197" y="371"/>
                </a:cubicBezTo>
                <a:lnTo>
                  <a:pt x="197" y="40"/>
                </a:lnTo>
                <a:cubicBezTo>
                  <a:pt x="197" y="32"/>
                  <a:pt x="202" y="27"/>
                  <a:pt x="207" y="31"/>
                </a:cubicBezTo>
                <a:close/>
                <a:moveTo>
                  <a:pt x="356" y="133"/>
                </a:moveTo>
                <a:lnTo>
                  <a:pt x="377" y="147"/>
                </a:lnTo>
                <a:cubicBezTo>
                  <a:pt x="378" y="148"/>
                  <a:pt x="379" y="148"/>
                  <a:pt x="380" y="149"/>
                </a:cubicBezTo>
                <a:lnTo>
                  <a:pt x="571" y="125"/>
                </a:lnTo>
                <a:cubicBezTo>
                  <a:pt x="567" y="114"/>
                  <a:pt x="555" y="108"/>
                  <a:pt x="542" y="110"/>
                </a:cubicBezTo>
                <a:lnTo>
                  <a:pt x="356" y="133"/>
                </a:lnTo>
                <a:close/>
                <a:moveTo>
                  <a:pt x="331" y="139"/>
                </a:moveTo>
                <a:lnTo>
                  <a:pt x="367" y="162"/>
                </a:lnTo>
                <a:cubicBezTo>
                  <a:pt x="372" y="165"/>
                  <a:pt x="376" y="175"/>
                  <a:pt x="376" y="184"/>
                </a:cubicBezTo>
                <a:lnTo>
                  <a:pt x="376" y="514"/>
                </a:lnTo>
                <a:cubicBezTo>
                  <a:pt x="376" y="523"/>
                  <a:pt x="372" y="527"/>
                  <a:pt x="367" y="524"/>
                </a:cubicBezTo>
                <a:lnTo>
                  <a:pt x="331" y="501"/>
                </a:lnTo>
                <a:cubicBezTo>
                  <a:pt x="325" y="497"/>
                  <a:pt x="321" y="488"/>
                  <a:pt x="321" y="479"/>
                </a:cubicBezTo>
                <a:lnTo>
                  <a:pt x="321" y="148"/>
                </a:lnTo>
                <a:cubicBezTo>
                  <a:pt x="321" y="140"/>
                  <a:pt x="325" y="136"/>
                  <a:pt x="331" y="139"/>
                </a:cubicBezTo>
                <a:close/>
                <a:moveTo>
                  <a:pt x="394" y="176"/>
                </a:moveTo>
                <a:lnTo>
                  <a:pt x="593" y="151"/>
                </a:lnTo>
                <a:cubicBezTo>
                  <a:pt x="611" y="149"/>
                  <a:pt x="625" y="160"/>
                  <a:pt x="625" y="177"/>
                </a:cubicBezTo>
                <a:lnTo>
                  <a:pt x="625" y="461"/>
                </a:lnTo>
                <a:cubicBezTo>
                  <a:pt x="625" y="477"/>
                  <a:pt x="611" y="493"/>
                  <a:pt x="593" y="495"/>
                </a:cubicBezTo>
                <a:lnTo>
                  <a:pt x="394" y="520"/>
                </a:lnTo>
                <a:lnTo>
                  <a:pt x="394" y="176"/>
                </a:lnTo>
                <a:close/>
                <a:moveTo>
                  <a:pt x="432" y="223"/>
                </a:moveTo>
                <a:lnTo>
                  <a:pt x="588" y="203"/>
                </a:lnTo>
                <a:lnTo>
                  <a:pt x="588" y="273"/>
                </a:lnTo>
                <a:lnTo>
                  <a:pt x="432" y="293"/>
                </a:lnTo>
                <a:lnTo>
                  <a:pt x="432" y="223"/>
                </a:lnTo>
                <a:close/>
                <a:moveTo>
                  <a:pt x="270" y="68"/>
                </a:moveTo>
                <a:lnTo>
                  <a:pt x="470" y="43"/>
                </a:lnTo>
                <a:cubicBezTo>
                  <a:pt x="487" y="40"/>
                  <a:pt x="501" y="52"/>
                  <a:pt x="501" y="68"/>
                </a:cubicBezTo>
                <a:lnTo>
                  <a:pt x="501" y="76"/>
                </a:lnTo>
                <a:lnTo>
                  <a:pt x="312" y="101"/>
                </a:lnTo>
                <a:cubicBezTo>
                  <a:pt x="299" y="104"/>
                  <a:pt x="293" y="113"/>
                  <a:pt x="294" y="131"/>
                </a:cubicBezTo>
                <a:lnTo>
                  <a:pt x="294" y="409"/>
                </a:lnTo>
                <a:lnTo>
                  <a:pt x="270" y="412"/>
                </a:lnTo>
                <a:lnTo>
                  <a:pt x="270" y="68"/>
                </a:lnTo>
                <a:close/>
                <a:moveTo>
                  <a:pt x="124" y="230"/>
                </a:moveTo>
                <a:lnTo>
                  <a:pt x="164" y="230"/>
                </a:lnTo>
                <a:lnTo>
                  <a:pt x="164" y="165"/>
                </a:lnTo>
                <a:lnTo>
                  <a:pt x="127" y="165"/>
                </a:lnTo>
                <a:cubicBezTo>
                  <a:pt x="94" y="165"/>
                  <a:pt x="66" y="193"/>
                  <a:pt x="66" y="226"/>
                </a:cubicBezTo>
                <a:lnTo>
                  <a:pt x="66" y="570"/>
                </a:lnTo>
                <a:cubicBezTo>
                  <a:pt x="66" y="597"/>
                  <a:pt x="85" y="621"/>
                  <a:pt x="111" y="628"/>
                </a:cubicBezTo>
                <a:lnTo>
                  <a:pt x="0" y="716"/>
                </a:lnTo>
                <a:lnTo>
                  <a:pt x="0" y="769"/>
                </a:lnTo>
                <a:lnTo>
                  <a:pt x="829" y="769"/>
                </a:lnTo>
                <a:lnTo>
                  <a:pt x="829" y="716"/>
                </a:lnTo>
                <a:lnTo>
                  <a:pt x="711" y="629"/>
                </a:lnTo>
                <a:cubicBezTo>
                  <a:pt x="738" y="623"/>
                  <a:pt x="759" y="599"/>
                  <a:pt x="759" y="570"/>
                </a:cubicBezTo>
                <a:lnTo>
                  <a:pt x="759" y="226"/>
                </a:lnTo>
                <a:cubicBezTo>
                  <a:pt x="759" y="193"/>
                  <a:pt x="731" y="165"/>
                  <a:pt x="697" y="165"/>
                </a:cubicBezTo>
                <a:lnTo>
                  <a:pt x="661" y="165"/>
                </a:lnTo>
                <a:lnTo>
                  <a:pt x="661" y="230"/>
                </a:lnTo>
                <a:lnTo>
                  <a:pt x="700" y="230"/>
                </a:lnTo>
                <a:lnTo>
                  <a:pt x="700" y="579"/>
                </a:lnTo>
                <a:lnTo>
                  <a:pt x="124" y="579"/>
                </a:lnTo>
                <a:lnTo>
                  <a:pt x="124" y="2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Freeform 22"/>
          <p:cNvSpPr>
            <a:spLocks noEditPoints="1"/>
          </p:cNvSpPr>
          <p:nvPr/>
        </p:nvSpPr>
        <p:spPr bwMode="auto">
          <a:xfrm>
            <a:off x="3171825" y="2714625"/>
            <a:ext cx="382588" cy="419100"/>
          </a:xfrm>
          <a:custGeom>
            <a:avLst/>
            <a:gdLst>
              <a:gd name="T0" fmla="*/ 642 w 835"/>
              <a:gd name="T1" fmla="*/ 876 h 918"/>
              <a:gd name="T2" fmla="*/ 212 w 835"/>
              <a:gd name="T3" fmla="*/ 876 h 918"/>
              <a:gd name="T4" fmla="*/ 192 w 835"/>
              <a:gd name="T5" fmla="*/ 897 h 918"/>
              <a:gd name="T6" fmla="*/ 212 w 835"/>
              <a:gd name="T7" fmla="*/ 918 h 918"/>
              <a:gd name="T8" fmla="*/ 642 w 835"/>
              <a:gd name="T9" fmla="*/ 918 h 918"/>
              <a:gd name="T10" fmla="*/ 663 w 835"/>
              <a:gd name="T11" fmla="*/ 897 h 918"/>
              <a:gd name="T12" fmla="*/ 642 w 835"/>
              <a:gd name="T13" fmla="*/ 876 h 918"/>
              <a:gd name="T14" fmla="*/ 170 w 835"/>
              <a:gd name="T15" fmla="*/ 389 h 918"/>
              <a:gd name="T16" fmla="*/ 454 w 835"/>
              <a:gd name="T17" fmla="*/ 255 h 918"/>
              <a:gd name="T18" fmla="*/ 290 w 835"/>
              <a:gd name="T19" fmla="*/ 585 h 918"/>
              <a:gd name="T20" fmla="*/ 170 w 835"/>
              <a:gd name="T21" fmla="*/ 389 h 918"/>
              <a:gd name="T22" fmla="*/ 713 w 835"/>
              <a:gd name="T23" fmla="*/ 0 h 918"/>
              <a:gd name="T24" fmla="*/ 0 w 835"/>
              <a:gd name="T25" fmla="*/ 338 h 918"/>
              <a:gd name="T26" fmla="*/ 301 w 835"/>
              <a:gd name="T27" fmla="*/ 831 h 918"/>
              <a:gd name="T28" fmla="*/ 713 w 835"/>
              <a:gd name="T29" fmla="*/ 0 h 918"/>
              <a:gd name="T30" fmla="*/ 818 w 835"/>
              <a:gd name="T31" fmla="*/ 499 h 918"/>
              <a:gd name="T32" fmla="*/ 743 w 835"/>
              <a:gd name="T33" fmla="*/ 424 h 918"/>
              <a:gd name="T34" fmla="*/ 719 w 835"/>
              <a:gd name="T35" fmla="*/ 412 h 918"/>
              <a:gd name="T36" fmla="*/ 691 w 835"/>
              <a:gd name="T37" fmla="*/ 420 h 918"/>
              <a:gd name="T38" fmla="*/ 651 w 835"/>
              <a:gd name="T39" fmla="*/ 460 h 918"/>
              <a:gd name="T40" fmla="*/ 782 w 835"/>
              <a:gd name="T41" fmla="*/ 591 h 918"/>
              <a:gd name="T42" fmla="*/ 822 w 835"/>
              <a:gd name="T43" fmla="*/ 551 h 918"/>
              <a:gd name="T44" fmla="*/ 818 w 835"/>
              <a:gd name="T45" fmla="*/ 499 h 918"/>
              <a:gd name="T46" fmla="*/ 446 w 835"/>
              <a:gd name="T47" fmla="*/ 787 h 918"/>
              <a:gd name="T48" fmla="*/ 455 w 835"/>
              <a:gd name="T49" fmla="*/ 761 h 918"/>
              <a:gd name="T50" fmla="*/ 468 w 835"/>
              <a:gd name="T51" fmla="*/ 721 h 918"/>
              <a:gd name="T52" fmla="*/ 495 w 835"/>
              <a:gd name="T53" fmla="*/ 747 h 918"/>
              <a:gd name="T54" fmla="*/ 522 w 835"/>
              <a:gd name="T55" fmla="*/ 774 h 918"/>
              <a:gd name="T56" fmla="*/ 482 w 835"/>
              <a:gd name="T57" fmla="*/ 788 h 918"/>
              <a:gd name="T58" fmla="*/ 456 w 835"/>
              <a:gd name="T59" fmla="*/ 796 h 918"/>
              <a:gd name="T60" fmla="*/ 446 w 835"/>
              <a:gd name="T61" fmla="*/ 797 h 918"/>
              <a:gd name="T62" fmla="*/ 446 w 835"/>
              <a:gd name="T63" fmla="*/ 787 h 918"/>
              <a:gd name="T64" fmla="*/ 414 w 835"/>
              <a:gd name="T65" fmla="*/ 775 h 918"/>
              <a:gd name="T66" fmla="*/ 422 w 835"/>
              <a:gd name="T67" fmla="*/ 820 h 918"/>
              <a:gd name="T68" fmla="*/ 468 w 835"/>
              <a:gd name="T69" fmla="*/ 828 h 918"/>
              <a:gd name="T70" fmla="*/ 492 w 835"/>
              <a:gd name="T71" fmla="*/ 820 h 918"/>
              <a:gd name="T72" fmla="*/ 533 w 835"/>
              <a:gd name="T73" fmla="*/ 807 h 918"/>
              <a:gd name="T74" fmla="*/ 584 w 835"/>
              <a:gd name="T75" fmla="*/ 789 h 918"/>
              <a:gd name="T76" fmla="*/ 546 w 835"/>
              <a:gd name="T77" fmla="*/ 751 h 918"/>
              <a:gd name="T78" fmla="*/ 519 w 835"/>
              <a:gd name="T79" fmla="*/ 724 h 918"/>
              <a:gd name="T80" fmla="*/ 492 w 835"/>
              <a:gd name="T81" fmla="*/ 697 h 918"/>
              <a:gd name="T82" fmla="*/ 453 w 835"/>
              <a:gd name="T83" fmla="*/ 658 h 918"/>
              <a:gd name="T84" fmla="*/ 436 w 835"/>
              <a:gd name="T85" fmla="*/ 710 h 918"/>
              <a:gd name="T86" fmla="*/ 423 w 835"/>
              <a:gd name="T87" fmla="*/ 750 h 918"/>
              <a:gd name="T88" fmla="*/ 414 w 835"/>
              <a:gd name="T89" fmla="*/ 775 h 918"/>
              <a:gd name="T90" fmla="*/ 665 w 835"/>
              <a:gd name="T91" fmla="*/ 493 h 918"/>
              <a:gd name="T92" fmla="*/ 642 w 835"/>
              <a:gd name="T93" fmla="*/ 469 h 918"/>
              <a:gd name="T94" fmla="*/ 618 w 835"/>
              <a:gd name="T95" fmla="*/ 493 h 918"/>
              <a:gd name="T96" fmla="*/ 487 w 835"/>
              <a:gd name="T97" fmla="*/ 624 h 918"/>
              <a:gd name="T98" fmla="*/ 464 w 835"/>
              <a:gd name="T99" fmla="*/ 647 h 918"/>
              <a:gd name="T100" fmla="*/ 487 w 835"/>
              <a:gd name="T101" fmla="*/ 671 h 918"/>
              <a:gd name="T102" fmla="*/ 571 w 835"/>
              <a:gd name="T103" fmla="*/ 755 h 918"/>
              <a:gd name="T104" fmla="*/ 595 w 835"/>
              <a:gd name="T105" fmla="*/ 779 h 918"/>
              <a:gd name="T106" fmla="*/ 619 w 835"/>
              <a:gd name="T107" fmla="*/ 755 h 918"/>
              <a:gd name="T108" fmla="*/ 749 w 835"/>
              <a:gd name="T109" fmla="*/ 624 h 918"/>
              <a:gd name="T110" fmla="*/ 773 w 835"/>
              <a:gd name="T111" fmla="*/ 601 h 918"/>
              <a:gd name="T112" fmla="*/ 749 w 835"/>
              <a:gd name="T113" fmla="*/ 577 h 918"/>
              <a:gd name="T114" fmla="*/ 665 w 835"/>
              <a:gd name="T115" fmla="*/ 493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5" h="918">
                <a:moveTo>
                  <a:pt x="642" y="876"/>
                </a:moveTo>
                <a:lnTo>
                  <a:pt x="212" y="876"/>
                </a:lnTo>
                <a:cubicBezTo>
                  <a:pt x="201" y="876"/>
                  <a:pt x="192" y="886"/>
                  <a:pt x="192" y="897"/>
                </a:cubicBezTo>
                <a:cubicBezTo>
                  <a:pt x="192" y="909"/>
                  <a:pt x="201" y="918"/>
                  <a:pt x="212" y="918"/>
                </a:cubicBezTo>
                <a:lnTo>
                  <a:pt x="642" y="918"/>
                </a:lnTo>
                <a:cubicBezTo>
                  <a:pt x="653" y="918"/>
                  <a:pt x="663" y="909"/>
                  <a:pt x="663" y="897"/>
                </a:cubicBezTo>
                <a:cubicBezTo>
                  <a:pt x="663" y="886"/>
                  <a:pt x="653" y="876"/>
                  <a:pt x="642" y="876"/>
                </a:cubicBezTo>
                <a:close/>
                <a:moveTo>
                  <a:pt x="170" y="389"/>
                </a:moveTo>
                <a:lnTo>
                  <a:pt x="454" y="255"/>
                </a:lnTo>
                <a:lnTo>
                  <a:pt x="290" y="585"/>
                </a:lnTo>
                <a:lnTo>
                  <a:pt x="170" y="389"/>
                </a:lnTo>
                <a:close/>
                <a:moveTo>
                  <a:pt x="713" y="0"/>
                </a:moveTo>
                <a:lnTo>
                  <a:pt x="0" y="338"/>
                </a:lnTo>
                <a:lnTo>
                  <a:pt x="301" y="831"/>
                </a:lnTo>
                <a:lnTo>
                  <a:pt x="713" y="0"/>
                </a:lnTo>
                <a:close/>
                <a:moveTo>
                  <a:pt x="818" y="499"/>
                </a:moveTo>
                <a:lnTo>
                  <a:pt x="743" y="424"/>
                </a:lnTo>
                <a:cubicBezTo>
                  <a:pt x="736" y="417"/>
                  <a:pt x="727" y="413"/>
                  <a:pt x="719" y="412"/>
                </a:cubicBezTo>
                <a:cubicBezTo>
                  <a:pt x="708" y="410"/>
                  <a:pt x="698" y="413"/>
                  <a:pt x="691" y="420"/>
                </a:cubicBezTo>
                <a:lnTo>
                  <a:pt x="651" y="460"/>
                </a:lnTo>
                <a:lnTo>
                  <a:pt x="782" y="591"/>
                </a:lnTo>
                <a:lnTo>
                  <a:pt x="822" y="551"/>
                </a:lnTo>
                <a:cubicBezTo>
                  <a:pt x="835" y="538"/>
                  <a:pt x="834" y="515"/>
                  <a:pt x="818" y="499"/>
                </a:cubicBezTo>
                <a:close/>
                <a:moveTo>
                  <a:pt x="446" y="787"/>
                </a:moveTo>
                <a:lnTo>
                  <a:pt x="455" y="761"/>
                </a:lnTo>
                <a:lnTo>
                  <a:pt x="468" y="721"/>
                </a:lnTo>
                <a:lnTo>
                  <a:pt x="495" y="747"/>
                </a:lnTo>
                <a:lnTo>
                  <a:pt x="522" y="774"/>
                </a:lnTo>
                <a:lnTo>
                  <a:pt x="482" y="788"/>
                </a:lnTo>
                <a:lnTo>
                  <a:pt x="456" y="796"/>
                </a:lnTo>
                <a:cubicBezTo>
                  <a:pt x="451" y="798"/>
                  <a:pt x="448" y="799"/>
                  <a:pt x="446" y="797"/>
                </a:cubicBezTo>
                <a:cubicBezTo>
                  <a:pt x="444" y="795"/>
                  <a:pt x="444" y="791"/>
                  <a:pt x="446" y="787"/>
                </a:cubicBezTo>
                <a:close/>
                <a:moveTo>
                  <a:pt x="414" y="775"/>
                </a:moveTo>
                <a:cubicBezTo>
                  <a:pt x="408" y="792"/>
                  <a:pt x="411" y="809"/>
                  <a:pt x="422" y="820"/>
                </a:cubicBezTo>
                <a:cubicBezTo>
                  <a:pt x="434" y="832"/>
                  <a:pt x="451" y="835"/>
                  <a:pt x="468" y="828"/>
                </a:cubicBezTo>
                <a:lnTo>
                  <a:pt x="492" y="820"/>
                </a:lnTo>
                <a:lnTo>
                  <a:pt x="533" y="807"/>
                </a:lnTo>
                <a:lnTo>
                  <a:pt x="584" y="789"/>
                </a:lnTo>
                <a:lnTo>
                  <a:pt x="546" y="751"/>
                </a:lnTo>
                <a:lnTo>
                  <a:pt x="519" y="724"/>
                </a:lnTo>
                <a:lnTo>
                  <a:pt x="492" y="697"/>
                </a:lnTo>
                <a:lnTo>
                  <a:pt x="453" y="658"/>
                </a:lnTo>
                <a:lnTo>
                  <a:pt x="436" y="710"/>
                </a:lnTo>
                <a:lnTo>
                  <a:pt x="423" y="750"/>
                </a:lnTo>
                <a:lnTo>
                  <a:pt x="414" y="775"/>
                </a:lnTo>
                <a:close/>
                <a:moveTo>
                  <a:pt x="665" y="493"/>
                </a:moveTo>
                <a:lnTo>
                  <a:pt x="642" y="469"/>
                </a:lnTo>
                <a:lnTo>
                  <a:pt x="618" y="493"/>
                </a:lnTo>
                <a:lnTo>
                  <a:pt x="487" y="624"/>
                </a:lnTo>
                <a:lnTo>
                  <a:pt x="464" y="647"/>
                </a:lnTo>
                <a:lnTo>
                  <a:pt x="487" y="671"/>
                </a:lnTo>
                <a:lnTo>
                  <a:pt x="571" y="755"/>
                </a:lnTo>
                <a:lnTo>
                  <a:pt x="595" y="779"/>
                </a:lnTo>
                <a:lnTo>
                  <a:pt x="619" y="755"/>
                </a:lnTo>
                <a:lnTo>
                  <a:pt x="749" y="624"/>
                </a:lnTo>
                <a:lnTo>
                  <a:pt x="773" y="601"/>
                </a:lnTo>
                <a:lnTo>
                  <a:pt x="749" y="577"/>
                </a:lnTo>
                <a:lnTo>
                  <a:pt x="665" y="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Freeform 23"/>
          <p:cNvSpPr>
            <a:spLocks noEditPoints="1"/>
          </p:cNvSpPr>
          <p:nvPr/>
        </p:nvSpPr>
        <p:spPr bwMode="auto">
          <a:xfrm>
            <a:off x="3952875" y="2697163"/>
            <a:ext cx="290513" cy="450850"/>
          </a:xfrm>
          <a:custGeom>
            <a:avLst/>
            <a:gdLst>
              <a:gd name="T0" fmla="*/ 632 w 636"/>
              <a:gd name="T1" fmla="*/ 787 h 985"/>
              <a:gd name="T2" fmla="*/ 612 w 636"/>
              <a:gd name="T3" fmla="*/ 761 h 985"/>
              <a:gd name="T4" fmla="*/ 608 w 636"/>
              <a:gd name="T5" fmla="*/ 716 h 985"/>
              <a:gd name="T6" fmla="*/ 326 w 636"/>
              <a:gd name="T7" fmla="*/ 385 h 985"/>
              <a:gd name="T8" fmla="*/ 341 w 636"/>
              <a:gd name="T9" fmla="*/ 317 h 985"/>
              <a:gd name="T10" fmla="*/ 330 w 636"/>
              <a:gd name="T11" fmla="*/ 258 h 985"/>
              <a:gd name="T12" fmla="*/ 170 w 636"/>
              <a:gd name="T13" fmla="*/ 147 h 985"/>
              <a:gd name="T14" fmla="*/ 111 w 636"/>
              <a:gd name="T15" fmla="*/ 158 h 985"/>
              <a:gd name="T16" fmla="*/ 0 w 636"/>
              <a:gd name="T17" fmla="*/ 317 h 985"/>
              <a:gd name="T18" fmla="*/ 10 w 636"/>
              <a:gd name="T19" fmla="*/ 377 h 985"/>
              <a:gd name="T20" fmla="*/ 96 w 636"/>
              <a:gd name="T21" fmla="*/ 470 h 985"/>
              <a:gd name="T22" fmla="*/ 99 w 636"/>
              <a:gd name="T23" fmla="*/ 906 h 985"/>
              <a:gd name="T24" fmla="*/ 126 w 636"/>
              <a:gd name="T25" fmla="*/ 942 h 985"/>
              <a:gd name="T26" fmla="*/ 127 w 636"/>
              <a:gd name="T27" fmla="*/ 975 h 985"/>
              <a:gd name="T28" fmla="*/ 138 w 636"/>
              <a:gd name="T29" fmla="*/ 985 h 985"/>
              <a:gd name="T30" fmla="*/ 149 w 636"/>
              <a:gd name="T31" fmla="*/ 974 h 985"/>
              <a:gd name="T32" fmla="*/ 148 w 636"/>
              <a:gd name="T33" fmla="*/ 943 h 985"/>
              <a:gd name="T34" fmla="*/ 177 w 636"/>
              <a:gd name="T35" fmla="*/ 905 h 985"/>
              <a:gd name="T36" fmla="*/ 173 w 636"/>
              <a:gd name="T37" fmla="*/ 372 h 985"/>
              <a:gd name="T38" fmla="*/ 134 w 636"/>
              <a:gd name="T39" fmla="*/ 333 h 985"/>
              <a:gd name="T40" fmla="*/ 95 w 636"/>
              <a:gd name="T41" fmla="*/ 373 h 985"/>
              <a:gd name="T42" fmla="*/ 96 w 636"/>
              <a:gd name="T43" fmla="*/ 430 h 985"/>
              <a:gd name="T44" fmla="*/ 43 w 636"/>
              <a:gd name="T45" fmla="*/ 365 h 985"/>
              <a:gd name="T46" fmla="*/ 35 w 636"/>
              <a:gd name="T47" fmla="*/ 317 h 985"/>
              <a:gd name="T48" fmla="*/ 123 w 636"/>
              <a:gd name="T49" fmla="*/ 191 h 985"/>
              <a:gd name="T50" fmla="*/ 170 w 636"/>
              <a:gd name="T51" fmla="*/ 182 h 985"/>
              <a:gd name="T52" fmla="*/ 297 w 636"/>
              <a:gd name="T53" fmla="*/ 270 h 985"/>
              <a:gd name="T54" fmla="*/ 306 w 636"/>
              <a:gd name="T55" fmla="*/ 317 h 985"/>
              <a:gd name="T56" fmla="*/ 300 w 636"/>
              <a:gd name="T57" fmla="*/ 354 h 985"/>
              <a:gd name="T58" fmla="*/ 263 w 636"/>
              <a:gd name="T59" fmla="*/ 310 h 985"/>
              <a:gd name="T60" fmla="*/ 208 w 636"/>
              <a:gd name="T61" fmla="*/ 306 h 985"/>
              <a:gd name="T62" fmla="*/ 203 w 636"/>
              <a:gd name="T63" fmla="*/ 361 h 985"/>
              <a:gd name="T64" fmla="*/ 549 w 636"/>
              <a:gd name="T65" fmla="*/ 767 h 985"/>
              <a:gd name="T66" fmla="*/ 578 w 636"/>
              <a:gd name="T67" fmla="*/ 781 h 985"/>
              <a:gd name="T68" fmla="*/ 595 w 636"/>
              <a:gd name="T69" fmla="*/ 776 h 985"/>
              <a:gd name="T70" fmla="*/ 615 w 636"/>
              <a:gd name="T71" fmla="*/ 801 h 985"/>
              <a:gd name="T72" fmla="*/ 623 w 636"/>
              <a:gd name="T73" fmla="*/ 805 h 985"/>
              <a:gd name="T74" fmla="*/ 630 w 636"/>
              <a:gd name="T75" fmla="*/ 803 h 985"/>
              <a:gd name="T76" fmla="*/ 632 w 636"/>
              <a:gd name="T77" fmla="*/ 787 h 985"/>
              <a:gd name="T78" fmla="*/ 299 w 636"/>
              <a:gd name="T79" fmla="*/ 566 h 985"/>
              <a:gd name="T80" fmla="*/ 255 w 636"/>
              <a:gd name="T81" fmla="*/ 546 h 985"/>
              <a:gd name="T82" fmla="*/ 235 w 636"/>
              <a:gd name="T83" fmla="*/ 590 h 985"/>
              <a:gd name="T84" fmla="*/ 261 w 636"/>
              <a:gd name="T85" fmla="*/ 660 h 985"/>
              <a:gd name="T86" fmla="*/ 305 w 636"/>
              <a:gd name="T87" fmla="*/ 680 h 985"/>
              <a:gd name="T88" fmla="*/ 325 w 636"/>
              <a:gd name="T89" fmla="*/ 637 h 985"/>
              <a:gd name="T90" fmla="*/ 299 w 636"/>
              <a:gd name="T91" fmla="*/ 566 h 985"/>
              <a:gd name="T92" fmla="*/ 35 w 636"/>
              <a:gd name="T93" fmla="*/ 51 h 985"/>
              <a:gd name="T94" fmla="*/ 55 w 636"/>
              <a:gd name="T95" fmla="*/ 7 h 985"/>
              <a:gd name="T96" fmla="*/ 99 w 636"/>
              <a:gd name="T97" fmla="*/ 27 h 985"/>
              <a:gd name="T98" fmla="*/ 122 w 636"/>
              <a:gd name="T99" fmla="*/ 90 h 985"/>
              <a:gd name="T100" fmla="*/ 102 w 636"/>
              <a:gd name="T101" fmla="*/ 134 h 985"/>
              <a:gd name="T102" fmla="*/ 90 w 636"/>
              <a:gd name="T103" fmla="*/ 136 h 985"/>
              <a:gd name="T104" fmla="*/ 58 w 636"/>
              <a:gd name="T105" fmla="*/ 113 h 985"/>
              <a:gd name="T106" fmla="*/ 35 w 636"/>
              <a:gd name="T107" fmla="*/ 51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36" h="985">
                <a:moveTo>
                  <a:pt x="632" y="787"/>
                </a:moveTo>
                <a:lnTo>
                  <a:pt x="612" y="761"/>
                </a:lnTo>
                <a:cubicBezTo>
                  <a:pt x="620" y="747"/>
                  <a:pt x="619" y="729"/>
                  <a:pt x="608" y="716"/>
                </a:cubicBezTo>
                <a:lnTo>
                  <a:pt x="326" y="385"/>
                </a:lnTo>
                <a:cubicBezTo>
                  <a:pt x="335" y="364"/>
                  <a:pt x="341" y="341"/>
                  <a:pt x="341" y="317"/>
                </a:cubicBezTo>
                <a:cubicBezTo>
                  <a:pt x="341" y="298"/>
                  <a:pt x="337" y="278"/>
                  <a:pt x="330" y="258"/>
                </a:cubicBezTo>
                <a:cubicBezTo>
                  <a:pt x="304" y="189"/>
                  <a:pt x="239" y="147"/>
                  <a:pt x="170" y="147"/>
                </a:cubicBezTo>
                <a:cubicBezTo>
                  <a:pt x="150" y="147"/>
                  <a:pt x="130" y="150"/>
                  <a:pt x="111" y="158"/>
                </a:cubicBezTo>
                <a:cubicBezTo>
                  <a:pt x="42" y="183"/>
                  <a:pt x="0" y="248"/>
                  <a:pt x="0" y="317"/>
                </a:cubicBezTo>
                <a:cubicBezTo>
                  <a:pt x="0" y="337"/>
                  <a:pt x="3" y="357"/>
                  <a:pt x="10" y="377"/>
                </a:cubicBezTo>
                <a:cubicBezTo>
                  <a:pt x="26" y="420"/>
                  <a:pt x="58" y="452"/>
                  <a:pt x="96" y="470"/>
                </a:cubicBezTo>
                <a:lnTo>
                  <a:pt x="99" y="906"/>
                </a:lnTo>
                <a:cubicBezTo>
                  <a:pt x="99" y="923"/>
                  <a:pt x="110" y="937"/>
                  <a:pt x="126" y="942"/>
                </a:cubicBezTo>
                <a:lnTo>
                  <a:pt x="127" y="975"/>
                </a:lnTo>
                <a:cubicBezTo>
                  <a:pt x="127" y="981"/>
                  <a:pt x="132" y="985"/>
                  <a:pt x="138" y="985"/>
                </a:cubicBezTo>
                <a:cubicBezTo>
                  <a:pt x="145" y="985"/>
                  <a:pt x="150" y="980"/>
                  <a:pt x="149" y="974"/>
                </a:cubicBezTo>
                <a:lnTo>
                  <a:pt x="148" y="943"/>
                </a:lnTo>
                <a:cubicBezTo>
                  <a:pt x="165" y="938"/>
                  <a:pt x="177" y="923"/>
                  <a:pt x="177" y="905"/>
                </a:cubicBezTo>
                <a:lnTo>
                  <a:pt x="173" y="372"/>
                </a:lnTo>
                <a:cubicBezTo>
                  <a:pt x="173" y="351"/>
                  <a:pt x="156" y="333"/>
                  <a:pt x="134" y="333"/>
                </a:cubicBezTo>
                <a:cubicBezTo>
                  <a:pt x="113" y="334"/>
                  <a:pt x="95" y="351"/>
                  <a:pt x="95" y="373"/>
                </a:cubicBezTo>
                <a:lnTo>
                  <a:pt x="96" y="430"/>
                </a:lnTo>
                <a:cubicBezTo>
                  <a:pt x="73" y="415"/>
                  <a:pt x="54" y="393"/>
                  <a:pt x="43" y="365"/>
                </a:cubicBezTo>
                <a:cubicBezTo>
                  <a:pt x="38" y="349"/>
                  <a:pt x="35" y="333"/>
                  <a:pt x="35" y="317"/>
                </a:cubicBezTo>
                <a:cubicBezTo>
                  <a:pt x="35" y="262"/>
                  <a:pt x="68" y="211"/>
                  <a:pt x="123" y="191"/>
                </a:cubicBezTo>
                <a:cubicBezTo>
                  <a:pt x="139" y="185"/>
                  <a:pt x="155" y="182"/>
                  <a:pt x="170" y="182"/>
                </a:cubicBezTo>
                <a:cubicBezTo>
                  <a:pt x="225" y="182"/>
                  <a:pt x="277" y="216"/>
                  <a:pt x="297" y="270"/>
                </a:cubicBezTo>
                <a:cubicBezTo>
                  <a:pt x="303" y="286"/>
                  <a:pt x="306" y="302"/>
                  <a:pt x="306" y="317"/>
                </a:cubicBezTo>
                <a:cubicBezTo>
                  <a:pt x="306" y="330"/>
                  <a:pt x="303" y="342"/>
                  <a:pt x="300" y="354"/>
                </a:cubicBezTo>
                <a:lnTo>
                  <a:pt x="263" y="310"/>
                </a:lnTo>
                <a:cubicBezTo>
                  <a:pt x="249" y="294"/>
                  <a:pt x="224" y="292"/>
                  <a:pt x="208" y="306"/>
                </a:cubicBezTo>
                <a:cubicBezTo>
                  <a:pt x="191" y="320"/>
                  <a:pt x="189" y="345"/>
                  <a:pt x="203" y="361"/>
                </a:cubicBezTo>
                <a:lnTo>
                  <a:pt x="549" y="767"/>
                </a:lnTo>
                <a:cubicBezTo>
                  <a:pt x="556" y="776"/>
                  <a:pt x="567" y="781"/>
                  <a:pt x="578" y="781"/>
                </a:cubicBezTo>
                <a:cubicBezTo>
                  <a:pt x="584" y="781"/>
                  <a:pt x="590" y="779"/>
                  <a:pt x="595" y="776"/>
                </a:cubicBezTo>
                <a:lnTo>
                  <a:pt x="615" y="801"/>
                </a:lnTo>
                <a:cubicBezTo>
                  <a:pt x="617" y="804"/>
                  <a:pt x="620" y="805"/>
                  <a:pt x="623" y="805"/>
                </a:cubicBezTo>
                <a:cubicBezTo>
                  <a:pt x="626" y="805"/>
                  <a:pt x="628" y="804"/>
                  <a:pt x="630" y="803"/>
                </a:cubicBezTo>
                <a:cubicBezTo>
                  <a:pt x="635" y="799"/>
                  <a:pt x="636" y="792"/>
                  <a:pt x="632" y="787"/>
                </a:cubicBezTo>
                <a:close/>
                <a:moveTo>
                  <a:pt x="299" y="566"/>
                </a:moveTo>
                <a:cubicBezTo>
                  <a:pt x="292" y="548"/>
                  <a:pt x="273" y="539"/>
                  <a:pt x="255" y="546"/>
                </a:cubicBezTo>
                <a:cubicBezTo>
                  <a:pt x="237" y="552"/>
                  <a:pt x="228" y="572"/>
                  <a:pt x="235" y="590"/>
                </a:cubicBezTo>
                <a:lnTo>
                  <a:pt x="261" y="660"/>
                </a:lnTo>
                <a:cubicBezTo>
                  <a:pt x="268" y="678"/>
                  <a:pt x="287" y="687"/>
                  <a:pt x="305" y="680"/>
                </a:cubicBezTo>
                <a:cubicBezTo>
                  <a:pt x="323" y="674"/>
                  <a:pt x="332" y="654"/>
                  <a:pt x="325" y="637"/>
                </a:cubicBezTo>
                <a:lnTo>
                  <a:pt x="299" y="566"/>
                </a:lnTo>
                <a:close/>
                <a:moveTo>
                  <a:pt x="35" y="51"/>
                </a:moveTo>
                <a:cubicBezTo>
                  <a:pt x="28" y="33"/>
                  <a:pt x="37" y="13"/>
                  <a:pt x="55" y="7"/>
                </a:cubicBezTo>
                <a:cubicBezTo>
                  <a:pt x="72" y="0"/>
                  <a:pt x="92" y="9"/>
                  <a:pt x="99" y="27"/>
                </a:cubicBezTo>
                <a:lnTo>
                  <a:pt x="122" y="90"/>
                </a:lnTo>
                <a:cubicBezTo>
                  <a:pt x="129" y="107"/>
                  <a:pt x="119" y="127"/>
                  <a:pt x="102" y="134"/>
                </a:cubicBezTo>
                <a:cubicBezTo>
                  <a:pt x="98" y="135"/>
                  <a:pt x="94" y="136"/>
                  <a:pt x="90" y="136"/>
                </a:cubicBezTo>
                <a:cubicBezTo>
                  <a:pt x="76" y="136"/>
                  <a:pt x="63" y="127"/>
                  <a:pt x="58" y="113"/>
                </a:cubicBezTo>
                <a:lnTo>
                  <a:pt x="35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Freeform 24"/>
          <p:cNvSpPr>
            <a:spLocks noEditPoints="1"/>
          </p:cNvSpPr>
          <p:nvPr/>
        </p:nvSpPr>
        <p:spPr bwMode="auto">
          <a:xfrm>
            <a:off x="3228975" y="3389313"/>
            <a:ext cx="282575" cy="430213"/>
          </a:xfrm>
          <a:custGeom>
            <a:avLst/>
            <a:gdLst>
              <a:gd name="T0" fmla="*/ 336 w 617"/>
              <a:gd name="T1" fmla="*/ 810 h 943"/>
              <a:gd name="T2" fmla="*/ 276 w 617"/>
              <a:gd name="T3" fmla="*/ 810 h 943"/>
              <a:gd name="T4" fmla="*/ 276 w 617"/>
              <a:gd name="T5" fmla="*/ 871 h 943"/>
              <a:gd name="T6" fmla="*/ 336 w 617"/>
              <a:gd name="T7" fmla="*/ 871 h 943"/>
              <a:gd name="T8" fmla="*/ 336 w 617"/>
              <a:gd name="T9" fmla="*/ 810 h 943"/>
              <a:gd name="T10" fmla="*/ 335 w 617"/>
              <a:gd name="T11" fmla="*/ 175 h 943"/>
              <a:gd name="T12" fmla="*/ 392 w 617"/>
              <a:gd name="T13" fmla="*/ 368 h 943"/>
              <a:gd name="T14" fmla="*/ 403 w 617"/>
              <a:gd name="T15" fmla="*/ 378 h 943"/>
              <a:gd name="T16" fmla="*/ 410 w 617"/>
              <a:gd name="T17" fmla="*/ 377 h 943"/>
              <a:gd name="T18" fmla="*/ 420 w 617"/>
              <a:gd name="T19" fmla="*/ 359 h 943"/>
              <a:gd name="T20" fmla="*/ 363 w 617"/>
              <a:gd name="T21" fmla="*/ 167 h 943"/>
              <a:gd name="T22" fmla="*/ 345 w 617"/>
              <a:gd name="T23" fmla="*/ 157 h 943"/>
              <a:gd name="T24" fmla="*/ 335 w 617"/>
              <a:gd name="T25" fmla="*/ 175 h 943"/>
              <a:gd name="T26" fmla="*/ 617 w 617"/>
              <a:gd name="T27" fmla="*/ 671 h 943"/>
              <a:gd name="T28" fmla="*/ 617 w 617"/>
              <a:gd name="T29" fmla="*/ 691 h 943"/>
              <a:gd name="T30" fmla="*/ 601 w 617"/>
              <a:gd name="T31" fmla="*/ 707 h 943"/>
              <a:gd name="T32" fmla="*/ 571 w 617"/>
              <a:gd name="T33" fmla="*/ 707 h 943"/>
              <a:gd name="T34" fmla="*/ 418 w 617"/>
              <a:gd name="T35" fmla="*/ 827 h 943"/>
              <a:gd name="T36" fmla="*/ 541 w 617"/>
              <a:gd name="T37" fmla="*/ 911 h 943"/>
              <a:gd name="T38" fmla="*/ 513 w 617"/>
              <a:gd name="T39" fmla="*/ 943 h 943"/>
              <a:gd name="T40" fmla="*/ 114 w 617"/>
              <a:gd name="T41" fmla="*/ 943 h 943"/>
              <a:gd name="T42" fmla="*/ 87 w 617"/>
              <a:gd name="T43" fmla="*/ 911 h 943"/>
              <a:gd name="T44" fmla="*/ 191 w 617"/>
              <a:gd name="T45" fmla="*/ 834 h 943"/>
              <a:gd name="T46" fmla="*/ 0 w 617"/>
              <a:gd name="T47" fmla="*/ 536 h 943"/>
              <a:gd name="T48" fmla="*/ 260 w 617"/>
              <a:gd name="T49" fmla="*/ 228 h 943"/>
              <a:gd name="T50" fmla="*/ 229 w 617"/>
              <a:gd name="T51" fmla="*/ 125 h 943"/>
              <a:gd name="T52" fmla="*/ 248 w 617"/>
              <a:gd name="T53" fmla="*/ 89 h 943"/>
              <a:gd name="T54" fmla="*/ 340 w 617"/>
              <a:gd name="T55" fmla="*/ 60 h 943"/>
              <a:gd name="T56" fmla="*/ 376 w 617"/>
              <a:gd name="T57" fmla="*/ 79 h 943"/>
              <a:gd name="T58" fmla="*/ 487 w 617"/>
              <a:gd name="T59" fmla="*/ 432 h 943"/>
              <a:gd name="T60" fmla="*/ 468 w 617"/>
              <a:gd name="T61" fmla="*/ 468 h 943"/>
              <a:gd name="T62" fmla="*/ 376 w 617"/>
              <a:gd name="T63" fmla="*/ 497 h 943"/>
              <a:gd name="T64" fmla="*/ 339 w 617"/>
              <a:gd name="T65" fmla="*/ 478 h 943"/>
              <a:gd name="T66" fmla="*/ 295 w 617"/>
              <a:gd name="T67" fmla="*/ 334 h 943"/>
              <a:gd name="T68" fmla="*/ 113 w 617"/>
              <a:gd name="T69" fmla="*/ 526 h 943"/>
              <a:gd name="T70" fmla="*/ 281 w 617"/>
              <a:gd name="T71" fmla="*/ 735 h 943"/>
              <a:gd name="T72" fmla="*/ 373 w 617"/>
              <a:gd name="T73" fmla="*/ 707 h 943"/>
              <a:gd name="T74" fmla="*/ 342 w 617"/>
              <a:gd name="T75" fmla="*/ 707 h 943"/>
              <a:gd name="T76" fmla="*/ 326 w 617"/>
              <a:gd name="T77" fmla="*/ 691 h 943"/>
              <a:gd name="T78" fmla="*/ 326 w 617"/>
              <a:gd name="T79" fmla="*/ 671 h 943"/>
              <a:gd name="T80" fmla="*/ 342 w 617"/>
              <a:gd name="T81" fmla="*/ 656 h 943"/>
              <a:gd name="T82" fmla="*/ 601 w 617"/>
              <a:gd name="T83" fmla="*/ 656 h 943"/>
              <a:gd name="T84" fmla="*/ 617 w 617"/>
              <a:gd name="T85" fmla="*/ 671 h 943"/>
              <a:gd name="T86" fmla="*/ 383 w 617"/>
              <a:gd name="T87" fmla="*/ 528 h 943"/>
              <a:gd name="T88" fmla="*/ 362 w 617"/>
              <a:gd name="T89" fmla="*/ 557 h 943"/>
              <a:gd name="T90" fmla="*/ 396 w 617"/>
              <a:gd name="T91" fmla="*/ 569 h 943"/>
              <a:gd name="T92" fmla="*/ 488 w 617"/>
              <a:gd name="T93" fmla="*/ 540 h 943"/>
              <a:gd name="T94" fmla="*/ 509 w 617"/>
              <a:gd name="T95" fmla="*/ 511 h 943"/>
              <a:gd name="T96" fmla="*/ 475 w 617"/>
              <a:gd name="T97" fmla="*/ 499 h 943"/>
              <a:gd name="T98" fmla="*/ 383 w 617"/>
              <a:gd name="T99" fmla="*/ 528 h 943"/>
              <a:gd name="T100" fmla="*/ 236 w 617"/>
              <a:gd name="T101" fmla="*/ 40 h 943"/>
              <a:gd name="T102" fmla="*/ 247 w 617"/>
              <a:gd name="T103" fmla="*/ 19 h 943"/>
              <a:gd name="T104" fmla="*/ 299 w 617"/>
              <a:gd name="T105" fmla="*/ 3 h 943"/>
              <a:gd name="T106" fmla="*/ 320 w 617"/>
              <a:gd name="T107" fmla="*/ 14 h 943"/>
              <a:gd name="T108" fmla="*/ 324 w 617"/>
              <a:gd name="T109" fmla="*/ 24 h 943"/>
              <a:gd name="T110" fmla="*/ 312 w 617"/>
              <a:gd name="T111" fmla="*/ 46 h 943"/>
              <a:gd name="T112" fmla="*/ 261 w 617"/>
              <a:gd name="T113" fmla="*/ 62 h 943"/>
              <a:gd name="T114" fmla="*/ 239 w 617"/>
              <a:gd name="T115" fmla="*/ 51 h 943"/>
              <a:gd name="T116" fmla="*/ 236 w 617"/>
              <a:gd name="T117" fmla="*/ 40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7" h="943">
                <a:moveTo>
                  <a:pt x="336" y="810"/>
                </a:moveTo>
                <a:cubicBezTo>
                  <a:pt x="319" y="794"/>
                  <a:pt x="292" y="794"/>
                  <a:pt x="276" y="810"/>
                </a:cubicBezTo>
                <a:cubicBezTo>
                  <a:pt x="259" y="827"/>
                  <a:pt x="259" y="854"/>
                  <a:pt x="276" y="871"/>
                </a:cubicBezTo>
                <a:cubicBezTo>
                  <a:pt x="292" y="887"/>
                  <a:pt x="319" y="887"/>
                  <a:pt x="336" y="871"/>
                </a:cubicBezTo>
                <a:cubicBezTo>
                  <a:pt x="353" y="854"/>
                  <a:pt x="353" y="827"/>
                  <a:pt x="336" y="810"/>
                </a:cubicBezTo>
                <a:close/>
                <a:moveTo>
                  <a:pt x="335" y="175"/>
                </a:moveTo>
                <a:lnTo>
                  <a:pt x="392" y="368"/>
                </a:lnTo>
                <a:cubicBezTo>
                  <a:pt x="394" y="373"/>
                  <a:pt x="398" y="377"/>
                  <a:pt x="403" y="378"/>
                </a:cubicBezTo>
                <a:cubicBezTo>
                  <a:pt x="405" y="378"/>
                  <a:pt x="408" y="378"/>
                  <a:pt x="410" y="377"/>
                </a:cubicBezTo>
                <a:cubicBezTo>
                  <a:pt x="418" y="375"/>
                  <a:pt x="422" y="367"/>
                  <a:pt x="420" y="359"/>
                </a:cubicBezTo>
                <a:lnTo>
                  <a:pt x="363" y="167"/>
                </a:lnTo>
                <a:cubicBezTo>
                  <a:pt x="360" y="159"/>
                  <a:pt x="352" y="155"/>
                  <a:pt x="345" y="157"/>
                </a:cubicBezTo>
                <a:cubicBezTo>
                  <a:pt x="337" y="159"/>
                  <a:pt x="333" y="167"/>
                  <a:pt x="335" y="175"/>
                </a:cubicBezTo>
                <a:close/>
                <a:moveTo>
                  <a:pt x="617" y="671"/>
                </a:moveTo>
                <a:lnTo>
                  <a:pt x="617" y="691"/>
                </a:lnTo>
                <a:cubicBezTo>
                  <a:pt x="617" y="699"/>
                  <a:pt x="609" y="707"/>
                  <a:pt x="601" y="707"/>
                </a:cubicBezTo>
                <a:lnTo>
                  <a:pt x="571" y="707"/>
                </a:lnTo>
                <a:cubicBezTo>
                  <a:pt x="539" y="751"/>
                  <a:pt x="475" y="801"/>
                  <a:pt x="418" y="827"/>
                </a:cubicBezTo>
                <a:cubicBezTo>
                  <a:pt x="482" y="844"/>
                  <a:pt x="541" y="886"/>
                  <a:pt x="541" y="911"/>
                </a:cubicBezTo>
                <a:cubicBezTo>
                  <a:pt x="541" y="930"/>
                  <a:pt x="525" y="943"/>
                  <a:pt x="513" y="943"/>
                </a:cubicBezTo>
                <a:lnTo>
                  <a:pt x="114" y="943"/>
                </a:lnTo>
                <a:cubicBezTo>
                  <a:pt x="99" y="943"/>
                  <a:pt x="87" y="929"/>
                  <a:pt x="87" y="911"/>
                </a:cubicBezTo>
                <a:cubicBezTo>
                  <a:pt x="87" y="886"/>
                  <a:pt x="133" y="855"/>
                  <a:pt x="191" y="834"/>
                </a:cubicBezTo>
                <a:cubicBezTo>
                  <a:pt x="46" y="752"/>
                  <a:pt x="0" y="662"/>
                  <a:pt x="0" y="536"/>
                </a:cubicBezTo>
                <a:cubicBezTo>
                  <a:pt x="0" y="398"/>
                  <a:pt x="94" y="271"/>
                  <a:pt x="260" y="228"/>
                </a:cubicBezTo>
                <a:lnTo>
                  <a:pt x="229" y="125"/>
                </a:lnTo>
                <a:cubicBezTo>
                  <a:pt x="224" y="110"/>
                  <a:pt x="233" y="94"/>
                  <a:pt x="248" y="89"/>
                </a:cubicBezTo>
                <a:lnTo>
                  <a:pt x="340" y="60"/>
                </a:lnTo>
                <a:cubicBezTo>
                  <a:pt x="355" y="56"/>
                  <a:pt x="372" y="64"/>
                  <a:pt x="376" y="79"/>
                </a:cubicBezTo>
                <a:lnTo>
                  <a:pt x="487" y="432"/>
                </a:lnTo>
                <a:cubicBezTo>
                  <a:pt x="491" y="447"/>
                  <a:pt x="483" y="464"/>
                  <a:pt x="468" y="468"/>
                </a:cubicBezTo>
                <a:lnTo>
                  <a:pt x="376" y="497"/>
                </a:lnTo>
                <a:cubicBezTo>
                  <a:pt x="360" y="502"/>
                  <a:pt x="344" y="493"/>
                  <a:pt x="339" y="478"/>
                </a:cubicBezTo>
                <a:lnTo>
                  <a:pt x="295" y="334"/>
                </a:lnTo>
                <a:cubicBezTo>
                  <a:pt x="212" y="344"/>
                  <a:pt x="113" y="422"/>
                  <a:pt x="113" y="526"/>
                </a:cubicBezTo>
                <a:cubicBezTo>
                  <a:pt x="113" y="634"/>
                  <a:pt x="193" y="735"/>
                  <a:pt x="281" y="735"/>
                </a:cubicBezTo>
                <a:cubicBezTo>
                  <a:pt x="323" y="735"/>
                  <a:pt x="353" y="722"/>
                  <a:pt x="373" y="707"/>
                </a:cubicBezTo>
                <a:lnTo>
                  <a:pt x="342" y="707"/>
                </a:lnTo>
                <a:cubicBezTo>
                  <a:pt x="334" y="707"/>
                  <a:pt x="326" y="699"/>
                  <a:pt x="326" y="691"/>
                </a:cubicBezTo>
                <a:lnTo>
                  <a:pt x="326" y="671"/>
                </a:lnTo>
                <a:cubicBezTo>
                  <a:pt x="326" y="663"/>
                  <a:pt x="334" y="656"/>
                  <a:pt x="342" y="656"/>
                </a:cubicBezTo>
                <a:lnTo>
                  <a:pt x="601" y="656"/>
                </a:lnTo>
                <a:cubicBezTo>
                  <a:pt x="609" y="656"/>
                  <a:pt x="617" y="663"/>
                  <a:pt x="617" y="671"/>
                </a:cubicBezTo>
                <a:close/>
                <a:moveTo>
                  <a:pt x="383" y="528"/>
                </a:moveTo>
                <a:cubicBezTo>
                  <a:pt x="368" y="532"/>
                  <a:pt x="358" y="546"/>
                  <a:pt x="362" y="557"/>
                </a:cubicBezTo>
                <a:cubicBezTo>
                  <a:pt x="365" y="568"/>
                  <a:pt x="380" y="573"/>
                  <a:pt x="396" y="569"/>
                </a:cubicBezTo>
                <a:lnTo>
                  <a:pt x="488" y="540"/>
                </a:lnTo>
                <a:cubicBezTo>
                  <a:pt x="503" y="535"/>
                  <a:pt x="513" y="522"/>
                  <a:pt x="509" y="511"/>
                </a:cubicBezTo>
                <a:cubicBezTo>
                  <a:pt x="506" y="500"/>
                  <a:pt x="490" y="494"/>
                  <a:pt x="475" y="499"/>
                </a:cubicBezTo>
                <a:lnTo>
                  <a:pt x="383" y="528"/>
                </a:lnTo>
                <a:close/>
                <a:moveTo>
                  <a:pt x="236" y="40"/>
                </a:moveTo>
                <a:cubicBezTo>
                  <a:pt x="233" y="31"/>
                  <a:pt x="238" y="22"/>
                  <a:pt x="247" y="19"/>
                </a:cubicBezTo>
                <a:lnTo>
                  <a:pt x="299" y="3"/>
                </a:lnTo>
                <a:cubicBezTo>
                  <a:pt x="308" y="0"/>
                  <a:pt x="317" y="5"/>
                  <a:pt x="320" y="14"/>
                </a:cubicBezTo>
                <a:lnTo>
                  <a:pt x="324" y="24"/>
                </a:lnTo>
                <a:cubicBezTo>
                  <a:pt x="326" y="33"/>
                  <a:pt x="321" y="43"/>
                  <a:pt x="312" y="46"/>
                </a:cubicBezTo>
                <a:lnTo>
                  <a:pt x="261" y="62"/>
                </a:lnTo>
                <a:cubicBezTo>
                  <a:pt x="252" y="65"/>
                  <a:pt x="242" y="60"/>
                  <a:pt x="239" y="51"/>
                </a:cubicBezTo>
                <a:lnTo>
                  <a:pt x="236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Freeform 28"/>
          <p:cNvSpPr>
            <a:spLocks noEditPoints="1"/>
          </p:cNvSpPr>
          <p:nvPr/>
        </p:nvSpPr>
        <p:spPr bwMode="auto">
          <a:xfrm>
            <a:off x="5467350" y="3440113"/>
            <a:ext cx="214313" cy="409575"/>
          </a:xfrm>
          <a:custGeom>
            <a:avLst/>
            <a:gdLst>
              <a:gd name="T0" fmla="*/ 48 w 467"/>
              <a:gd name="T1" fmla="*/ 455 h 892"/>
              <a:gd name="T2" fmla="*/ 48 w 467"/>
              <a:gd name="T3" fmla="*/ 439 h 892"/>
              <a:gd name="T4" fmla="*/ 419 w 467"/>
              <a:gd name="T5" fmla="*/ 439 h 892"/>
              <a:gd name="T6" fmla="*/ 419 w 467"/>
              <a:gd name="T7" fmla="*/ 454 h 892"/>
              <a:gd name="T8" fmla="*/ 233 w 467"/>
              <a:gd name="T9" fmla="*/ 640 h 892"/>
              <a:gd name="T10" fmla="*/ 299 w 467"/>
              <a:gd name="T11" fmla="*/ 666 h 892"/>
              <a:gd name="T12" fmla="*/ 464 w 467"/>
              <a:gd name="T13" fmla="*/ 446 h 892"/>
              <a:gd name="T14" fmla="*/ 299 w 467"/>
              <a:gd name="T15" fmla="*/ 235 h 892"/>
              <a:gd name="T16" fmla="*/ 441 w 467"/>
              <a:gd name="T17" fmla="*/ 0 h 892"/>
              <a:gd name="T18" fmla="*/ 245 w 467"/>
              <a:gd name="T19" fmla="*/ 205 h 892"/>
              <a:gd name="T20" fmla="*/ 222 w 467"/>
              <a:gd name="T21" fmla="*/ 205 h 892"/>
              <a:gd name="T22" fmla="*/ 26 w 467"/>
              <a:gd name="T23" fmla="*/ 0 h 892"/>
              <a:gd name="T24" fmla="*/ 168 w 467"/>
              <a:gd name="T25" fmla="*/ 235 h 892"/>
              <a:gd name="T26" fmla="*/ 3 w 467"/>
              <a:gd name="T27" fmla="*/ 446 h 892"/>
              <a:gd name="T28" fmla="*/ 168 w 467"/>
              <a:gd name="T29" fmla="*/ 666 h 892"/>
              <a:gd name="T30" fmla="*/ 24 w 467"/>
              <a:gd name="T31" fmla="*/ 892 h 892"/>
              <a:gd name="T32" fmla="*/ 48 w 467"/>
              <a:gd name="T33" fmla="*/ 870 h 892"/>
              <a:gd name="T34" fmla="*/ 419 w 467"/>
              <a:gd name="T35" fmla="*/ 870 h 892"/>
              <a:gd name="T36" fmla="*/ 443 w 467"/>
              <a:gd name="T37" fmla="*/ 892 h 892"/>
              <a:gd name="T38" fmla="*/ 299 w 467"/>
              <a:gd name="T39" fmla="*/ 666 h 892"/>
              <a:gd name="T40" fmla="*/ 350 w 467"/>
              <a:gd name="T41" fmla="*/ 112 h 892"/>
              <a:gd name="T42" fmla="*/ 350 w 467"/>
              <a:gd name="T43" fmla="*/ 65 h 892"/>
              <a:gd name="T44" fmla="*/ 91 w 467"/>
              <a:gd name="T45" fmla="*/ 89 h 892"/>
              <a:gd name="T46" fmla="*/ 350 w 467"/>
              <a:gd name="T47" fmla="*/ 794 h 892"/>
              <a:gd name="T48" fmla="*/ 91 w 467"/>
              <a:gd name="T49" fmla="*/ 818 h 892"/>
              <a:gd name="T50" fmla="*/ 350 w 467"/>
              <a:gd name="T51" fmla="*/ 841 h 892"/>
              <a:gd name="T52" fmla="*/ 350 w 467"/>
              <a:gd name="T53" fmla="*/ 794 h 892"/>
              <a:gd name="T54" fmla="*/ 352 w 467"/>
              <a:gd name="T55" fmla="*/ 405 h 892"/>
              <a:gd name="T56" fmla="*/ 352 w 467"/>
              <a:gd name="T57" fmla="*/ 358 h 892"/>
              <a:gd name="T58" fmla="*/ 92 w 467"/>
              <a:gd name="T59" fmla="*/ 381 h 892"/>
              <a:gd name="T60" fmla="*/ 375 w 467"/>
              <a:gd name="T61" fmla="*/ 511 h 892"/>
              <a:gd name="T62" fmla="*/ 115 w 467"/>
              <a:gd name="T63" fmla="*/ 487 h 892"/>
              <a:gd name="T64" fmla="*/ 115 w 467"/>
              <a:gd name="T65" fmla="*/ 534 h 892"/>
              <a:gd name="T66" fmla="*/ 375 w 467"/>
              <a:gd name="T67" fmla="*/ 511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7" h="892">
                <a:moveTo>
                  <a:pt x="222" y="636"/>
                </a:moveTo>
                <a:cubicBezTo>
                  <a:pt x="66" y="587"/>
                  <a:pt x="47" y="513"/>
                  <a:pt x="48" y="455"/>
                </a:cubicBezTo>
                <a:cubicBezTo>
                  <a:pt x="49" y="451"/>
                  <a:pt x="48" y="449"/>
                  <a:pt x="47" y="446"/>
                </a:cubicBezTo>
                <a:cubicBezTo>
                  <a:pt x="48" y="444"/>
                  <a:pt x="48" y="441"/>
                  <a:pt x="48" y="439"/>
                </a:cubicBezTo>
                <a:cubicBezTo>
                  <a:pt x="48" y="438"/>
                  <a:pt x="55" y="323"/>
                  <a:pt x="233" y="258"/>
                </a:cubicBezTo>
                <a:cubicBezTo>
                  <a:pt x="410" y="323"/>
                  <a:pt x="418" y="434"/>
                  <a:pt x="419" y="439"/>
                </a:cubicBezTo>
                <a:cubicBezTo>
                  <a:pt x="419" y="441"/>
                  <a:pt x="419" y="444"/>
                  <a:pt x="420" y="446"/>
                </a:cubicBezTo>
                <a:cubicBezTo>
                  <a:pt x="419" y="449"/>
                  <a:pt x="418" y="451"/>
                  <a:pt x="419" y="454"/>
                </a:cubicBezTo>
                <a:cubicBezTo>
                  <a:pt x="420" y="513"/>
                  <a:pt x="401" y="587"/>
                  <a:pt x="245" y="636"/>
                </a:cubicBezTo>
                <a:cubicBezTo>
                  <a:pt x="241" y="637"/>
                  <a:pt x="237" y="638"/>
                  <a:pt x="233" y="640"/>
                </a:cubicBezTo>
                <a:cubicBezTo>
                  <a:pt x="230" y="638"/>
                  <a:pt x="226" y="637"/>
                  <a:pt x="222" y="636"/>
                </a:cubicBezTo>
                <a:close/>
                <a:moveTo>
                  <a:pt x="299" y="666"/>
                </a:moveTo>
                <a:cubicBezTo>
                  <a:pt x="412" y="621"/>
                  <a:pt x="467" y="551"/>
                  <a:pt x="465" y="454"/>
                </a:cubicBezTo>
                <a:cubicBezTo>
                  <a:pt x="465" y="451"/>
                  <a:pt x="465" y="448"/>
                  <a:pt x="464" y="446"/>
                </a:cubicBezTo>
                <a:cubicBezTo>
                  <a:pt x="465" y="443"/>
                  <a:pt x="465" y="440"/>
                  <a:pt x="465" y="437"/>
                </a:cubicBezTo>
                <a:cubicBezTo>
                  <a:pt x="465" y="431"/>
                  <a:pt x="458" y="314"/>
                  <a:pt x="299" y="235"/>
                </a:cubicBezTo>
                <a:cubicBezTo>
                  <a:pt x="412" y="191"/>
                  <a:pt x="467" y="121"/>
                  <a:pt x="465" y="23"/>
                </a:cubicBezTo>
                <a:cubicBezTo>
                  <a:pt x="465" y="10"/>
                  <a:pt x="454" y="0"/>
                  <a:pt x="441" y="0"/>
                </a:cubicBezTo>
                <a:cubicBezTo>
                  <a:pt x="429" y="0"/>
                  <a:pt x="418" y="11"/>
                  <a:pt x="419" y="24"/>
                </a:cubicBezTo>
                <a:cubicBezTo>
                  <a:pt x="420" y="83"/>
                  <a:pt x="401" y="157"/>
                  <a:pt x="245" y="205"/>
                </a:cubicBezTo>
                <a:cubicBezTo>
                  <a:pt x="241" y="206"/>
                  <a:pt x="237" y="208"/>
                  <a:pt x="233" y="209"/>
                </a:cubicBezTo>
                <a:cubicBezTo>
                  <a:pt x="230" y="208"/>
                  <a:pt x="226" y="206"/>
                  <a:pt x="222" y="205"/>
                </a:cubicBezTo>
                <a:cubicBezTo>
                  <a:pt x="66" y="157"/>
                  <a:pt x="47" y="83"/>
                  <a:pt x="48" y="24"/>
                </a:cubicBezTo>
                <a:cubicBezTo>
                  <a:pt x="49" y="11"/>
                  <a:pt x="38" y="0"/>
                  <a:pt x="26" y="0"/>
                </a:cubicBezTo>
                <a:cubicBezTo>
                  <a:pt x="13" y="0"/>
                  <a:pt x="2" y="10"/>
                  <a:pt x="2" y="23"/>
                </a:cubicBezTo>
                <a:cubicBezTo>
                  <a:pt x="0" y="121"/>
                  <a:pt x="55" y="191"/>
                  <a:pt x="168" y="235"/>
                </a:cubicBezTo>
                <a:cubicBezTo>
                  <a:pt x="9" y="314"/>
                  <a:pt x="2" y="431"/>
                  <a:pt x="2" y="437"/>
                </a:cubicBezTo>
                <a:cubicBezTo>
                  <a:pt x="2" y="440"/>
                  <a:pt x="2" y="443"/>
                  <a:pt x="3" y="446"/>
                </a:cubicBezTo>
                <a:cubicBezTo>
                  <a:pt x="3" y="448"/>
                  <a:pt x="2" y="451"/>
                  <a:pt x="2" y="454"/>
                </a:cubicBezTo>
                <a:cubicBezTo>
                  <a:pt x="0" y="551"/>
                  <a:pt x="55" y="621"/>
                  <a:pt x="168" y="666"/>
                </a:cubicBezTo>
                <a:cubicBezTo>
                  <a:pt x="9" y="744"/>
                  <a:pt x="2" y="862"/>
                  <a:pt x="2" y="868"/>
                </a:cubicBezTo>
                <a:cubicBezTo>
                  <a:pt x="1" y="880"/>
                  <a:pt x="11" y="891"/>
                  <a:pt x="24" y="892"/>
                </a:cubicBezTo>
                <a:lnTo>
                  <a:pt x="25" y="892"/>
                </a:lnTo>
                <a:cubicBezTo>
                  <a:pt x="38" y="892"/>
                  <a:pt x="48" y="882"/>
                  <a:pt x="48" y="870"/>
                </a:cubicBezTo>
                <a:cubicBezTo>
                  <a:pt x="49" y="865"/>
                  <a:pt x="57" y="753"/>
                  <a:pt x="233" y="689"/>
                </a:cubicBezTo>
                <a:cubicBezTo>
                  <a:pt x="410" y="753"/>
                  <a:pt x="418" y="864"/>
                  <a:pt x="419" y="870"/>
                </a:cubicBezTo>
                <a:cubicBezTo>
                  <a:pt x="419" y="882"/>
                  <a:pt x="429" y="892"/>
                  <a:pt x="442" y="892"/>
                </a:cubicBezTo>
                <a:cubicBezTo>
                  <a:pt x="442" y="892"/>
                  <a:pt x="442" y="892"/>
                  <a:pt x="443" y="892"/>
                </a:cubicBezTo>
                <a:cubicBezTo>
                  <a:pt x="456" y="891"/>
                  <a:pt x="466" y="880"/>
                  <a:pt x="465" y="868"/>
                </a:cubicBezTo>
                <a:cubicBezTo>
                  <a:pt x="465" y="862"/>
                  <a:pt x="458" y="744"/>
                  <a:pt x="299" y="666"/>
                </a:cubicBezTo>
                <a:close/>
                <a:moveTo>
                  <a:pt x="114" y="112"/>
                </a:moveTo>
                <a:lnTo>
                  <a:pt x="350" y="112"/>
                </a:lnTo>
                <a:cubicBezTo>
                  <a:pt x="363" y="112"/>
                  <a:pt x="374" y="102"/>
                  <a:pt x="374" y="89"/>
                </a:cubicBezTo>
                <a:cubicBezTo>
                  <a:pt x="374" y="76"/>
                  <a:pt x="363" y="65"/>
                  <a:pt x="350" y="65"/>
                </a:cubicBezTo>
                <a:lnTo>
                  <a:pt x="114" y="65"/>
                </a:lnTo>
                <a:cubicBezTo>
                  <a:pt x="101" y="65"/>
                  <a:pt x="91" y="76"/>
                  <a:pt x="91" y="89"/>
                </a:cubicBezTo>
                <a:cubicBezTo>
                  <a:pt x="91" y="102"/>
                  <a:pt x="101" y="112"/>
                  <a:pt x="114" y="112"/>
                </a:cubicBezTo>
                <a:close/>
                <a:moveTo>
                  <a:pt x="350" y="794"/>
                </a:moveTo>
                <a:lnTo>
                  <a:pt x="114" y="794"/>
                </a:lnTo>
                <a:cubicBezTo>
                  <a:pt x="101" y="794"/>
                  <a:pt x="91" y="805"/>
                  <a:pt x="91" y="818"/>
                </a:cubicBezTo>
                <a:cubicBezTo>
                  <a:pt x="91" y="831"/>
                  <a:pt x="101" y="841"/>
                  <a:pt x="114" y="841"/>
                </a:cubicBezTo>
                <a:lnTo>
                  <a:pt x="350" y="841"/>
                </a:lnTo>
                <a:cubicBezTo>
                  <a:pt x="363" y="841"/>
                  <a:pt x="374" y="831"/>
                  <a:pt x="374" y="818"/>
                </a:cubicBezTo>
                <a:cubicBezTo>
                  <a:pt x="374" y="805"/>
                  <a:pt x="363" y="794"/>
                  <a:pt x="350" y="794"/>
                </a:cubicBezTo>
                <a:close/>
                <a:moveTo>
                  <a:pt x="115" y="405"/>
                </a:moveTo>
                <a:lnTo>
                  <a:pt x="352" y="405"/>
                </a:lnTo>
                <a:cubicBezTo>
                  <a:pt x="365" y="405"/>
                  <a:pt x="375" y="394"/>
                  <a:pt x="375" y="381"/>
                </a:cubicBezTo>
                <a:cubicBezTo>
                  <a:pt x="375" y="369"/>
                  <a:pt x="365" y="358"/>
                  <a:pt x="352" y="358"/>
                </a:cubicBezTo>
                <a:lnTo>
                  <a:pt x="115" y="358"/>
                </a:lnTo>
                <a:cubicBezTo>
                  <a:pt x="102" y="358"/>
                  <a:pt x="92" y="369"/>
                  <a:pt x="92" y="381"/>
                </a:cubicBezTo>
                <a:cubicBezTo>
                  <a:pt x="92" y="394"/>
                  <a:pt x="102" y="405"/>
                  <a:pt x="115" y="405"/>
                </a:cubicBezTo>
                <a:close/>
                <a:moveTo>
                  <a:pt x="375" y="511"/>
                </a:moveTo>
                <a:cubicBezTo>
                  <a:pt x="375" y="498"/>
                  <a:pt x="365" y="487"/>
                  <a:pt x="352" y="487"/>
                </a:cubicBezTo>
                <a:lnTo>
                  <a:pt x="115" y="487"/>
                </a:lnTo>
                <a:cubicBezTo>
                  <a:pt x="102" y="487"/>
                  <a:pt x="92" y="498"/>
                  <a:pt x="92" y="511"/>
                </a:cubicBezTo>
                <a:cubicBezTo>
                  <a:pt x="92" y="523"/>
                  <a:pt x="102" y="534"/>
                  <a:pt x="115" y="534"/>
                </a:cubicBezTo>
                <a:lnTo>
                  <a:pt x="352" y="534"/>
                </a:lnTo>
                <a:cubicBezTo>
                  <a:pt x="365" y="534"/>
                  <a:pt x="375" y="523"/>
                  <a:pt x="375" y="5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5375275" y="2727325"/>
            <a:ext cx="409575" cy="409575"/>
          </a:xfrm>
          <a:custGeom>
            <a:avLst/>
            <a:gdLst>
              <a:gd name="T0" fmla="*/ 972 w 1145"/>
              <a:gd name="T1" fmla="*/ 602 h 1145"/>
              <a:gd name="T2" fmla="*/ 948 w 1145"/>
              <a:gd name="T3" fmla="*/ 568 h 1145"/>
              <a:gd name="T4" fmla="*/ 1030 w 1145"/>
              <a:gd name="T5" fmla="*/ 544 h 1145"/>
              <a:gd name="T6" fmla="*/ 1054 w 1145"/>
              <a:gd name="T7" fmla="*/ 577 h 1145"/>
              <a:gd name="T8" fmla="*/ 992 w 1145"/>
              <a:gd name="T9" fmla="*/ 810 h 1145"/>
              <a:gd name="T10" fmla="*/ 972 w 1145"/>
              <a:gd name="T11" fmla="*/ 829 h 1145"/>
              <a:gd name="T12" fmla="*/ 954 w 1145"/>
              <a:gd name="T13" fmla="*/ 826 h 1145"/>
              <a:gd name="T14" fmla="*/ 893 w 1145"/>
              <a:gd name="T15" fmla="*/ 783 h 1145"/>
              <a:gd name="T16" fmla="*/ 900 w 1145"/>
              <a:gd name="T17" fmla="*/ 756 h 1145"/>
              <a:gd name="T18" fmla="*/ 921 w 1145"/>
              <a:gd name="T19" fmla="*/ 744 h 1145"/>
              <a:gd name="T20" fmla="*/ 983 w 1145"/>
              <a:gd name="T21" fmla="*/ 776 h 1145"/>
              <a:gd name="T22" fmla="*/ 822 w 1145"/>
              <a:gd name="T23" fmla="*/ 469 h 1145"/>
              <a:gd name="T24" fmla="*/ 572 w 1145"/>
              <a:gd name="T25" fmla="*/ 652 h 1145"/>
              <a:gd name="T26" fmla="*/ 572 w 1145"/>
              <a:gd name="T27" fmla="*/ 493 h 1145"/>
              <a:gd name="T28" fmla="*/ 785 w 1145"/>
              <a:gd name="T29" fmla="*/ 406 h 1145"/>
              <a:gd name="T30" fmla="*/ 828 w 1145"/>
              <a:gd name="T31" fmla="*/ 418 h 1145"/>
              <a:gd name="T32" fmla="*/ 822 w 1145"/>
              <a:gd name="T33" fmla="*/ 469 h 1145"/>
              <a:gd name="T34" fmla="*/ 389 w 1145"/>
              <a:gd name="T35" fmla="*/ 245 h 1145"/>
              <a:gd name="T36" fmla="*/ 368 w 1145"/>
              <a:gd name="T37" fmla="*/ 253 h 1145"/>
              <a:gd name="T38" fmla="*/ 318 w 1145"/>
              <a:gd name="T39" fmla="*/ 191 h 1145"/>
              <a:gd name="T40" fmla="*/ 335 w 1145"/>
              <a:gd name="T41" fmla="*/ 153 h 1145"/>
              <a:gd name="T42" fmla="*/ 354 w 1145"/>
              <a:gd name="T43" fmla="*/ 151 h 1145"/>
              <a:gd name="T44" fmla="*/ 398 w 1145"/>
              <a:gd name="T45" fmla="*/ 212 h 1145"/>
              <a:gd name="T46" fmla="*/ 250 w 1145"/>
              <a:gd name="T47" fmla="*/ 381 h 1145"/>
              <a:gd name="T48" fmla="*/ 224 w 1145"/>
              <a:gd name="T49" fmla="*/ 401 h 1145"/>
              <a:gd name="T50" fmla="*/ 162 w 1145"/>
              <a:gd name="T51" fmla="*/ 369 h 1145"/>
              <a:gd name="T52" fmla="*/ 157 w 1145"/>
              <a:gd name="T53" fmla="*/ 328 h 1145"/>
              <a:gd name="T54" fmla="*/ 191 w 1145"/>
              <a:gd name="T55" fmla="*/ 319 h 1145"/>
              <a:gd name="T56" fmla="*/ 252 w 1145"/>
              <a:gd name="T57" fmla="*/ 363 h 1145"/>
              <a:gd name="T58" fmla="*/ 241 w 1145"/>
              <a:gd name="T59" fmla="*/ 798 h 1145"/>
              <a:gd name="T60" fmla="*/ 178 w 1145"/>
              <a:gd name="T61" fmla="*/ 830 h 1145"/>
              <a:gd name="T62" fmla="*/ 157 w 1145"/>
              <a:gd name="T63" fmla="*/ 818 h 1145"/>
              <a:gd name="T64" fmla="*/ 150 w 1145"/>
              <a:gd name="T65" fmla="*/ 791 h 1145"/>
              <a:gd name="T66" fmla="*/ 212 w 1145"/>
              <a:gd name="T67" fmla="*/ 747 h 1145"/>
              <a:gd name="T68" fmla="*/ 230 w 1145"/>
              <a:gd name="T69" fmla="*/ 745 h 1145"/>
              <a:gd name="T70" fmla="*/ 250 w 1145"/>
              <a:gd name="T71" fmla="*/ 764 h 1145"/>
              <a:gd name="T72" fmla="*/ 90 w 1145"/>
              <a:gd name="T73" fmla="*/ 577 h 1145"/>
              <a:gd name="T74" fmla="*/ 115 w 1145"/>
              <a:gd name="T75" fmla="*/ 544 h 1145"/>
              <a:gd name="T76" fmla="*/ 197 w 1145"/>
              <a:gd name="T77" fmla="*/ 568 h 1145"/>
              <a:gd name="T78" fmla="*/ 173 w 1145"/>
              <a:gd name="T79" fmla="*/ 602 h 1145"/>
              <a:gd name="T80" fmla="*/ 90 w 1145"/>
              <a:gd name="T81" fmla="*/ 577 h 1145"/>
              <a:gd name="T82" fmla="*/ 568 w 1145"/>
              <a:gd name="T83" fmla="*/ 91 h 1145"/>
              <a:gd name="T84" fmla="*/ 601 w 1145"/>
              <a:gd name="T85" fmla="*/ 115 h 1145"/>
              <a:gd name="T86" fmla="*/ 577 w 1145"/>
              <a:gd name="T87" fmla="*/ 197 h 1145"/>
              <a:gd name="T88" fmla="*/ 543 w 1145"/>
              <a:gd name="T89" fmla="*/ 173 h 1145"/>
              <a:gd name="T90" fmla="*/ 747 w 1145"/>
              <a:gd name="T91" fmla="*/ 212 h 1145"/>
              <a:gd name="T92" fmla="*/ 797 w 1145"/>
              <a:gd name="T93" fmla="*/ 150 h 1145"/>
              <a:gd name="T94" fmla="*/ 817 w 1145"/>
              <a:gd name="T95" fmla="*/ 158 h 1145"/>
              <a:gd name="T96" fmla="*/ 797 w 1145"/>
              <a:gd name="T97" fmla="*/ 241 h 1145"/>
              <a:gd name="T98" fmla="*/ 776 w 1145"/>
              <a:gd name="T99" fmla="*/ 253 h 1145"/>
              <a:gd name="T100" fmla="*/ 756 w 1145"/>
              <a:gd name="T101" fmla="*/ 245 h 1145"/>
              <a:gd name="T102" fmla="*/ 904 w 1145"/>
              <a:gd name="T103" fmla="*/ 348 h 1145"/>
              <a:gd name="T104" fmla="*/ 966 w 1145"/>
              <a:gd name="T105" fmla="*/ 316 h 1145"/>
              <a:gd name="T106" fmla="*/ 987 w 1145"/>
              <a:gd name="T107" fmla="*/ 328 h 1145"/>
              <a:gd name="T108" fmla="*/ 983 w 1145"/>
              <a:gd name="T109" fmla="*/ 369 h 1145"/>
              <a:gd name="T110" fmla="*/ 921 w 1145"/>
              <a:gd name="T111" fmla="*/ 401 h 1145"/>
              <a:gd name="T112" fmla="*/ 900 w 1145"/>
              <a:gd name="T113" fmla="*/ 389 h 1145"/>
              <a:gd name="T114" fmla="*/ 904 w 1145"/>
              <a:gd name="T115" fmla="*/ 348 h 1145"/>
              <a:gd name="T116" fmla="*/ 0 w 1145"/>
              <a:gd name="T117" fmla="*/ 572 h 1145"/>
              <a:gd name="T118" fmla="*/ 1145 w 1145"/>
              <a:gd name="T119" fmla="*/ 572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5" h="1145">
                <a:moveTo>
                  <a:pt x="1030" y="602"/>
                </a:moveTo>
                <a:lnTo>
                  <a:pt x="972" y="602"/>
                </a:lnTo>
                <a:cubicBezTo>
                  <a:pt x="958" y="602"/>
                  <a:pt x="948" y="591"/>
                  <a:pt x="948" y="577"/>
                </a:cubicBezTo>
                <a:lnTo>
                  <a:pt x="948" y="568"/>
                </a:lnTo>
                <a:cubicBezTo>
                  <a:pt x="948" y="555"/>
                  <a:pt x="958" y="544"/>
                  <a:pt x="972" y="544"/>
                </a:cubicBezTo>
                <a:lnTo>
                  <a:pt x="1030" y="544"/>
                </a:lnTo>
                <a:cubicBezTo>
                  <a:pt x="1043" y="544"/>
                  <a:pt x="1054" y="555"/>
                  <a:pt x="1054" y="568"/>
                </a:cubicBezTo>
                <a:lnTo>
                  <a:pt x="1054" y="577"/>
                </a:lnTo>
                <a:cubicBezTo>
                  <a:pt x="1054" y="591"/>
                  <a:pt x="1043" y="602"/>
                  <a:pt x="1030" y="602"/>
                </a:cubicBezTo>
                <a:close/>
                <a:moveTo>
                  <a:pt x="992" y="810"/>
                </a:moveTo>
                <a:lnTo>
                  <a:pt x="987" y="818"/>
                </a:lnTo>
                <a:cubicBezTo>
                  <a:pt x="984" y="823"/>
                  <a:pt x="979" y="827"/>
                  <a:pt x="972" y="829"/>
                </a:cubicBezTo>
                <a:cubicBezTo>
                  <a:pt x="970" y="829"/>
                  <a:pt x="968" y="830"/>
                  <a:pt x="966" y="830"/>
                </a:cubicBezTo>
                <a:cubicBezTo>
                  <a:pt x="962" y="830"/>
                  <a:pt x="958" y="829"/>
                  <a:pt x="954" y="826"/>
                </a:cubicBezTo>
                <a:lnTo>
                  <a:pt x="904" y="798"/>
                </a:lnTo>
                <a:cubicBezTo>
                  <a:pt x="898" y="794"/>
                  <a:pt x="894" y="789"/>
                  <a:pt x="893" y="783"/>
                </a:cubicBezTo>
                <a:cubicBezTo>
                  <a:pt x="891" y="777"/>
                  <a:pt x="892" y="770"/>
                  <a:pt x="895" y="764"/>
                </a:cubicBezTo>
                <a:lnTo>
                  <a:pt x="900" y="756"/>
                </a:lnTo>
                <a:cubicBezTo>
                  <a:pt x="903" y="751"/>
                  <a:pt x="908" y="747"/>
                  <a:pt x="914" y="745"/>
                </a:cubicBezTo>
                <a:cubicBezTo>
                  <a:pt x="916" y="745"/>
                  <a:pt x="919" y="744"/>
                  <a:pt x="921" y="744"/>
                </a:cubicBezTo>
                <a:cubicBezTo>
                  <a:pt x="925" y="744"/>
                  <a:pt x="929" y="745"/>
                  <a:pt x="933" y="747"/>
                </a:cubicBezTo>
                <a:lnTo>
                  <a:pt x="983" y="776"/>
                </a:lnTo>
                <a:cubicBezTo>
                  <a:pt x="994" y="783"/>
                  <a:pt x="998" y="798"/>
                  <a:pt x="992" y="810"/>
                </a:cubicBezTo>
                <a:close/>
                <a:moveTo>
                  <a:pt x="822" y="469"/>
                </a:moveTo>
                <a:lnTo>
                  <a:pt x="651" y="574"/>
                </a:lnTo>
                <a:cubicBezTo>
                  <a:pt x="651" y="617"/>
                  <a:pt x="615" y="652"/>
                  <a:pt x="572" y="652"/>
                </a:cubicBezTo>
                <a:cubicBezTo>
                  <a:pt x="529" y="652"/>
                  <a:pt x="493" y="616"/>
                  <a:pt x="493" y="572"/>
                </a:cubicBezTo>
                <a:cubicBezTo>
                  <a:pt x="493" y="529"/>
                  <a:pt x="529" y="493"/>
                  <a:pt x="572" y="493"/>
                </a:cubicBezTo>
                <a:cubicBezTo>
                  <a:pt x="586" y="493"/>
                  <a:pt x="599" y="497"/>
                  <a:pt x="610" y="503"/>
                </a:cubicBezTo>
                <a:lnTo>
                  <a:pt x="785" y="406"/>
                </a:lnTo>
                <a:cubicBezTo>
                  <a:pt x="790" y="403"/>
                  <a:pt x="795" y="402"/>
                  <a:pt x="800" y="402"/>
                </a:cubicBezTo>
                <a:cubicBezTo>
                  <a:pt x="811" y="402"/>
                  <a:pt x="822" y="408"/>
                  <a:pt x="828" y="418"/>
                </a:cubicBezTo>
                <a:lnTo>
                  <a:pt x="832" y="426"/>
                </a:lnTo>
                <a:cubicBezTo>
                  <a:pt x="841" y="441"/>
                  <a:pt x="836" y="460"/>
                  <a:pt x="822" y="469"/>
                </a:cubicBezTo>
                <a:close/>
                <a:moveTo>
                  <a:pt x="400" y="231"/>
                </a:moveTo>
                <a:cubicBezTo>
                  <a:pt x="398" y="237"/>
                  <a:pt x="394" y="242"/>
                  <a:pt x="389" y="245"/>
                </a:cubicBezTo>
                <a:lnTo>
                  <a:pt x="381" y="250"/>
                </a:lnTo>
                <a:cubicBezTo>
                  <a:pt x="377" y="252"/>
                  <a:pt x="373" y="253"/>
                  <a:pt x="368" y="253"/>
                </a:cubicBezTo>
                <a:cubicBezTo>
                  <a:pt x="360" y="253"/>
                  <a:pt x="352" y="249"/>
                  <a:pt x="347" y="241"/>
                </a:cubicBezTo>
                <a:lnTo>
                  <a:pt x="318" y="191"/>
                </a:lnTo>
                <a:cubicBezTo>
                  <a:pt x="312" y="179"/>
                  <a:pt x="316" y="165"/>
                  <a:pt x="327" y="158"/>
                </a:cubicBezTo>
                <a:lnTo>
                  <a:pt x="335" y="153"/>
                </a:lnTo>
                <a:cubicBezTo>
                  <a:pt x="339" y="151"/>
                  <a:pt x="343" y="150"/>
                  <a:pt x="348" y="150"/>
                </a:cubicBezTo>
                <a:cubicBezTo>
                  <a:pt x="350" y="150"/>
                  <a:pt x="352" y="150"/>
                  <a:pt x="354" y="151"/>
                </a:cubicBezTo>
                <a:cubicBezTo>
                  <a:pt x="360" y="152"/>
                  <a:pt x="365" y="157"/>
                  <a:pt x="369" y="162"/>
                </a:cubicBezTo>
                <a:lnTo>
                  <a:pt x="398" y="212"/>
                </a:lnTo>
                <a:cubicBezTo>
                  <a:pt x="401" y="218"/>
                  <a:pt x="402" y="224"/>
                  <a:pt x="400" y="231"/>
                </a:cubicBezTo>
                <a:close/>
                <a:moveTo>
                  <a:pt x="250" y="381"/>
                </a:moveTo>
                <a:lnTo>
                  <a:pt x="245" y="389"/>
                </a:lnTo>
                <a:cubicBezTo>
                  <a:pt x="240" y="397"/>
                  <a:pt x="232" y="401"/>
                  <a:pt x="224" y="401"/>
                </a:cubicBezTo>
                <a:cubicBezTo>
                  <a:pt x="220" y="401"/>
                  <a:pt x="216" y="400"/>
                  <a:pt x="212" y="398"/>
                </a:cubicBezTo>
                <a:lnTo>
                  <a:pt x="162" y="369"/>
                </a:lnTo>
                <a:cubicBezTo>
                  <a:pt x="150" y="362"/>
                  <a:pt x="146" y="347"/>
                  <a:pt x="153" y="336"/>
                </a:cubicBezTo>
                <a:lnTo>
                  <a:pt x="157" y="328"/>
                </a:lnTo>
                <a:cubicBezTo>
                  <a:pt x="162" y="320"/>
                  <a:pt x="170" y="316"/>
                  <a:pt x="178" y="316"/>
                </a:cubicBezTo>
                <a:cubicBezTo>
                  <a:pt x="183" y="316"/>
                  <a:pt x="187" y="317"/>
                  <a:pt x="191" y="319"/>
                </a:cubicBezTo>
                <a:lnTo>
                  <a:pt x="241" y="348"/>
                </a:lnTo>
                <a:cubicBezTo>
                  <a:pt x="246" y="351"/>
                  <a:pt x="250" y="356"/>
                  <a:pt x="252" y="363"/>
                </a:cubicBezTo>
                <a:cubicBezTo>
                  <a:pt x="254" y="369"/>
                  <a:pt x="253" y="376"/>
                  <a:pt x="250" y="381"/>
                </a:cubicBezTo>
                <a:close/>
                <a:moveTo>
                  <a:pt x="241" y="798"/>
                </a:moveTo>
                <a:lnTo>
                  <a:pt x="191" y="826"/>
                </a:lnTo>
                <a:cubicBezTo>
                  <a:pt x="187" y="829"/>
                  <a:pt x="183" y="830"/>
                  <a:pt x="178" y="830"/>
                </a:cubicBezTo>
                <a:cubicBezTo>
                  <a:pt x="176" y="830"/>
                  <a:pt x="174" y="829"/>
                  <a:pt x="172" y="829"/>
                </a:cubicBezTo>
                <a:cubicBezTo>
                  <a:pt x="166" y="827"/>
                  <a:pt x="161" y="823"/>
                  <a:pt x="157" y="818"/>
                </a:cubicBezTo>
                <a:lnTo>
                  <a:pt x="153" y="810"/>
                </a:lnTo>
                <a:cubicBezTo>
                  <a:pt x="150" y="804"/>
                  <a:pt x="149" y="797"/>
                  <a:pt x="150" y="791"/>
                </a:cubicBezTo>
                <a:cubicBezTo>
                  <a:pt x="152" y="785"/>
                  <a:pt x="156" y="780"/>
                  <a:pt x="162" y="776"/>
                </a:cubicBezTo>
                <a:lnTo>
                  <a:pt x="212" y="747"/>
                </a:lnTo>
                <a:cubicBezTo>
                  <a:pt x="215" y="745"/>
                  <a:pt x="220" y="744"/>
                  <a:pt x="224" y="744"/>
                </a:cubicBezTo>
                <a:cubicBezTo>
                  <a:pt x="226" y="744"/>
                  <a:pt x="228" y="745"/>
                  <a:pt x="230" y="745"/>
                </a:cubicBezTo>
                <a:cubicBezTo>
                  <a:pt x="236" y="747"/>
                  <a:pt x="242" y="751"/>
                  <a:pt x="245" y="756"/>
                </a:cubicBezTo>
                <a:lnTo>
                  <a:pt x="250" y="764"/>
                </a:lnTo>
                <a:cubicBezTo>
                  <a:pt x="256" y="776"/>
                  <a:pt x="252" y="791"/>
                  <a:pt x="241" y="798"/>
                </a:cubicBezTo>
                <a:close/>
                <a:moveTo>
                  <a:pt x="90" y="577"/>
                </a:moveTo>
                <a:lnTo>
                  <a:pt x="90" y="568"/>
                </a:lnTo>
                <a:cubicBezTo>
                  <a:pt x="90" y="555"/>
                  <a:pt x="101" y="544"/>
                  <a:pt x="115" y="544"/>
                </a:cubicBezTo>
                <a:lnTo>
                  <a:pt x="173" y="544"/>
                </a:lnTo>
                <a:cubicBezTo>
                  <a:pt x="186" y="544"/>
                  <a:pt x="197" y="555"/>
                  <a:pt x="197" y="568"/>
                </a:cubicBezTo>
                <a:lnTo>
                  <a:pt x="197" y="577"/>
                </a:lnTo>
                <a:cubicBezTo>
                  <a:pt x="197" y="591"/>
                  <a:pt x="186" y="602"/>
                  <a:pt x="173" y="602"/>
                </a:cubicBezTo>
                <a:lnTo>
                  <a:pt x="115" y="602"/>
                </a:lnTo>
                <a:cubicBezTo>
                  <a:pt x="101" y="602"/>
                  <a:pt x="90" y="591"/>
                  <a:pt x="90" y="577"/>
                </a:cubicBezTo>
                <a:close/>
                <a:moveTo>
                  <a:pt x="543" y="115"/>
                </a:moveTo>
                <a:cubicBezTo>
                  <a:pt x="543" y="102"/>
                  <a:pt x="554" y="91"/>
                  <a:pt x="568" y="91"/>
                </a:cubicBezTo>
                <a:lnTo>
                  <a:pt x="577" y="91"/>
                </a:lnTo>
                <a:cubicBezTo>
                  <a:pt x="590" y="91"/>
                  <a:pt x="601" y="102"/>
                  <a:pt x="601" y="115"/>
                </a:cubicBezTo>
                <a:lnTo>
                  <a:pt x="601" y="173"/>
                </a:lnTo>
                <a:cubicBezTo>
                  <a:pt x="601" y="187"/>
                  <a:pt x="590" y="197"/>
                  <a:pt x="577" y="197"/>
                </a:cubicBezTo>
                <a:lnTo>
                  <a:pt x="568" y="197"/>
                </a:lnTo>
                <a:cubicBezTo>
                  <a:pt x="554" y="197"/>
                  <a:pt x="543" y="187"/>
                  <a:pt x="543" y="173"/>
                </a:cubicBezTo>
                <a:lnTo>
                  <a:pt x="543" y="115"/>
                </a:lnTo>
                <a:close/>
                <a:moveTo>
                  <a:pt x="747" y="212"/>
                </a:moveTo>
                <a:lnTo>
                  <a:pt x="776" y="162"/>
                </a:lnTo>
                <a:cubicBezTo>
                  <a:pt x="780" y="154"/>
                  <a:pt x="789" y="150"/>
                  <a:pt x="797" y="150"/>
                </a:cubicBezTo>
                <a:cubicBezTo>
                  <a:pt x="801" y="150"/>
                  <a:pt x="805" y="151"/>
                  <a:pt x="809" y="153"/>
                </a:cubicBezTo>
                <a:lnTo>
                  <a:pt x="817" y="158"/>
                </a:lnTo>
                <a:cubicBezTo>
                  <a:pt x="829" y="165"/>
                  <a:pt x="833" y="179"/>
                  <a:pt x="826" y="191"/>
                </a:cubicBezTo>
                <a:lnTo>
                  <a:pt x="797" y="241"/>
                </a:lnTo>
                <a:cubicBezTo>
                  <a:pt x="794" y="247"/>
                  <a:pt x="789" y="251"/>
                  <a:pt x="782" y="252"/>
                </a:cubicBezTo>
                <a:cubicBezTo>
                  <a:pt x="780" y="253"/>
                  <a:pt x="778" y="253"/>
                  <a:pt x="776" y="253"/>
                </a:cubicBezTo>
                <a:cubicBezTo>
                  <a:pt x="772" y="253"/>
                  <a:pt x="768" y="252"/>
                  <a:pt x="764" y="250"/>
                </a:cubicBezTo>
                <a:lnTo>
                  <a:pt x="756" y="245"/>
                </a:lnTo>
                <a:cubicBezTo>
                  <a:pt x="744" y="239"/>
                  <a:pt x="740" y="224"/>
                  <a:pt x="747" y="212"/>
                </a:cubicBezTo>
                <a:close/>
                <a:moveTo>
                  <a:pt x="904" y="348"/>
                </a:moveTo>
                <a:lnTo>
                  <a:pt x="954" y="319"/>
                </a:lnTo>
                <a:cubicBezTo>
                  <a:pt x="958" y="317"/>
                  <a:pt x="962" y="316"/>
                  <a:pt x="966" y="316"/>
                </a:cubicBezTo>
                <a:cubicBezTo>
                  <a:pt x="968" y="316"/>
                  <a:pt x="970" y="316"/>
                  <a:pt x="972" y="317"/>
                </a:cubicBezTo>
                <a:cubicBezTo>
                  <a:pt x="979" y="318"/>
                  <a:pt x="984" y="322"/>
                  <a:pt x="987" y="328"/>
                </a:cubicBezTo>
                <a:lnTo>
                  <a:pt x="992" y="336"/>
                </a:lnTo>
                <a:cubicBezTo>
                  <a:pt x="998" y="347"/>
                  <a:pt x="995" y="362"/>
                  <a:pt x="983" y="369"/>
                </a:cubicBezTo>
                <a:lnTo>
                  <a:pt x="933" y="398"/>
                </a:lnTo>
                <a:cubicBezTo>
                  <a:pt x="929" y="400"/>
                  <a:pt x="925" y="401"/>
                  <a:pt x="921" y="401"/>
                </a:cubicBezTo>
                <a:cubicBezTo>
                  <a:pt x="919" y="401"/>
                  <a:pt x="916" y="401"/>
                  <a:pt x="914" y="400"/>
                </a:cubicBezTo>
                <a:cubicBezTo>
                  <a:pt x="908" y="399"/>
                  <a:pt x="903" y="395"/>
                  <a:pt x="900" y="389"/>
                </a:cubicBezTo>
                <a:lnTo>
                  <a:pt x="895" y="381"/>
                </a:lnTo>
                <a:cubicBezTo>
                  <a:pt x="888" y="369"/>
                  <a:pt x="892" y="355"/>
                  <a:pt x="904" y="348"/>
                </a:cubicBezTo>
                <a:close/>
                <a:moveTo>
                  <a:pt x="572" y="0"/>
                </a:moveTo>
                <a:cubicBezTo>
                  <a:pt x="256" y="0"/>
                  <a:pt x="0" y="256"/>
                  <a:pt x="0" y="572"/>
                </a:cubicBezTo>
                <a:cubicBezTo>
                  <a:pt x="0" y="889"/>
                  <a:pt x="256" y="1145"/>
                  <a:pt x="572" y="1145"/>
                </a:cubicBezTo>
                <a:cubicBezTo>
                  <a:pt x="888" y="1145"/>
                  <a:pt x="1145" y="889"/>
                  <a:pt x="1145" y="572"/>
                </a:cubicBezTo>
                <a:cubicBezTo>
                  <a:pt x="1145" y="256"/>
                  <a:pt x="888" y="0"/>
                  <a:pt x="5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Freeform 14"/>
          <p:cNvSpPr>
            <a:spLocks noEditPoints="1"/>
          </p:cNvSpPr>
          <p:nvPr/>
        </p:nvSpPr>
        <p:spPr bwMode="auto">
          <a:xfrm>
            <a:off x="4606925" y="2732088"/>
            <a:ext cx="409575" cy="409575"/>
          </a:xfrm>
          <a:custGeom>
            <a:avLst/>
            <a:gdLst>
              <a:gd name="T0" fmla="*/ 1024 w 1145"/>
              <a:gd name="T1" fmla="*/ 569 h 1145"/>
              <a:gd name="T2" fmla="*/ 1145 w 1145"/>
              <a:gd name="T3" fmla="*/ 569 h 1145"/>
              <a:gd name="T4" fmla="*/ 824 w 1145"/>
              <a:gd name="T5" fmla="*/ 762 h 1145"/>
              <a:gd name="T6" fmla="*/ 824 w 1145"/>
              <a:gd name="T7" fmla="*/ 883 h 1145"/>
              <a:gd name="T8" fmla="*/ 824 w 1145"/>
              <a:gd name="T9" fmla="*/ 762 h 1145"/>
              <a:gd name="T10" fmla="*/ 358 w 1145"/>
              <a:gd name="T11" fmla="*/ 298 h 1145"/>
              <a:gd name="T12" fmla="*/ 545 w 1145"/>
              <a:gd name="T13" fmla="*/ 118 h 1145"/>
              <a:gd name="T14" fmla="*/ 545 w 1145"/>
              <a:gd name="T15" fmla="*/ 1027 h 1145"/>
              <a:gd name="T16" fmla="*/ 356 w 1145"/>
              <a:gd name="T17" fmla="*/ 843 h 1145"/>
              <a:gd name="T18" fmla="*/ 545 w 1145"/>
              <a:gd name="T19" fmla="*/ 1027 h 1145"/>
              <a:gd name="T20" fmla="*/ 305 w 1145"/>
              <a:gd name="T21" fmla="*/ 859 h 1145"/>
              <a:gd name="T22" fmla="*/ 242 w 1145"/>
              <a:gd name="T23" fmla="*/ 886 h 1145"/>
              <a:gd name="T24" fmla="*/ 935 w 1145"/>
              <a:gd name="T25" fmla="*/ 845 h 1145"/>
              <a:gd name="T26" fmla="*/ 848 w 1145"/>
              <a:gd name="T27" fmla="*/ 933 h 1145"/>
              <a:gd name="T28" fmla="*/ 805 w 1145"/>
              <a:gd name="T29" fmla="*/ 933 h 1145"/>
              <a:gd name="T30" fmla="*/ 679 w 1145"/>
              <a:gd name="T31" fmla="*/ 1014 h 1145"/>
              <a:gd name="T32" fmla="*/ 597 w 1145"/>
              <a:gd name="T33" fmla="*/ 816 h 1145"/>
              <a:gd name="T34" fmla="*/ 712 w 1145"/>
              <a:gd name="T35" fmla="*/ 822 h 1145"/>
              <a:gd name="T36" fmla="*/ 597 w 1145"/>
              <a:gd name="T37" fmla="*/ 764 h 1145"/>
              <a:gd name="T38" fmla="*/ 831 w 1145"/>
              <a:gd name="T39" fmla="*/ 598 h 1145"/>
              <a:gd name="T40" fmla="*/ 824 w 1145"/>
              <a:gd name="T41" fmla="*/ 709 h 1145"/>
              <a:gd name="T42" fmla="*/ 883 w 1145"/>
              <a:gd name="T43" fmla="*/ 598 h 1145"/>
              <a:gd name="T44" fmla="*/ 971 w 1145"/>
              <a:gd name="T45" fmla="*/ 569 h 1145"/>
              <a:gd name="T46" fmla="*/ 883 w 1145"/>
              <a:gd name="T47" fmla="*/ 546 h 1145"/>
              <a:gd name="T48" fmla="*/ 819 w 1145"/>
              <a:gd name="T49" fmla="*/ 425 h 1145"/>
              <a:gd name="T50" fmla="*/ 597 w 1145"/>
              <a:gd name="T51" fmla="*/ 546 h 1145"/>
              <a:gd name="T52" fmla="*/ 719 w 1145"/>
              <a:gd name="T53" fmla="*/ 365 h 1145"/>
              <a:gd name="T54" fmla="*/ 597 w 1145"/>
              <a:gd name="T55" fmla="*/ 325 h 1145"/>
              <a:gd name="T56" fmla="*/ 679 w 1145"/>
              <a:gd name="T57" fmla="*/ 130 h 1145"/>
              <a:gd name="T58" fmla="*/ 800 w 1145"/>
              <a:gd name="T59" fmla="*/ 201 h 1145"/>
              <a:gd name="T60" fmla="*/ 832 w 1145"/>
              <a:gd name="T61" fmla="*/ 200 h 1145"/>
              <a:gd name="T62" fmla="*/ 933 w 1145"/>
              <a:gd name="T63" fmla="*/ 297 h 1145"/>
              <a:gd name="T64" fmla="*/ 1084 w 1145"/>
              <a:gd name="T65" fmla="*/ 456 h 1145"/>
              <a:gd name="T66" fmla="*/ 571 w 1145"/>
              <a:gd name="T67" fmla="*/ 0 h 1145"/>
              <a:gd name="T68" fmla="*/ 289 w 1145"/>
              <a:gd name="T69" fmla="*/ 217 h 1145"/>
              <a:gd name="T70" fmla="*/ 307 w 1145"/>
              <a:gd name="T71" fmla="*/ 282 h 1145"/>
              <a:gd name="T72" fmla="*/ 261 w 1145"/>
              <a:gd name="T73" fmla="*/ 320 h 1145"/>
              <a:gd name="T74" fmla="*/ 265 w 1145"/>
              <a:gd name="T75" fmla="*/ 461 h 1145"/>
              <a:gd name="T76" fmla="*/ 318 w 1145"/>
              <a:gd name="T77" fmla="*/ 464 h 1145"/>
              <a:gd name="T78" fmla="*/ 545 w 1145"/>
              <a:gd name="T79" fmla="*/ 377 h 1145"/>
              <a:gd name="T80" fmla="*/ 395 w 1145"/>
              <a:gd name="T81" fmla="*/ 546 h 1145"/>
              <a:gd name="T82" fmla="*/ 395 w 1145"/>
              <a:gd name="T83" fmla="*/ 598 h 1145"/>
              <a:gd name="T84" fmla="*/ 545 w 1145"/>
              <a:gd name="T85" fmla="*/ 764 h 1145"/>
              <a:gd name="T86" fmla="*/ 318 w 1145"/>
              <a:gd name="T87" fmla="*/ 680 h 1145"/>
              <a:gd name="T88" fmla="*/ 265 w 1145"/>
              <a:gd name="T89" fmla="*/ 683 h 1145"/>
              <a:gd name="T90" fmla="*/ 208 w 1145"/>
              <a:gd name="T91" fmla="*/ 845 h 1145"/>
              <a:gd name="T92" fmla="*/ 176 w 1145"/>
              <a:gd name="T93" fmla="*/ 598 h 1145"/>
              <a:gd name="T94" fmla="*/ 176 w 1145"/>
              <a:gd name="T95" fmla="*/ 546 h 1145"/>
              <a:gd name="T96" fmla="*/ 172 w 1145"/>
              <a:gd name="T97" fmla="*/ 356 h 1145"/>
              <a:gd name="T98" fmla="*/ 0 w 1145"/>
              <a:gd name="T99" fmla="*/ 572 h 1145"/>
              <a:gd name="T100" fmla="*/ 1135 w 1145"/>
              <a:gd name="T101" fmla="*/ 670 h 1145"/>
              <a:gd name="T102" fmla="*/ 1017 w 1145"/>
              <a:gd name="T103" fmla="*/ 660 h 1145"/>
              <a:gd name="T104" fmla="*/ 819 w 1145"/>
              <a:gd name="T105" fmla="*/ 373 h 1145"/>
              <a:gd name="T106" fmla="*/ 819 w 1145"/>
              <a:gd name="T107" fmla="*/ 252 h 1145"/>
              <a:gd name="T108" fmla="*/ 179 w 1145"/>
              <a:gd name="T109" fmla="*/ 304 h 1145"/>
              <a:gd name="T110" fmla="*/ 179 w 1145"/>
              <a:gd name="T111" fmla="*/ 183 h 1145"/>
              <a:gd name="T112" fmla="*/ 179 w 1145"/>
              <a:gd name="T113" fmla="*/ 304 h 1145"/>
              <a:gd name="T114" fmla="*/ 346 w 1145"/>
              <a:gd name="T115" fmla="*/ 572 h 1145"/>
              <a:gd name="T116" fmla="*/ 225 w 1145"/>
              <a:gd name="T117" fmla="*/ 572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45" h="1145">
                <a:moveTo>
                  <a:pt x="1084" y="509"/>
                </a:moveTo>
                <a:cubicBezTo>
                  <a:pt x="1051" y="509"/>
                  <a:pt x="1024" y="536"/>
                  <a:pt x="1024" y="569"/>
                </a:cubicBezTo>
                <a:cubicBezTo>
                  <a:pt x="1024" y="603"/>
                  <a:pt x="1051" y="630"/>
                  <a:pt x="1084" y="630"/>
                </a:cubicBezTo>
                <a:cubicBezTo>
                  <a:pt x="1117" y="630"/>
                  <a:pt x="1145" y="603"/>
                  <a:pt x="1145" y="569"/>
                </a:cubicBezTo>
                <a:cubicBezTo>
                  <a:pt x="1145" y="536"/>
                  <a:pt x="1117" y="509"/>
                  <a:pt x="1084" y="509"/>
                </a:cubicBezTo>
                <a:close/>
                <a:moveTo>
                  <a:pt x="824" y="762"/>
                </a:moveTo>
                <a:cubicBezTo>
                  <a:pt x="791" y="762"/>
                  <a:pt x="764" y="789"/>
                  <a:pt x="764" y="822"/>
                </a:cubicBezTo>
                <a:cubicBezTo>
                  <a:pt x="764" y="856"/>
                  <a:pt x="791" y="883"/>
                  <a:pt x="824" y="883"/>
                </a:cubicBezTo>
                <a:cubicBezTo>
                  <a:pt x="858" y="883"/>
                  <a:pt x="885" y="856"/>
                  <a:pt x="885" y="822"/>
                </a:cubicBezTo>
                <a:cubicBezTo>
                  <a:pt x="885" y="789"/>
                  <a:pt x="858" y="762"/>
                  <a:pt x="824" y="762"/>
                </a:cubicBezTo>
                <a:close/>
                <a:moveTo>
                  <a:pt x="545" y="325"/>
                </a:moveTo>
                <a:cubicBezTo>
                  <a:pt x="479" y="323"/>
                  <a:pt x="416" y="314"/>
                  <a:pt x="358" y="298"/>
                </a:cubicBezTo>
                <a:cubicBezTo>
                  <a:pt x="384" y="226"/>
                  <a:pt x="421" y="168"/>
                  <a:pt x="463" y="130"/>
                </a:cubicBezTo>
                <a:cubicBezTo>
                  <a:pt x="490" y="124"/>
                  <a:pt x="517" y="120"/>
                  <a:pt x="545" y="118"/>
                </a:cubicBezTo>
                <a:lnTo>
                  <a:pt x="545" y="325"/>
                </a:lnTo>
                <a:close/>
                <a:moveTo>
                  <a:pt x="545" y="1027"/>
                </a:moveTo>
                <a:cubicBezTo>
                  <a:pt x="517" y="1025"/>
                  <a:pt x="490" y="1021"/>
                  <a:pt x="463" y="1014"/>
                </a:cubicBezTo>
                <a:cubicBezTo>
                  <a:pt x="420" y="976"/>
                  <a:pt x="383" y="917"/>
                  <a:pt x="356" y="843"/>
                </a:cubicBezTo>
                <a:cubicBezTo>
                  <a:pt x="415" y="827"/>
                  <a:pt x="479" y="818"/>
                  <a:pt x="545" y="816"/>
                </a:cubicBezTo>
                <a:lnTo>
                  <a:pt x="545" y="1027"/>
                </a:lnTo>
                <a:close/>
                <a:moveTo>
                  <a:pt x="242" y="886"/>
                </a:moveTo>
                <a:cubicBezTo>
                  <a:pt x="262" y="876"/>
                  <a:pt x="283" y="867"/>
                  <a:pt x="305" y="859"/>
                </a:cubicBezTo>
                <a:cubicBezTo>
                  <a:pt x="321" y="903"/>
                  <a:pt x="340" y="942"/>
                  <a:pt x="362" y="976"/>
                </a:cubicBezTo>
                <a:cubicBezTo>
                  <a:pt x="317" y="953"/>
                  <a:pt x="277" y="922"/>
                  <a:pt x="242" y="886"/>
                </a:cubicBezTo>
                <a:close/>
                <a:moveTo>
                  <a:pt x="1017" y="660"/>
                </a:moveTo>
                <a:cubicBezTo>
                  <a:pt x="1004" y="728"/>
                  <a:pt x="975" y="791"/>
                  <a:pt x="935" y="845"/>
                </a:cubicBezTo>
                <a:cubicBezTo>
                  <a:pt x="935" y="845"/>
                  <a:pt x="935" y="845"/>
                  <a:pt x="935" y="845"/>
                </a:cubicBezTo>
                <a:cubicBezTo>
                  <a:pt x="926" y="888"/>
                  <a:pt x="892" y="923"/>
                  <a:pt x="848" y="933"/>
                </a:cubicBezTo>
                <a:cubicBezTo>
                  <a:pt x="827" y="949"/>
                  <a:pt x="805" y="963"/>
                  <a:pt x="781" y="976"/>
                </a:cubicBezTo>
                <a:cubicBezTo>
                  <a:pt x="789" y="963"/>
                  <a:pt x="797" y="948"/>
                  <a:pt x="805" y="933"/>
                </a:cubicBezTo>
                <a:cubicBezTo>
                  <a:pt x="787" y="930"/>
                  <a:pt x="770" y="923"/>
                  <a:pt x="756" y="912"/>
                </a:cubicBezTo>
                <a:cubicBezTo>
                  <a:pt x="734" y="954"/>
                  <a:pt x="708" y="989"/>
                  <a:pt x="679" y="1014"/>
                </a:cubicBezTo>
                <a:cubicBezTo>
                  <a:pt x="653" y="1021"/>
                  <a:pt x="625" y="1025"/>
                  <a:pt x="597" y="1027"/>
                </a:cubicBezTo>
                <a:lnTo>
                  <a:pt x="597" y="816"/>
                </a:lnTo>
                <a:cubicBezTo>
                  <a:pt x="637" y="817"/>
                  <a:pt x="675" y="821"/>
                  <a:pt x="712" y="827"/>
                </a:cubicBezTo>
                <a:cubicBezTo>
                  <a:pt x="712" y="826"/>
                  <a:pt x="712" y="824"/>
                  <a:pt x="712" y="822"/>
                </a:cubicBezTo>
                <a:cubicBezTo>
                  <a:pt x="712" y="806"/>
                  <a:pt x="715" y="790"/>
                  <a:pt x="722" y="776"/>
                </a:cubicBezTo>
                <a:cubicBezTo>
                  <a:pt x="682" y="769"/>
                  <a:pt x="640" y="765"/>
                  <a:pt x="597" y="764"/>
                </a:cubicBezTo>
                <a:lnTo>
                  <a:pt x="597" y="598"/>
                </a:lnTo>
                <a:lnTo>
                  <a:pt x="831" y="598"/>
                </a:lnTo>
                <a:cubicBezTo>
                  <a:pt x="830" y="637"/>
                  <a:pt x="826" y="674"/>
                  <a:pt x="820" y="710"/>
                </a:cubicBezTo>
                <a:cubicBezTo>
                  <a:pt x="822" y="710"/>
                  <a:pt x="823" y="709"/>
                  <a:pt x="824" y="709"/>
                </a:cubicBezTo>
                <a:cubicBezTo>
                  <a:pt x="842" y="709"/>
                  <a:pt x="858" y="713"/>
                  <a:pt x="872" y="720"/>
                </a:cubicBezTo>
                <a:cubicBezTo>
                  <a:pt x="878" y="681"/>
                  <a:pt x="882" y="641"/>
                  <a:pt x="883" y="598"/>
                </a:cubicBezTo>
                <a:lnTo>
                  <a:pt x="975" y="598"/>
                </a:lnTo>
                <a:cubicBezTo>
                  <a:pt x="973" y="589"/>
                  <a:pt x="971" y="579"/>
                  <a:pt x="971" y="569"/>
                </a:cubicBezTo>
                <a:cubicBezTo>
                  <a:pt x="971" y="561"/>
                  <a:pt x="972" y="554"/>
                  <a:pt x="974" y="546"/>
                </a:cubicBezTo>
                <a:lnTo>
                  <a:pt x="883" y="546"/>
                </a:lnTo>
                <a:cubicBezTo>
                  <a:pt x="882" y="500"/>
                  <a:pt x="878" y="455"/>
                  <a:pt x="870" y="413"/>
                </a:cubicBezTo>
                <a:cubicBezTo>
                  <a:pt x="855" y="421"/>
                  <a:pt x="837" y="425"/>
                  <a:pt x="819" y="425"/>
                </a:cubicBezTo>
                <a:cubicBezTo>
                  <a:pt x="826" y="464"/>
                  <a:pt x="830" y="504"/>
                  <a:pt x="831" y="546"/>
                </a:cubicBezTo>
                <a:lnTo>
                  <a:pt x="597" y="546"/>
                </a:lnTo>
                <a:lnTo>
                  <a:pt x="597" y="377"/>
                </a:lnTo>
                <a:cubicBezTo>
                  <a:pt x="639" y="376"/>
                  <a:pt x="680" y="372"/>
                  <a:pt x="719" y="365"/>
                </a:cubicBezTo>
                <a:cubicBezTo>
                  <a:pt x="711" y="350"/>
                  <a:pt x="707" y="333"/>
                  <a:pt x="706" y="314"/>
                </a:cubicBezTo>
                <a:cubicBezTo>
                  <a:pt x="671" y="320"/>
                  <a:pt x="635" y="323"/>
                  <a:pt x="597" y="325"/>
                </a:cubicBezTo>
                <a:lnTo>
                  <a:pt x="597" y="118"/>
                </a:lnTo>
                <a:cubicBezTo>
                  <a:pt x="625" y="120"/>
                  <a:pt x="653" y="124"/>
                  <a:pt x="679" y="130"/>
                </a:cubicBezTo>
                <a:cubicBezTo>
                  <a:pt x="706" y="154"/>
                  <a:pt x="730" y="185"/>
                  <a:pt x="751" y="223"/>
                </a:cubicBezTo>
                <a:cubicBezTo>
                  <a:pt x="765" y="212"/>
                  <a:pt x="782" y="204"/>
                  <a:pt x="800" y="201"/>
                </a:cubicBezTo>
                <a:cubicBezTo>
                  <a:pt x="794" y="190"/>
                  <a:pt x="787" y="179"/>
                  <a:pt x="781" y="169"/>
                </a:cubicBezTo>
                <a:cubicBezTo>
                  <a:pt x="799" y="178"/>
                  <a:pt x="816" y="189"/>
                  <a:pt x="832" y="200"/>
                </a:cubicBezTo>
                <a:cubicBezTo>
                  <a:pt x="883" y="206"/>
                  <a:pt x="924" y="247"/>
                  <a:pt x="931" y="298"/>
                </a:cubicBezTo>
                <a:cubicBezTo>
                  <a:pt x="931" y="298"/>
                  <a:pt x="932" y="298"/>
                  <a:pt x="933" y="297"/>
                </a:cubicBezTo>
                <a:cubicBezTo>
                  <a:pt x="973" y="350"/>
                  <a:pt x="1002" y="412"/>
                  <a:pt x="1016" y="480"/>
                </a:cubicBezTo>
                <a:cubicBezTo>
                  <a:pt x="1035" y="465"/>
                  <a:pt x="1059" y="456"/>
                  <a:pt x="1084" y="456"/>
                </a:cubicBezTo>
                <a:cubicBezTo>
                  <a:pt x="1102" y="456"/>
                  <a:pt x="1118" y="461"/>
                  <a:pt x="1133" y="468"/>
                </a:cubicBezTo>
                <a:cubicBezTo>
                  <a:pt x="1084" y="202"/>
                  <a:pt x="851" y="0"/>
                  <a:pt x="571" y="0"/>
                </a:cubicBezTo>
                <a:cubicBezTo>
                  <a:pt x="432" y="0"/>
                  <a:pt x="304" y="50"/>
                  <a:pt x="205" y="133"/>
                </a:cubicBezTo>
                <a:cubicBezTo>
                  <a:pt x="246" y="143"/>
                  <a:pt x="279" y="176"/>
                  <a:pt x="289" y="217"/>
                </a:cubicBezTo>
                <a:cubicBezTo>
                  <a:pt x="311" y="199"/>
                  <a:pt x="336" y="182"/>
                  <a:pt x="362" y="169"/>
                </a:cubicBezTo>
                <a:cubicBezTo>
                  <a:pt x="341" y="202"/>
                  <a:pt x="322" y="240"/>
                  <a:pt x="307" y="282"/>
                </a:cubicBezTo>
                <a:cubicBezTo>
                  <a:pt x="300" y="280"/>
                  <a:pt x="294" y="277"/>
                  <a:pt x="287" y="275"/>
                </a:cubicBezTo>
                <a:cubicBezTo>
                  <a:pt x="282" y="292"/>
                  <a:pt x="273" y="308"/>
                  <a:pt x="261" y="320"/>
                </a:cubicBezTo>
                <a:cubicBezTo>
                  <a:pt x="271" y="324"/>
                  <a:pt x="280" y="328"/>
                  <a:pt x="291" y="332"/>
                </a:cubicBezTo>
                <a:cubicBezTo>
                  <a:pt x="279" y="372"/>
                  <a:pt x="271" y="416"/>
                  <a:pt x="265" y="461"/>
                </a:cubicBezTo>
                <a:cubicBezTo>
                  <a:pt x="272" y="460"/>
                  <a:pt x="279" y="459"/>
                  <a:pt x="286" y="459"/>
                </a:cubicBezTo>
                <a:cubicBezTo>
                  <a:pt x="297" y="459"/>
                  <a:pt x="308" y="461"/>
                  <a:pt x="318" y="464"/>
                </a:cubicBezTo>
                <a:cubicBezTo>
                  <a:pt x="323" y="423"/>
                  <a:pt x="331" y="384"/>
                  <a:pt x="342" y="348"/>
                </a:cubicBezTo>
                <a:cubicBezTo>
                  <a:pt x="405" y="365"/>
                  <a:pt x="474" y="375"/>
                  <a:pt x="545" y="377"/>
                </a:cubicBezTo>
                <a:lnTo>
                  <a:pt x="545" y="546"/>
                </a:lnTo>
                <a:lnTo>
                  <a:pt x="395" y="546"/>
                </a:lnTo>
                <a:cubicBezTo>
                  <a:pt x="397" y="555"/>
                  <a:pt x="398" y="563"/>
                  <a:pt x="398" y="572"/>
                </a:cubicBezTo>
                <a:cubicBezTo>
                  <a:pt x="398" y="581"/>
                  <a:pt x="397" y="590"/>
                  <a:pt x="395" y="598"/>
                </a:cubicBezTo>
                <a:lnTo>
                  <a:pt x="545" y="598"/>
                </a:lnTo>
                <a:lnTo>
                  <a:pt x="545" y="764"/>
                </a:lnTo>
                <a:cubicBezTo>
                  <a:pt x="474" y="766"/>
                  <a:pt x="404" y="776"/>
                  <a:pt x="341" y="793"/>
                </a:cubicBezTo>
                <a:cubicBezTo>
                  <a:pt x="331" y="758"/>
                  <a:pt x="323" y="720"/>
                  <a:pt x="318" y="680"/>
                </a:cubicBezTo>
                <a:cubicBezTo>
                  <a:pt x="308" y="683"/>
                  <a:pt x="297" y="685"/>
                  <a:pt x="286" y="685"/>
                </a:cubicBezTo>
                <a:cubicBezTo>
                  <a:pt x="279" y="685"/>
                  <a:pt x="272" y="684"/>
                  <a:pt x="265" y="683"/>
                </a:cubicBezTo>
                <a:cubicBezTo>
                  <a:pt x="271" y="727"/>
                  <a:pt x="279" y="770"/>
                  <a:pt x="290" y="809"/>
                </a:cubicBezTo>
                <a:cubicBezTo>
                  <a:pt x="261" y="819"/>
                  <a:pt x="233" y="831"/>
                  <a:pt x="208" y="845"/>
                </a:cubicBezTo>
                <a:cubicBezTo>
                  <a:pt x="156" y="775"/>
                  <a:pt x="123" y="690"/>
                  <a:pt x="118" y="598"/>
                </a:cubicBezTo>
                <a:lnTo>
                  <a:pt x="176" y="598"/>
                </a:lnTo>
                <a:cubicBezTo>
                  <a:pt x="174" y="590"/>
                  <a:pt x="173" y="581"/>
                  <a:pt x="173" y="572"/>
                </a:cubicBezTo>
                <a:cubicBezTo>
                  <a:pt x="173" y="563"/>
                  <a:pt x="174" y="555"/>
                  <a:pt x="176" y="546"/>
                </a:cubicBezTo>
                <a:lnTo>
                  <a:pt x="118" y="546"/>
                </a:lnTo>
                <a:cubicBezTo>
                  <a:pt x="122" y="478"/>
                  <a:pt x="141" y="413"/>
                  <a:pt x="172" y="356"/>
                </a:cubicBezTo>
                <a:cubicBezTo>
                  <a:pt x="129" y="353"/>
                  <a:pt x="92" y="326"/>
                  <a:pt x="76" y="288"/>
                </a:cubicBezTo>
                <a:cubicBezTo>
                  <a:pt x="27" y="372"/>
                  <a:pt x="0" y="469"/>
                  <a:pt x="0" y="572"/>
                </a:cubicBezTo>
                <a:cubicBezTo>
                  <a:pt x="0" y="888"/>
                  <a:pt x="256" y="1145"/>
                  <a:pt x="571" y="1145"/>
                </a:cubicBezTo>
                <a:cubicBezTo>
                  <a:pt x="853" y="1145"/>
                  <a:pt x="1088" y="939"/>
                  <a:pt x="1135" y="670"/>
                </a:cubicBezTo>
                <a:cubicBezTo>
                  <a:pt x="1119" y="678"/>
                  <a:pt x="1102" y="682"/>
                  <a:pt x="1084" y="682"/>
                </a:cubicBezTo>
                <a:cubicBezTo>
                  <a:pt x="1059" y="682"/>
                  <a:pt x="1036" y="674"/>
                  <a:pt x="1017" y="660"/>
                </a:cubicBezTo>
                <a:close/>
                <a:moveTo>
                  <a:pt x="758" y="312"/>
                </a:moveTo>
                <a:cubicBezTo>
                  <a:pt x="758" y="346"/>
                  <a:pt x="785" y="373"/>
                  <a:pt x="819" y="373"/>
                </a:cubicBezTo>
                <a:cubicBezTo>
                  <a:pt x="852" y="373"/>
                  <a:pt x="879" y="346"/>
                  <a:pt x="879" y="312"/>
                </a:cubicBezTo>
                <a:cubicBezTo>
                  <a:pt x="879" y="279"/>
                  <a:pt x="852" y="252"/>
                  <a:pt x="819" y="252"/>
                </a:cubicBezTo>
                <a:cubicBezTo>
                  <a:pt x="785" y="252"/>
                  <a:pt x="758" y="279"/>
                  <a:pt x="758" y="312"/>
                </a:cubicBezTo>
                <a:close/>
                <a:moveTo>
                  <a:pt x="179" y="304"/>
                </a:moveTo>
                <a:cubicBezTo>
                  <a:pt x="213" y="304"/>
                  <a:pt x="240" y="277"/>
                  <a:pt x="240" y="243"/>
                </a:cubicBezTo>
                <a:cubicBezTo>
                  <a:pt x="240" y="210"/>
                  <a:pt x="213" y="183"/>
                  <a:pt x="179" y="183"/>
                </a:cubicBezTo>
                <a:cubicBezTo>
                  <a:pt x="146" y="183"/>
                  <a:pt x="119" y="210"/>
                  <a:pt x="119" y="243"/>
                </a:cubicBezTo>
                <a:cubicBezTo>
                  <a:pt x="119" y="277"/>
                  <a:pt x="146" y="304"/>
                  <a:pt x="179" y="304"/>
                </a:cubicBezTo>
                <a:close/>
                <a:moveTo>
                  <a:pt x="286" y="633"/>
                </a:moveTo>
                <a:cubicBezTo>
                  <a:pt x="319" y="633"/>
                  <a:pt x="346" y="606"/>
                  <a:pt x="346" y="572"/>
                </a:cubicBezTo>
                <a:cubicBezTo>
                  <a:pt x="346" y="539"/>
                  <a:pt x="319" y="512"/>
                  <a:pt x="286" y="512"/>
                </a:cubicBezTo>
                <a:cubicBezTo>
                  <a:pt x="252" y="512"/>
                  <a:pt x="225" y="539"/>
                  <a:pt x="225" y="572"/>
                </a:cubicBezTo>
                <a:cubicBezTo>
                  <a:pt x="225" y="606"/>
                  <a:pt x="252" y="633"/>
                  <a:pt x="286" y="6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Freeform 28"/>
          <p:cNvSpPr>
            <a:spLocks noEditPoints="1"/>
          </p:cNvSpPr>
          <p:nvPr/>
        </p:nvSpPr>
        <p:spPr bwMode="auto">
          <a:xfrm>
            <a:off x="7531100" y="3462338"/>
            <a:ext cx="406400" cy="373063"/>
          </a:xfrm>
          <a:custGeom>
            <a:avLst/>
            <a:gdLst>
              <a:gd name="T0" fmla="*/ 628 w 1009"/>
              <a:gd name="T1" fmla="*/ 728 h 927"/>
              <a:gd name="T2" fmla="*/ 618 w 1009"/>
              <a:gd name="T3" fmla="*/ 736 h 927"/>
              <a:gd name="T4" fmla="*/ 625 w 1009"/>
              <a:gd name="T5" fmla="*/ 757 h 927"/>
              <a:gd name="T6" fmla="*/ 643 w 1009"/>
              <a:gd name="T7" fmla="*/ 760 h 927"/>
              <a:gd name="T8" fmla="*/ 656 w 1009"/>
              <a:gd name="T9" fmla="*/ 744 h 927"/>
              <a:gd name="T10" fmla="*/ 649 w 1009"/>
              <a:gd name="T11" fmla="*/ 730 h 927"/>
              <a:gd name="T12" fmla="*/ 271 w 1009"/>
              <a:gd name="T13" fmla="*/ 715 h 927"/>
              <a:gd name="T14" fmla="*/ 311 w 1009"/>
              <a:gd name="T15" fmla="*/ 549 h 927"/>
              <a:gd name="T16" fmla="*/ 117 w 1009"/>
              <a:gd name="T17" fmla="*/ 549 h 927"/>
              <a:gd name="T18" fmla="*/ 157 w 1009"/>
              <a:gd name="T19" fmla="*/ 715 h 927"/>
              <a:gd name="T20" fmla="*/ 0 w 1009"/>
              <a:gd name="T21" fmla="*/ 882 h 927"/>
              <a:gd name="T22" fmla="*/ 214 w 1009"/>
              <a:gd name="T23" fmla="*/ 923 h 927"/>
              <a:gd name="T24" fmla="*/ 428 w 1009"/>
              <a:gd name="T25" fmla="*/ 882 h 927"/>
              <a:gd name="T26" fmla="*/ 271 w 1009"/>
              <a:gd name="T27" fmla="*/ 715 h 927"/>
              <a:gd name="T28" fmla="*/ 917 w 1009"/>
              <a:gd name="T29" fmla="*/ 748 h 927"/>
              <a:gd name="T30" fmla="*/ 863 w 1009"/>
              <a:gd name="T31" fmla="*/ 798 h 927"/>
              <a:gd name="T32" fmla="*/ 829 w 1009"/>
              <a:gd name="T33" fmla="*/ 877 h 927"/>
              <a:gd name="T34" fmla="*/ 696 w 1009"/>
              <a:gd name="T35" fmla="*/ 861 h 927"/>
              <a:gd name="T36" fmla="*/ 696 w 1009"/>
              <a:gd name="T37" fmla="*/ 864 h 927"/>
              <a:gd name="T38" fmla="*/ 1009 w 1009"/>
              <a:gd name="T39" fmla="*/ 864 h 927"/>
              <a:gd name="T40" fmla="*/ 1009 w 1009"/>
              <a:gd name="T41" fmla="*/ 861 h 927"/>
              <a:gd name="T42" fmla="*/ 637 w 1009"/>
              <a:gd name="T43" fmla="*/ 503 h 927"/>
              <a:gd name="T44" fmla="*/ 637 w 1009"/>
              <a:gd name="T45" fmla="*/ 696 h 927"/>
              <a:gd name="T46" fmla="*/ 734 w 1009"/>
              <a:gd name="T47" fmla="*/ 735 h 927"/>
              <a:gd name="T48" fmla="*/ 676 w 1009"/>
              <a:gd name="T49" fmla="*/ 799 h 927"/>
              <a:gd name="T50" fmla="*/ 626 w 1009"/>
              <a:gd name="T51" fmla="*/ 768 h 927"/>
              <a:gd name="T52" fmla="*/ 572 w 1009"/>
              <a:gd name="T53" fmla="*/ 718 h 927"/>
              <a:gd name="T54" fmla="*/ 480 w 1009"/>
              <a:gd name="T55" fmla="*/ 833 h 927"/>
              <a:gd name="T56" fmla="*/ 637 w 1009"/>
              <a:gd name="T57" fmla="*/ 863 h 927"/>
              <a:gd name="T58" fmla="*/ 659 w 1009"/>
              <a:gd name="T59" fmla="*/ 861 h 927"/>
              <a:gd name="T60" fmla="*/ 648 w 1009"/>
              <a:gd name="T61" fmla="*/ 768 h 927"/>
              <a:gd name="T62" fmla="*/ 493 w 1009"/>
              <a:gd name="T63" fmla="*/ 212 h 927"/>
              <a:gd name="T64" fmla="*/ 493 w 1009"/>
              <a:gd name="T65" fmla="*/ 280 h 927"/>
              <a:gd name="T66" fmla="*/ 493 w 1009"/>
              <a:gd name="T67" fmla="*/ 212 h 927"/>
              <a:gd name="T68" fmla="*/ 660 w 1009"/>
              <a:gd name="T69" fmla="*/ 246 h 927"/>
              <a:gd name="T70" fmla="*/ 592 w 1009"/>
              <a:gd name="T71" fmla="*/ 246 h 927"/>
              <a:gd name="T72" fmla="*/ 759 w 1009"/>
              <a:gd name="T73" fmla="*/ 212 h 927"/>
              <a:gd name="T74" fmla="*/ 759 w 1009"/>
              <a:gd name="T75" fmla="*/ 280 h 927"/>
              <a:gd name="T76" fmla="*/ 759 w 1009"/>
              <a:gd name="T77" fmla="*/ 212 h 927"/>
              <a:gd name="T78" fmla="*/ 363 w 1009"/>
              <a:gd name="T79" fmla="*/ 461 h 927"/>
              <a:gd name="T80" fmla="*/ 383 w 1009"/>
              <a:gd name="T81" fmla="*/ 492 h 927"/>
              <a:gd name="T82" fmla="*/ 488 w 1009"/>
              <a:gd name="T83" fmla="*/ 444 h 927"/>
              <a:gd name="T84" fmla="*/ 929 w 1009"/>
              <a:gd name="T85" fmla="*/ 234 h 927"/>
              <a:gd name="T86" fmla="*/ 318 w 1009"/>
              <a:gd name="T87" fmla="*/ 234 h 927"/>
              <a:gd name="T88" fmla="*/ 861 w 1009"/>
              <a:gd name="T89" fmla="*/ 758 h 927"/>
              <a:gd name="T90" fmla="*/ 840 w 1009"/>
              <a:gd name="T91" fmla="*/ 760 h 927"/>
              <a:gd name="T92" fmla="*/ 833 w 1009"/>
              <a:gd name="T93" fmla="*/ 774 h 927"/>
              <a:gd name="T94" fmla="*/ 846 w 1009"/>
              <a:gd name="T95" fmla="*/ 790 h 927"/>
              <a:gd name="T96" fmla="*/ 864 w 1009"/>
              <a:gd name="T97" fmla="*/ 787 h 927"/>
              <a:gd name="T98" fmla="*/ 871 w 1009"/>
              <a:gd name="T99" fmla="*/ 766 h 927"/>
              <a:gd name="T100" fmla="*/ 861 w 1009"/>
              <a:gd name="T101" fmla="*/ 758 h 927"/>
              <a:gd name="T102" fmla="*/ 853 w 1009"/>
              <a:gd name="T103" fmla="*/ 533 h 927"/>
              <a:gd name="T104" fmla="*/ 853 w 1009"/>
              <a:gd name="T105" fmla="*/ 726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09" h="927">
                <a:moveTo>
                  <a:pt x="645" y="728"/>
                </a:moveTo>
                <a:lnTo>
                  <a:pt x="628" y="728"/>
                </a:lnTo>
                <a:cubicBezTo>
                  <a:pt x="627" y="728"/>
                  <a:pt x="625" y="729"/>
                  <a:pt x="624" y="730"/>
                </a:cubicBezTo>
                <a:lnTo>
                  <a:pt x="618" y="736"/>
                </a:lnTo>
                <a:cubicBezTo>
                  <a:pt x="616" y="738"/>
                  <a:pt x="615" y="741"/>
                  <a:pt x="617" y="744"/>
                </a:cubicBezTo>
                <a:lnTo>
                  <a:pt x="625" y="757"/>
                </a:lnTo>
                <a:cubicBezTo>
                  <a:pt x="626" y="759"/>
                  <a:pt x="628" y="760"/>
                  <a:pt x="630" y="760"/>
                </a:cubicBezTo>
                <a:lnTo>
                  <a:pt x="643" y="760"/>
                </a:lnTo>
                <a:cubicBezTo>
                  <a:pt x="645" y="760"/>
                  <a:pt x="647" y="759"/>
                  <a:pt x="649" y="757"/>
                </a:cubicBezTo>
                <a:lnTo>
                  <a:pt x="656" y="744"/>
                </a:lnTo>
                <a:cubicBezTo>
                  <a:pt x="658" y="741"/>
                  <a:pt x="658" y="738"/>
                  <a:pt x="656" y="736"/>
                </a:cubicBezTo>
                <a:lnTo>
                  <a:pt x="649" y="730"/>
                </a:lnTo>
                <a:cubicBezTo>
                  <a:pt x="648" y="729"/>
                  <a:pt x="646" y="728"/>
                  <a:pt x="645" y="728"/>
                </a:cubicBezTo>
                <a:close/>
                <a:moveTo>
                  <a:pt x="271" y="715"/>
                </a:moveTo>
                <a:cubicBezTo>
                  <a:pt x="246" y="703"/>
                  <a:pt x="258" y="677"/>
                  <a:pt x="261" y="670"/>
                </a:cubicBezTo>
                <a:cubicBezTo>
                  <a:pt x="291" y="645"/>
                  <a:pt x="311" y="598"/>
                  <a:pt x="311" y="549"/>
                </a:cubicBezTo>
                <a:cubicBezTo>
                  <a:pt x="311" y="478"/>
                  <a:pt x="267" y="432"/>
                  <a:pt x="214" y="432"/>
                </a:cubicBezTo>
                <a:cubicBezTo>
                  <a:pt x="161" y="432"/>
                  <a:pt x="117" y="478"/>
                  <a:pt x="117" y="549"/>
                </a:cubicBezTo>
                <a:cubicBezTo>
                  <a:pt x="117" y="598"/>
                  <a:pt x="137" y="645"/>
                  <a:pt x="167" y="670"/>
                </a:cubicBezTo>
                <a:cubicBezTo>
                  <a:pt x="170" y="677"/>
                  <a:pt x="182" y="703"/>
                  <a:pt x="157" y="715"/>
                </a:cubicBezTo>
                <a:cubicBezTo>
                  <a:pt x="66" y="737"/>
                  <a:pt x="0" y="806"/>
                  <a:pt x="0" y="880"/>
                </a:cubicBezTo>
                <a:cubicBezTo>
                  <a:pt x="0" y="881"/>
                  <a:pt x="0" y="882"/>
                  <a:pt x="0" y="882"/>
                </a:cubicBezTo>
                <a:cubicBezTo>
                  <a:pt x="0" y="883"/>
                  <a:pt x="0" y="883"/>
                  <a:pt x="0" y="884"/>
                </a:cubicBezTo>
                <a:cubicBezTo>
                  <a:pt x="0" y="927"/>
                  <a:pt x="45" y="923"/>
                  <a:pt x="214" y="923"/>
                </a:cubicBezTo>
                <a:cubicBezTo>
                  <a:pt x="394" y="923"/>
                  <a:pt x="429" y="927"/>
                  <a:pt x="429" y="884"/>
                </a:cubicBezTo>
                <a:cubicBezTo>
                  <a:pt x="429" y="883"/>
                  <a:pt x="428" y="883"/>
                  <a:pt x="428" y="882"/>
                </a:cubicBezTo>
                <a:cubicBezTo>
                  <a:pt x="428" y="882"/>
                  <a:pt x="429" y="881"/>
                  <a:pt x="429" y="880"/>
                </a:cubicBezTo>
                <a:cubicBezTo>
                  <a:pt x="429" y="806"/>
                  <a:pt x="362" y="737"/>
                  <a:pt x="271" y="715"/>
                </a:cubicBezTo>
                <a:close/>
                <a:moveTo>
                  <a:pt x="1009" y="861"/>
                </a:moveTo>
                <a:cubicBezTo>
                  <a:pt x="1009" y="814"/>
                  <a:pt x="971" y="769"/>
                  <a:pt x="917" y="748"/>
                </a:cubicBezTo>
                <a:lnTo>
                  <a:pt x="876" y="877"/>
                </a:lnTo>
                <a:lnTo>
                  <a:pt x="863" y="798"/>
                </a:lnTo>
                <a:lnTo>
                  <a:pt x="842" y="798"/>
                </a:lnTo>
                <a:lnTo>
                  <a:pt x="829" y="877"/>
                </a:lnTo>
                <a:lnTo>
                  <a:pt x="788" y="748"/>
                </a:lnTo>
                <a:cubicBezTo>
                  <a:pt x="734" y="769"/>
                  <a:pt x="696" y="814"/>
                  <a:pt x="696" y="861"/>
                </a:cubicBezTo>
                <a:cubicBezTo>
                  <a:pt x="696" y="862"/>
                  <a:pt x="696" y="863"/>
                  <a:pt x="696" y="863"/>
                </a:cubicBezTo>
                <a:cubicBezTo>
                  <a:pt x="696" y="863"/>
                  <a:pt x="696" y="864"/>
                  <a:pt x="696" y="864"/>
                </a:cubicBezTo>
                <a:cubicBezTo>
                  <a:pt x="696" y="895"/>
                  <a:pt x="729" y="893"/>
                  <a:pt x="853" y="893"/>
                </a:cubicBezTo>
                <a:cubicBezTo>
                  <a:pt x="984" y="893"/>
                  <a:pt x="1009" y="895"/>
                  <a:pt x="1009" y="864"/>
                </a:cubicBezTo>
                <a:cubicBezTo>
                  <a:pt x="1009" y="864"/>
                  <a:pt x="1009" y="863"/>
                  <a:pt x="1009" y="863"/>
                </a:cubicBezTo>
                <a:cubicBezTo>
                  <a:pt x="1009" y="863"/>
                  <a:pt x="1009" y="862"/>
                  <a:pt x="1009" y="861"/>
                </a:cubicBezTo>
                <a:close/>
                <a:moveTo>
                  <a:pt x="706" y="593"/>
                </a:moveTo>
                <a:cubicBezTo>
                  <a:pt x="706" y="544"/>
                  <a:pt x="675" y="503"/>
                  <a:pt x="637" y="503"/>
                </a:cubicBezTo>
                <a:cubicBezTo>
                  <a:pt x="598" y="503"/>
                  <a:pt x="567" y="544"/>
                  <a:pt x="567" y="593"/>
                </a:cubicBezTo>
                <a:cubicBezTo>
                  <a:pt x="567" y="643"/>
                  <a:pt x="598" y="696"/>
                  <a:pt x="637" y="696"/>
                </a:cubicBezTo>
                <a:cubicBezTo>
                  <a:pt x="675" y="696"/>
                  <a:pt x="706" y="643"/>
                  <a:pt x="706" y="593"/>
                </a:cubicBezTo>
                <a:close/>
                <a:moveTo>
                  <a:pt x="734" y="735"/>
                </a:moveTo>
                <a:cubicBezTo>
                  <a:pt x="724" y="728"/>
                  <a:pt x="713" y="722"/>
                  <a:pt x="701" y="718"/>
                </a:cubicBezTo>
                <a:lnTo>
                  <a:pt x="676" y="799"/>
                </a:lnTo>
                <a:cubicBezTo>
                  <a:pt x="689" y="774"/>
                  <a:pt x="709" y="752"/>
                  <a:pt x="734" y="735"/>
                </a:cubicBezTo>
                <a:close/>
                <a:moveTo>
                  <a:pt x="626" y="768"/>
                </a:moveTo>
                <a:lnTo>
                  <a:pt x="613" y="847"/>
                </a:lnTo>
                <a:lnTo>
                  <a:pt x="572" y="718"/>
                </a:lnTo>
                <a:cubicBezTo>
                  <a:pt x="518" y="739"/>
                  <a:pt x="480" y="784"/>
                  <a:pt x="480" y="832"/>
                </a:cubicBezTo>
                <a:cubicBezTo>
                  <a:pt x="480" y="832"/>
                  <a:pt x="480" y="833"/>
                  <a:pt x="480" y="833"/>
                </a:cubicBezTo>
                <a:cubicBezTo>
                  <a:pt x="480" y="833"/>
                  <a:pt x="480" y="834"/>
                  <a:pt x="480" y="834"/>
                </a:cubicBezTo>
                <a:cubicBezTo>
                  <a:pt x="480" y="866"/>
                  <a:pt x="513" y="863"/>
                  <a:pt x="637" y="863"/>
                </a:cubicBezTo>
                <a:cubicBezTo>
                  <a:pt x="645" y="863"/>
                  <a:pt x="652" y="863"/>
                  <a:pt x="659" y="863"/>
                </a:cubicBezTo>
                <a:lnTo>
                  <a:pt x="659" y="861"/>
                </a:lnTo>
                <a:cubicBezTo>
                  <a:pt x="659" y="857"/>
                  <a:pt x="660" y="852"/>
                  <a:pt x="660" y="847"/>
                </a:cubicBezTo>
                <a:lnTo>
                  <a:pt x="648" y="768"/>
                </a:lnTo>
                <a:lnTo>
                  <a:pt x="626" y="768"/>
                </a:lnTo>
                <a:close/>
                <a:moveTo>
                  <a:pt x="493" y="212"/>
                </a:moveTo>
                <a:cubicBezTo>
                  <a:pt x="511" y="212"/>
                  <a:pt x="527" y="227"/>
                  <a:pt x="527" y="246"/>
                </a:cubicBezTo>
                <a:cubicBezTo>
                  <a:pt x="527" y="265"/>
                  <a:pt x="511" y="280"/>
                  <a:pt x="493" y="280"/>
                </a:cubicBezTo>
                <a:cubicBezTo>
                  <a:pt x="474" y="280"/>
                  <a:pt x="459" y="265"/>
                  <a:pt x="459" y="246"/>
                </a:cubicBezTo>
                <a:cubicBezTo>
                  <a:pt x="459" y="227"/>
                  <a:pt x="474" y="212"/>
                  <a:pt x="493" y="212"/>
                </a:cubicBezTo>
                <a:close/>
                <a:moveTo>
                  <a:pt x="626" y="212"/>
                </a:moveTo>
                <a:cubicBezTo>
                  <a:pt x="644" y="212"/>
                  <a:pt x="660" y="227"/>
                  <a:pt x="660" y="246"/>
                </a:cubicBezTo>
                <a:cubicBezTo>
                  <a:pt x="660" y="265"/>
                  <a:pt x="644" y="280"/>
                  <a:pt x="626" y="280"/>
                </a:cubicBezTo>
                <a:cubicBezTo>
                  <a:pt x="607" y="280"/>
                  <a:pt x="592" y="265"/>
                  <a:pt x="592" y="246"/>
                </a:cubicBezTo>
                <a:cubicBezTo>
                  <a:pt x="592" y="227"/>
                  <a:pt x="607" y="212"/>
                  <a:pt x="626" y="212"/>
                </a:cubicBezTo>
                <a:close/>
                <a:moveTo>
                  <a:pt x="759" y="212"/>
                </a:moveTo>
                <a:cubicBezTo>
                  <a:pt x="777" y="212"/>
                  <a:pt x="793" y="227"/>
                  <a:pt x="793" y="246"/>
                </a:cubicBezTo>
                <a:cubicBezTo>
                  <a:pt x="793" y="265"/>
                  <a:pt x="777" y="280"/>
                  <a:pt x="759" y="280"/>
                </a:cubicBezTo>
                <a:cubicBezTo>
                  <a:pt x="740" y="280"/>
                  <a:pt x="725" y="265"/>
                  <a:pt x="725" y="246"/>
                </a:cubicBezTo>
                <a:cubicBezTo>
                  <a:pt x="725" y="227"/>
                  <a:pt x="740" y="212"/>
                  <a:pt x="759" y="212"/>
                </a:cubicBezTo>
                <a:close/>
                <a:moveTo>
                  <a:pt x="394" y="389"/>
                </a:moveTo>
                <a:lnTo>
                  <a:pt x="363" y="461"/>
                </a:lnTo>
                <a:cubicBezTo>
                  <a:pt x="359" y="469"/>
                  <a:pt x="361" y="479"/>
                  <a:pt x="368" y="486"/>
                </a:cubicBezTo>
                <a:cubicBezTo>
                  <a:pt x="372" y="490"/>
                  <a:pt x="377" y="492"/>
                  <a:pt x="383" y="492"/>
                </a:cubicBezTo>
                <a:cubicBezTo>
                  <a:pt x="386" y="492"/>
                  <a:pt x="390" y="491"/>
                  <a:pt x="393" y="490"/>
                </a:cubicBezTo>
                <a:lnTo>
                  <a:pt x="488" y="444"/>
                </a:lnTo>
                <a:cubicBezTo>
                  <a:pt x="530" y="460"/>
                  <a:pt x="576" y="468"/>
                  <a:pt x="623" y="468"/>
                </a:cubicBezTo>
                <a:cubicBezTo>
                  <a:pt x="792" y="468"/>
                  <a:pt x="929" y="363"/>
                  <a:pt x="929" y="234"/>
                </a:cubicBezTo>
                <a:cubicBezTo>
                  <a:pt x="929" y="105"/>
                  <a:pt x="792" y="0"/>
                  <a:pt x="623" y="0"/>
                </a:cubicBezTo>
                <a:cubicBezTo>
                  <a:pt x="455" y="0"/>
                  <a:pt x="318" y="105"/>
                  <a:pt x="318" y="234"/>
                </a:cubicBezTo>
                <a:cubicBezTo>
                  <a:pt x="318" y="291"/>
                  <a:pt x="345" y="346"/>
                  <a:pt x="394" y="389"/>
                </a:cubicBezTo>
                <a:close/>
                <a:moveTo>
                  <a:pt x="861" y="758"/>
                </a:moveTo>
                <a:lnTo>
                  <a:pt x="844" y="758"/>
                </a:lnTo>
                <a:cubicBezTo>
                  <a:pt x="843" y="758"/>
                  <a:pt x="841" y="759"/>
                  <a:pt x="840" y="760"/>
                </a:cubicBezTo>
                <a:lnTo>
                  <a:pt x="834" y="766"/>
                </a:lnTo>
                <a:cubicBezTo>
                  <a:pt x="832" y="768"/>
                  <a:pt x="831" y="771"/>
                  <a:pt x="833" y="774"/>
                </a:cubicBezTo>
                <a:lnTo>
                  <a:pt x="841" y="787"/>
                </a:lnTo>
                <a:cubicBezTo>
                  <a:pt x="842" y="789"/>
                  <a:pt x="844" y="790"/>
                  <a:pt x="846" y="790"/>
                </a:cubicBezTo>
                <a:lnTo>
                  <a:pt x="859" y="790"/>
                </a:lnTo>
                <a:cubicBezTo>
                  <a:pt x="861" y="790"/>
                  <a:pt x="863" y="789"/>
                  <a:pt x="864" y="787"/>
                </a:cubicBezTo>
                <a:lnTo>
                  <a:pt x="872" y="774"/>
                </a:lnTo>
                <a:cubicBezTo>
                  <a:pt x="874" y="771"/>
                  <a:pt x="873" y="768"/>
                  <a:pt x="871" y="766"/>
                </a:cubicBezTo>
                <a:lnTo>
                  <a:pt x="865" y="760"/>
                </a:lnTo>
                <a:cubicBezTo>
                  <a:pt x="864" y="759"/>
                  <a:pt x="862" y="758"/>
                  <a:pt x="861" y="758"/>
                </a:cubicBezTo>
                <a:close/>
                <a:moveTo>
                  <a:pt x="922" y="623"/>
                </a:moveTo>
                <a:cubicBezTo>
                  <a:pt x="922" y="574"/>
                  <a:pt x="891" y="533"/>
                  <a:pt x="853" y="533"/>
                </a:cubicBezTo>
                <a:cubicBezTo>
                  <a:pt x="814" y="533"/>
                  <a:pt x="783" y="574"/>
                  <a:pt x="783" y="623"/>
                </a:cubicBezTo>
                <a:cubicBezTo>
                  <a:pt x="783" y="673"/>
                  <a:pt x="814" y="726"/>
                  <a:pt x="853" y="726"/>
                </a:cubicBezTo>
                <a:cubicBezTo>
                  <a:pt x="891" y="726"/>
                  <a:pt x="922" y="673"/>
                  <a:pt x="922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Freeform 30"/>
          <p:cNvSpPr>
            <a:spLocks noEditPoints="1"/>
          </p:cNvSpPr>
          <p:nvPr/>
        </p:nvSpPr>
        <p:spPr bwMode="auto">
          <a:xfrm>
            <a:off x="6162675" y="3327400"/>
            <a:ext cx="488950" cy="492125"/>
          </a:xfrm>
          <a:custGeom>
            <a:avLst/>
            <a:gdLst>
              <a:gd name="T0" fmla="*/ 1379 w 1470"/>
              <a:gd name="T1" fmla="*/ 652 h 1478"/>
              <a:gd name="T2" fmla="*/ 1428 w 1470"/>
              <a:gd name="T3" fmla="*/ 625 h 1478"/>
              <a:gd name="T4" fmla="*/ 1426 w 1470"/>
              <a:gd name="T5" fmla="*/ 552 h 1478"/>
              <a:gd name="T6" fmla="*/ 1359 w 1470"/>
              <a:gd name="T7" fmla="*/ 557 h 1478"/>
              <a:gd name="T8" fmla="*/ 1328 w 1470"/>
              <a:gd name="T9" fmla="*/ 516 h 1478"/>
              <a:gd name="T10" fmla="*/ 1264 w 1470"/>
              <a:gd name="T11" fmla="*/ 552 h 1478"/>
              <a:gd name="T12" fmla="*/ 1233 w 1470"/>
              <a:gd name="T13" fmla="*/ 584 h 1478"/>
              <a:gd name="T14" fmla="*/ 1199 w 1470"/>
              <a:gd name="T15" fmla="*/ 648 h 1478"/>
              <a:gd name="T16" fmla="*/ 1240 w 1470"/>
              <a:gd name="T17" fmla="*/ 678 h 1478"/>
              <a:gd name="T18" fmla="*/ 1243 w 1470"/>
              <a:gd name="T19" fmla="*/ 752 h 1478"/>
              <a:gd name="T20" fmla="*/ 1309 w 1470"/>
              <a:gd name="T21" fmla="*/ 746 h 1478"/>
              <a:gd name="T22" fmla="*/ 1340 w 1470"/>
              <a:gd name="T23" fmla="*/ 787 h 1478"/>
              <a:gd name="T24" fmla="*/ 1404 w 1470"/>
              <a:gd name="T25" fmla="*/ 751 h 1478"/>
              <a:gd name="T26" fmla="*/ 1435 w 1470"/>
              <a:gd name="T27" fmla="*/ 720 h 1478"/>
              <a:gd name="T28" fmla="*/ 1470 w 1470"/>
              <a:gd name="T29" fmla="*/ 655 h 1478"/>
              <a:gd name="T30" fmla="*/ 950 w 1470"/>
              <a:gd name="T31" fmla="*/ 732 h 1478"/>
              <a:gd name="T32" fmla="*/ 928 w 1470"/>
              <a:gd name="T33" fmla="*/ 619 h 1478"/>
              <a:gd name="T34" fmla="*/ 1057 w 1470"/>
              <a:gd name="T35" fmla="*/ 693 h 1478"/>
              <a:gd name="T36" fmla="*/ 1094 w 1470"/>
              <a:gd name="T37" fmla="*/ 610 h 1478"/>
              <a:gd name="T38" fmla="*/ 1030 w 1470"/>
              <a:gd name="T39" fmla="*/ 598 h 1478"/>
              <a:gd name="T40" fmla="*/ 985 w 1470"/>
              <a:gd name="T41" fmla="*/ 508 h 1478"/>
              <a:gd name="T42" fmla="*/ 928 w 1470"/>
              <a:gd name="T43" fmla="*/ 548 h 1478"/>
              <a:gd name="T44" fmla="*/ 870 w 1470"/>
              <a:gd name="T45" fmla="*/ 508 h 1478"/>
              <a:gd name="T46" fmla="*/ 848 w 1470"/>
              <a:gd name="T47" fmla="*/ 576 h 1478"/>
              <a:gd name="T48" fmla="*/ 767 w 1470"/>
              <a:gd name="T49" fmla="*/ 599 h 1478"/>
              <a:gd name="T50" fmla="*/ 800 w 1470"/>
              <a:gd name="T51" fmla="*/ 695 h 1478"/>
              <a:gd name="T52" fmla="*/ 768 w 1470"/>
              <a:gd name="T53" fmla="*/ 758 h 1478"/>
              <a:gd name="T54" fmla="*/ 850 w 1470"/>
              <a:gd name="T55" fmla="*/ 781 h 1478"/>
              <a:gd name="T56" fmla="*/ 877 w 1470"/>
              <a:gd name="T57" fmla="*/ 849 h 1478"/>
              <a:gd name="T58" fmla="*/ 945 w 1470"/>
              <a:gd name="T59" fmla="*/ 806 h 1478"/>
              <a:gd name="T60" fmla="*/ 996 w 1470"/>
              <a:gd name="T61" fmla="*/ 844 h 1478"/>
              <a:gd name="T62" fmla="*/ 1031 w 1470"/>
              <a:gd name="T63" fmla="*/ 756 h 1478"/>
              <a:gd name="T64" fmla="*/ 1098 w 1470"/>
              <a:gd name="T65" fmla="*/ 734 h 1478"/>
              <a:gd name="T66" fmla="*/ 465 w 1470"/>
              <a:gd name="T67" fmla="*/ 405 h 1478"/>
              <a:gd name="T68" fmla="*/ 1005 w 1470"/>
              <a:gd name="T69" fmla="*/ 271 h 1478"/>
              <a:gd name="T70" fmla="*/ 1257 w 1470"/>
              <a:gd name="T71" fmla="*/ 484 h 1478"/>
              <a:gd name="T72" fmla="*/ 1265 w 1470"/>
              <a:gd name="T73" fmla="*/ 367 h 1478"/>
              <a:gd name="T74" fmla="*/ 1366 w 1470"/>
              <a:gd name="T75" fmla="*/ 271 h 1478"/>
              <a:gd name="T76" fmla="*/ 1263 w 1470"/>
              <a:gd name="T77" fmla="*/ 172 h 1478"/>
              <a:gd name="T78" fmla="*/ 1254 w 1470"/>
              <a:gd name="T79" fmla="*/ 56 h 1478"/>
              <a:gd name="T80" fmla="*/ 1134 w 1470"/>
              <a:gd name="T81" fmla="*/ 17 h 1478"/>
              <a:gd name="T82" fmla="*/ 1050 w 1470"/>
              <a:gd name="T83" fmla="*/ 17 h 1478"/>
              <a:gd name="T84" fmla="*/ 932 w 1470"/>
              <a:gd name="T85" fmla="*/ 59 h 1478"/>
              <a:gd name="T86" fmla="*/ 924 w 1470"/>
              <a:gd name="T87" fmla="*/ 176 h 1478"/>
              <a:gd name="T88" fmla="*/ 823 w 1470"/>
              <a:gd name="T89" fmla="*/ 271 h 1478"/>
              <a:gd name="T90" fmla="*/ 925 w 1470"/>
              <a:gd name="T91" fmla="*/ 370 h 1478"/>
              <a:gd name="T92" fmla="*/ 935 w 1470"/>
              <a:gd name="T93" fmla="*/ 487 h 1478"/>
              <a:gd name="T94" fmla="*/ 1054 w 1470"/>
              <a:gd name="T95" fmla="*/ 526 h 1478"/>
              <a:gd name="T96" fmla="*/ 1139 w 1470"/>
              <a:gd name="T97" fmla="*/ 526 h 1478"/>
              <a:gd name="T98" fmla="*/ 1257 w 1470"/>
              <a:gd name="T99" fmla="*/ 484 h 1478"/>
              <a:gd name="T100" fmla="*/ 432 w 1470"/>
              <a:gd name="T101" fmla="*/ 1188 h 1478"/>
              <a:gd name="T102" fmla="*/ 0 w 1470"/>
              <a:gd name="T103" fmla="*/ 1382 h 1478"/>
              <a:gd name="T104" fmla="*/ 929 w 1470"/>
              <a:gd name="T105" fmla="*/ 1382 h 1478"/>
              <a:gd name="T106" fmla="*/ 440 w 1470"/>
              <a:gd name="T107" fmla="*/ 1070 h 1478"/>
              <a:gd name="T108" fmla="*/ 429 w 1470"/>
              <a:gd name="T109" fmla="*/ 1156 h 1478"/>
              <a:gd name="T110" fmla="*/ 523 w 1470"/>
              <a:gd name="T111" fmla="*/ 1117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70" h="1478">
                <a:moveTo>
                  <a:pt x="1334" y="696"/>
                </a:moveTo>
                <a:cubicBezTo>
                  <a:pt x="1310" y="696"/>
                  <a:pt x="1290" y="676"/>
                  <a:pt x="1290" y="652"/>
                </a:cubicBezTo>
                <a:cubicBezTo>
                  <a:pt x="1290" y="627"/>
                  <a:pt x="1310" y="607"/>
                  <a:pt x="1334" y="607"/>
                </a:cubicBezTo>
                <a:cubicBezTo>
                  <a:pt x="1359" y="607"/>
                  <a:pt x="1379" y="627"/>
                  <a:pt x="1379" y="652"/>
                </a:cubicBezTo>
                <a:cubicBezTo>
                  <a:pt x="1379" y="676"/>
                  <a:pt x="1359" y="696"/>
                  <a:pt x="1334" y="696"/>
                </a:cubicBezTo>
                <a:close/>
                <a:moveTo>
                  <a:pt x="1469" y="646"/>
                </a:moveTo>
                <a:cubicBezTo>
                  <a:pt x="1469" y="637"/>
                  <a:pt x="1462" y="630"/>
                  <a:pt x="1454" y="629"/>
                </a:cubicBezTo>
                <a:lnTo>
                  <a:pt x="1428" y="625"/>
                </a:lnTo>
                <a:cubicBezTo>
                  <a:pt x="1426" y="617"/>
                  <a:pt x="1423" y="610"/>
                  <a:pt x="1419" y="602"/>
                </a:cubicBezTo>
                <a:lnTo>
                  <a:pt x="1434" y="582"/>
                </a:lnTo>
                <a:cubicBezTo>
                  <a:pt x="1439" y="575"/>
                  <a:pt x="1439" y="565"/>
                  <a:pt x="1433" y="559"/>
                </a:cubicBezTo>
                <a:cubicBezTo>
                  <a:pt x="1430" y="556"/>
                  <a:pt x="1428" y="554"/>
                  <a:pt x="1426" y="552"/>
                </a:cubicBezTo>
                <a:cubicBezTo>
                  <a:pt x="1422" y="549"/>
                  <a:pt x="1418" y="547"/>
                  <a:pt x="1413" y="547"/>
                </a:cubicBezTo>
                <a:cubicBezTo>
                  <a:pt x="1409" y="547"/>
                  <a:pt x="1406" y="548"/>
                  <a:pt x="1402" y="551"/>
                </a:cubicBezTo>
                <a:lnTo>
                  <a:pt x="1382" y="567"/>
                </a:lnTo>
                <a:cubicBezTo>
                  <a:pt x="1375" y="562"/>
                  <a:pt x="1367" y="559"/>
                  <a:pt x="1359" y="557"/>
                </a:cubicBezTo>
                <a:lnTo>
                  <a:pt x="1355" y="532"/>
                </a:lnTo>
                <a:cubicBezTo>
                  <a:pt x="1354" y="523"/>
                  <a:pt x="1347" y="517"/>
                  <a:pt x="1338" y="516"/>
                </a:cubicBezTo>
                <a:cubicBezTo>
                  <a:pt x="1337" y="516"/>
                  <a:pt x="1335" y="516"/>
                  <a:pt x="1334" y="516"/>
                </a:cubicBezTo>
                <a:cubicBezTo>
                  <a:pt x="1332" y="516"/>
                  <a:pt x="1330" y="516"/>
                  <a:pt x="1328" y="516"/>
                </a:cubicBezTo>
                <a:cubicBezTo>
                  <a:pt x="1319" y="517"/>
                  <a:pt x="1312" y="524"/>
                  <a:pt x="1311" y="532"/>
                </a:cubicBezTo>
                <a:lnTo>
                  <a:pt x="1308" y="558"/>
                </a:lnTo>
                <a:cubicBezTo>
                  <a:pt x="1300" y="560"/>
                  <a:pt x="1292" y="563"/>
                  <a:pt x="1285" y="567"/>
                </a:cubicBezTo>
                <a:lnTo>
                  <a:pt x="1264" y="552"/>
                </a:lnTo>
                <a:cubicBezTo>
                  <a:pt x="1261" y="550"/>
                  <a:pt x="1257" y="549"/>
                  <a:pt x="1254" y="549"/>
                </a:cubicBezTo>
                <a:cubicBezTo>
                  <a:pt x="1249" y="549"/>
                  <a:pt x="1245" y="550"/>
                  <a:pt x="1241" y="553"/>
                </a:cubicBezTo>
                <a:cubicBezTo>
                  <a:pt x="1239" y="556"/>
                  <a:pt x="1236" y="558"/>
                  <a:pt x="1234" y="560"/>
                </a:cubicBezTo>
                <a:cubicBezTo>
                  <a:pt x="1228" y="567"/>
                  <a:pt x="1228" y="577"/>
                  <a:pt x="1233" y="584"/>
                </a:cubicBezTo>
                <a:lnTo>
                  <a:pt x="1249" y="604"/>
                </a:lnTo>
                <a:cubicBezTo>
                  <a:pt x="1245" y="611"/>
                  <a:pt x="1242" y="619"/>
                  <a:pt x="1240" y="627"/>
                </a:cubicBezTo>
                <a:lnTo>
                  <a:pt x="1214" y="631"/>
                </a:lnTo>
                <a:cubicBezTo>
                  <a:pt x="1206" y="632"/>
                  <a:pt x="1199" y="639"/>
                  <a:pt x="1199" y="648"/>
                </a:cubicBezTo>
                <a:cubicBezTo>
                  <a:pt x="1199" y="649"/>
                  <a:pt x="1199" y="651"/>
                  <a:pt x="1199" y="652"/>
                </a:cubicBezTo>
                <a:cubicBezTo>
                  <a:pt x="1199" y="654"/>
                  <a:pt x="1199" y="656"/>
                  <a:pt x="1199" y="658"/>
                </a:cubicBezTo>
                <a:cubicBezTo>
                  <a:pt x="1199" y="667"/>
                  <a:pt x="1206" y="674"/>
                  <a:pt x="1215" y="675"/>
                </a:cubicBezTo>
                <a:lnTo>
                  <a:pt x="1240" y="678"/>
                </a:lnTo>
                <a:cubicBezTo>
                  <a:pt x="1242" y="686"/>
                  <a:pt x="1246" y="694"/>
                  <a:pt x="1250" y="701"/>
                </a:cubicBezTo>
                <a:lnTo>
                  <a:pt x="1235" y="722"/>
                </a:lnTo>
                <a:cubicBezTo>
                  <a:pt x="1229" y="729"/>
                  <a:pt x="1230" y="739"/>
                  <a:pt x="1236" y="745"/>
                </a:cubicBezTo>
                <a:cubicBezTo>
                  <a:pt x="1238" y="747"/>
                  <a:pt x="1240" y="750"/>
                  <a:pt x="1243" y="752"/>
                </a:cubicBezTo>
                <a:cubicBezTo>
                  <a:pt x="1246" y="755"/>
                  <a:pt x="1251" y="756"/>
                  <a:pt x="1255" y="756"/>
                </a:cubicBezTo>
                <a:cubicBezTo>
                  <a:pt x="1259" y="756"/>
                  <a:pt x="1263" y="755"/>
                  <a:pt x="1266" y="753"/>
                </a:cubicBezTo>
                <a:lnTo>
                  <a:pt x="1286" y="737"/>
                </a:lnTo>
                <a:cubicBezTo>
                  <a:pt x="1294" y="741"/>
                  <a:pt x="1301" y="744"/>
                  <a:pt x="1309" y="746"/>
                </a:cubicBezTo>
                <a:lnTo>
                  <a:pt x="1313" y="772"/>
                </a:lnTo>
                <a:cubicBezTo>
                  <a:pt x="1314" y="780"/>
                  <a:pt x="1322" y="787"/>
                  <a:pt x="1331" y="787"/>
                </a:cubicBezTo>
                <a:cubicBezTo>
                  <a:pt x="1332" y="787"/>
                  <a:pt x="1333" y="787"/>
                  <a:pt x="1334" y="787"/>
                </a:cubicBezTo>
                <a:cubicBezTo>
                  <a:pt x="1336" y="787"/>
                  <a:pt x="1338" y="787"/>
                  <a:pt x="1340" y="787"/>
                </a:cubicBezTo>
                <a:cubicBezTo>
                  <a:pt x="1349" y="787"/>
                  <a:pt x="1356" y="780"/>
                  <a:pt x="1357" y="771"/>
                </a:cubicBezTo>
                <a:lnTo>
                  <a:pt x="1361" y="746"/>
                </a:lnTo>
                <a:cubicBezTo>
                  <a:pt x="1369" y="744"/>
                  <a:pt x="1376" y="740"/>
                  <a:pt x="1384" y="736"/>
                </a:cubicBezTo>
                <a:lnTo>
                  <a:pt x="1404" y="751"/>
                </a:lnTo>
                <a:cubicBezTo>
                  <a:pt x="1407" y="754"/>
                  <a:pt x="1411" y="755"/>
                  <a:pt x="1415" y="755"/>
                </a:cubicBezTo>
                <a:cubicBezTo>
                  <a:pt x="1419" y="755"/>
                  <a:pt x="1424" y="753"/>
                  <a:pt x="1427" y="750"/>
                </a:cubicBezTo>
                <a:cubicBezTo>
                  <a:pt x="1430" y="748"/>
                  <a:pt x="1432" y="746"/>
                  <a:pt x="1434" y="743"/>
                </a:cubicBezTo>
                <a:cubicBezTo>
                  <a:pt x="1440" y="737"/>
                  <a:pt x="1440" y="727"/>
                  <a:pt x="1435" y="720"/>
                </a:cubicBezTo>
                <a:lnTo>
                  <a:pt x="1419" y="700"/>
                </a:lnTo>
                <a:cubicBezTo>
                  <a:pt x="1424" y="692"/>
                  <a:pt x="1427" y="685"/>
                  <a:pt x="1429" y="677"/>
                </a:cubicBezTo>
                <a:lnTo>
                  <a:pt x="1454" y="673"/>
                </a:lnTo>
                <a:cubicBezTo>
                  <a:pt x="1463" y="672"/>
                  <a:pt x="1469" y="664"/>
                  <a:pt x="1470" y="655"/>
                </a:cubicBezTo>
                <a:cubicBezTo>
                  <a:pt x="1470" y="654"/>
                  <a:pt x="1470" y="653"/>
                  <a:pt x="1470" y="652"/>
                </a:cubicBezTo>
                <a:cubicBezTo>
                  <a:pt x="1470" y="650"/>
                  <a:pt x="1470" y="648"/>
                  <a:pt x="1469" y="646"/>
                </a:cubicBezTo>
                <a:close/>
                <a:moveTo>
                  <a:pt x="982" y="700"/>
                </a:moveTo>
                <a:cubicBezTo>
                  <a:pt x="976" y="715"/>
                  <a:pt x="965" y="726"/>
                  <a:pt x="950" y="732"/>
                </a:cubicBezTo>
                <a:cubicBezTo>
                  <a:pt x="943" y="735"/>
                  <a:pt x="936" y="737"/>
                  <a:pt x="928" y="737"/>
                </a:cubicBezTo>
                <a:cubicBezTo>
                  <a:pt x="904" y="737"/>
                  <a:pt x="883" y="722"/>
                  <a:pt x="874" y="700"/>
                </a:cubicBezTo>
                <a:cubicBezTo>
                  <a:pt x="861" y="670"/>
                  <a:pt x="876" y="636"/>
                  <a:pt x="906" y="623"/>
                </a:cubicBezTo>
                <a:cubicBezTo>
                  <a:pt x="913" y="620"/>
                  <a:pt x="920" y="619"/>
                  <a:pt x="928" y="619"/>
                </a:cubicBezTo>
                <a:cubicBezTo>
                  <a:pt x="952" y="619"/>
                  <a:pt x="973" y="633"/>
                  <a:pt x="983" y="655"/>
                </a:cubicBezTo>
                <a:cubicBezTo>
                  <a:pt x="989" y="670"/>
                  <a:pt x="988" y="686"/>
                  <a:pt x="982" y="700"/>
                </a:cubicBezTo>
                <a:close/>
                <a:moveTo>
                  <a:pt x="1090" y="713"/>
                </a:moveTo>
                <a:lnTo>
                  <a:pt x="1057" y="693"/>
                </a:lnTo>
                <a:cubicBezTo>
                  <a:pt x="1058" y="683"/>
                  <a:pt x="1058" y="671"/>
                  <a:pt x="1056" y="660"/>
                </a:cubicBezTo>
                <a:lnTo>
                  <a:pt x="1090" y="641"/>
                </a:lnTo>
                <a:cubicBezTo>
                  <a:pt x="1097" y="636"/>
                  <a:pt x="1100" y="627"/>
                  <a:pt x="1098" y="619"/>
                </a:cubicBezTo>
                <a:cubicBezTo>
                  <a:pt x="1097" y="616"/>
                  <a:pt x="1095" y="613"/>
                  <a:pt x="1094" y="610"/>
                </a:cubicBezTo>
                <a:cubicBezTo>
                  <a:pt x="1092" y="606"/>
                  <a:pt x="1090" y="601"/>
                  <a:pt x="1088" y="597"/>
                </a:cubicBezTo>
                <a:cubicBezTo>
                  <a:pt x="1085" y="591"/>
                  <a:pt x="1079" y="587"/>
                  <a:pt x="1072" y="587"/>
                </a:cubicBezTo>
                <a:cubicBezTo>
                  <a:pt x="1071" y="587"/>
                  <a:pt x="1069" y="588"/>
                  <a:pt x="1067" y="588"/>
                </a:cubicBezTo>
                <a:lnTo>
                  <a:pt x="1030" y="598"/>
                </a:lnTo>
                <a:cubicBezTo>
                  <a:pt x="1023" y="589"/>
                  <a:pt x="1015" y="582"/>
                  <a:pt x="1007" y="575"/>
                </a:cubicBezTo>
                <a:lnTo>
                  <a:pt x="1016" y="537"/>
                </a:lnTo>
                <a:cubicBezTo>
                  <a:pt x="1018" y="529"/>
                  <a:pt x="1014" y="520"/>
                  <a:pt x="1007" y="517"/>
                </a:cubicBezTo>
                <a:cubicBezTo>
                  <a:pt x="999" y="513"/>
                  <a:pt x="992" y="510"/>
                  <a:pt x="985" y="508"/>
                </a:cubicBezTo>
                <a:cubicBezTo>
                  <a:pt x="983" y="507"/>
                  <a:pt x="981" y="507"/>
                  <a:pt x="979" y="507"/>
                </a:cubicBezTo>
                <a:cubicBezTo>
                  <a:pt x="973" y="507"/>
                  <a:pt x="966" y="510"/>
                  <a:pt x="963" y="516"/>
                </a:cubicBezTo>
                <a:lnTo>
                  <a:pt x="944" y="549"/>
                </a:lnTo>
                <a:cubicBezTo>
                  <a:pt x="939" y="549"/>
                  <a:pt x="933" y="548"/>
                  <a:pt x="928" y="548"/>
                </a:cubicBezTo>
                <a:cubicBezTo>
                  <a:pt x="922" y="548"/>
                  <a:pt x="917" y="549"/>
                  <a:pt x="911" y="550"/>
                </a:cubicBezTo>
                <a:lnTo>
                  <a:pt x="891" y="516"/>
                </a:lnTo>
                <a:cubicBezTo>
                  <a:pt x="888" y="511"/>
                  <a:pt x="882" y="507"/>
                  <a:pt x="876" y="507"/>
                </a:cubicBezTo>
                <a:cubicBezTo>
                  <a:pt x="874" y="507"/>
                  <a:pt x="872" y="508"/>
                  <a:pt x="870" y="508"/>
                </a:cubicBezTo>
                <a:cubicBezTo>
                  <a:pt x="866" y="509"/>
                  <a:pt x="863" y="511"/>
                  <a:pt x="860" y="512"/>
                </a:cubicBezTo>
                <a:cubicBezTo>
                  <a:pt x="856" y="514"/>
                  <a:pt x="852" y="515"/>
                  <a:pt x="848" y="518"/>
                </a:cubicBezTo>
                <a:cubicBezTo>
                  <a:pt x="840" y="521"/>
                  <a:pt x="836" y="530"/>
                  <a:pt x="838" y="538"/>
                </a:cubicBezTo>
                <a:lnTo>
                  <a:pt x="848" y="576"/>
                </a:lnTo>
                <a:cubicBezTo>
                  <a:pt x="840" y="583"/>
                  <a:pt x="832" y="590"/>
                  <a:pt x="825" y="599"/>
                </a:cubicBezTo>
                <a:lnTo>
                  <a:pt x="788" y="590"/>
                </a:lnTo>
                <a:cubicBezTo>
                  <a:pt x="786" y="589"/>
                  <a:pt x="785" y="589"/>
                  <a:pt x="783" y="589"/>
                </a:cubicBezTo>
                <a:cubicBezTo>
                  <a:pt x="776" y="589"/>
                  <a:pt x="770" y="593"/>
                  <a:pt x="767" y="599"/>
                </a:cubicBezTo>
                <a:cubicBezTo>
                  <a:pt x="764" y="606"/>
                  <a:pt x="760" y="614"/>
                  <a:pt x="758" y="621"/>
                </a:cubicBezTo>
                <a:cubicBezTo>
                  <a:pt x="755" y="629"/>
                  <a:pt x="759" y="638"/>
                  <a:pt x="766" y="643"/>
                </a:cubicBezTo>
                <a:lnTo>
                  <a:pt x="800" y="662"/>
                </a:lnTo>
                <a:cubicBezTo>
                  <a:pt x="798" y="673"/>
                  <a:pt x="798" y="684"/>
                  <a:pt x="800" y="695"/>
                </a:cubicBezTo>
                <a:lnTo>
                  <a:pt x="767" y="715"/>
                </a:lnTo>
                <a:cubicBezTo>
                  <a:pt x="759" y="719"/>
                  <a:pt x="756" y="728"/>
                  <a:pt x="759" y="736"/>
                </a:cubicBezTo>
                <a:cubicBezTo>
                  <a:pt x="760" y="739"/>
                  <a:pt x="761" y="743"/>
                  <a:pt x="762" y="746"/>
                </a:cubicBezTo>
                <a:cubicBezTo>
                  <a:pt x="764" y="750"/>
                  <a:pt x="766" y="754"/>
                  <a:pt x="768" y="758"/>
                </a:cubicBezTo>
                <a:cubicBezTo>
                  <a:pt x="771" y="764"/>
                  <a:pt x="777" y="768"/>
                  <a:pt x="784" y="768"/>
                </a:cubicBezTo>
                <a:cubicBezTo>
                  <a:pt x="786" y="768"/>
                  <a:pt x="787" y="768"/>
                  <a:pt x="789" y="768"/>
                </a:cubicBezTo>
                <a:lnTo>
                  <a:pt x="826" y="757"/>
                </a:lnTo>
                <a:cubicBezTo>
                  <a:pt x="833" y="766"/>
                  <a:pt x="841" y="774"/>
                  <a:pt x="850" y="781"/>
                </a:cubicBezTo>
                <a:lnTo>
                  <a:pt x="840" y="818"/>
                </a:lnTo>
                <a:cubicBezTo>
                  <a:pt x="838" y="826"/>
                  <a:pt x="842" y="835"/>
                  <a:pt x="850" y="839"/>
                </a:cubicBezTo>
                <a:cubicBezTo>
                  <a:pt x="857" y="842"/>
                  <a:pt x="864" y="845"/>
                  <a:pt x="872" y="848"/>
                </a:cubicBezTo>
                <a:cubicBezTo>
                  <a:pt x="874" y="849"/>
                  <a:pt x="876" y="849"/>
                  <a:pt x="877" y="849"/>
                </a:cubicBezTo>
                <a:cubicBezTo>
                  <a:pt x="884" y="849"/>
                  <a:pt x="890" y="845"/>
                  <a:pt x="893" y="840"/>
                </a:cubicBezTo>
                <a:lnTo>
                  <a:pt x="912" y="806"/>
                </a:lnTo>
                <a:cubicBezTo>
                  <a:pt x="918" y="807"/>
                  <a:pt x="923" y="807"/>
                  <a:pt x="928" y="807"/>
                </a:cubicBezTo>
                <a:cubicBezTo>
                  <a:pt x="934" y="807"/>
                  <a:pt x="940" y="807"/>
                  <a:pt x="945" y="806"/>
                </a:cubicBezTo>
                <a:lnTo>
                  <a:pt x="965" y="839"/>
                </a:lnTo>
                <a:cubicBezTo>
                  <a:pt x="968" y="845"/>
                  <a:pt x="974" y="848"/>
                  <a:pt x="981" y="848"/>
                </a:cubicBezTo>
                <a:cubicBezTo>
                  <a:pt x="983" y="848"/>
                  <a:pt x="985" y="848"/>
                  <a:pt x="987" y="847"/>
                </a:cubicBezTo>
                <a:cubicBezTo>
                  <a:pt x="990" y="846"/>
                  <a:pt x="993" y="845"/>
                  <a:pt x="996" y="844"/>
                </a:cubicBezTo>
                <a:cubicBezTo>
                  <a:pt x="1000" y="842"/>
                  <a:pt x="1005" y="840"/>
                  <a:pt x="1009" y="838"/>
                </a:cubicBezTo>
                <a:cubicBezTo>
                  <a:pt x="1016" y="834"/>
                  <a:pt x="1020" y="825"/>
                  <a:pt x="1018" y="817"/>
                </a:cubicBezTo>
                <a:lnTo>
                  <a:pt x="1008" y="780"/>
                </a:lnTo>
                <a:cubicBezTo>
                  <a:pt x="1017" y="773"/>
                  <a:pt x="1024" y="765"/>
                  <a:pt x="1031" y="756"/>
                </a:cubicBezTo>
                <a:lnTo>
                  <a:pt x="1069" y="766"/>
                </a:lnTo>
                <a:cubicBezTo>
                  <a:pt x="1070" y="766"/>
                  <a:pt x="1072" y="766"/>
                  <a:pt x="1073" y="766"/>
                </a:cubicBezTo>
                <a:cubicBezTo>
                  <a:pt x="1080" y="766"/>
                  <a:pt x="1086" y="763"/>
                  <a:pt x="1089" y="756"/>
                </a:cubicBezTo>
                <a:cubicBezTo>
                  <a:pt x="1093" y="749"/>
                  <a:pt x="1096" y="742"/>
                  <a:pt x="1098" y="734"/>
                </a:cubicBezTo>
                <a:cubicBezTo>
                  <a:pt x="1101" y="726"/>
                  <a:pt x="1098" y="717"/>
                  <a:pt x="1090" y="713"/>
                </a:cubicBezTo>
                <a:close/>
                <a:moveTo>
                  <a:pt x="465" y="977"/>
                </a:moveTo>
                <a:cubicBezTo>
                  <a:pt x="579" y="977"/>
                  <a:pt x="671" y="819"/>
                  <a:pt x="671" y="672"/>
                </a:cubicBezTo>
                <a:cubicBezTo>
                  <a:pt x="671" y="524"/>
                  <a:pt x="579" y="405"/>
                  <a:pt x="465" y="405"/>
                </a:cubicBezTo>
                <a:cubicBezTo>
                  <a:pt x="350" y="405"/>
                  <a:pt x="258" y="524"/>
                  <a:pt x="258" y="672"/>
                </a:cubicBezTo>
                <a:cubicBezTo>
                  <a:pt x="258" y="819"/>
                  <a:pt x="350" y="977"/>
                  <a:pt x="465" y="977"/>
                </a:cubicBezTo>
                <a:close/>
                <a:moveTo>
                  <a:pt x="1094" y="360"/>
                </a:moveTo>
                <a:cubicBezTo>
                  <a:pt x="1045" y="360"/>
                  <a:pt x="1005" y="320"/>
                  <a:pt x="1005" y="271"/>
                </a:cubicBezTo>
                <a:cubicBezTo>
                  <a:pt x="1005" y="222"/>
                  <a:pt x="1045" y="182"/>
                  <a:pt x="1094" y="182"/>
                </a:cubicBezTo>
                <a:cubicBezTo>
                  <a:pt x="1143" y="182"/>
                  <a:pt x="1183" y="222"/>
                  <a:pt x="1183" y="271"/>
                </a:cubicBezTo>
                <a:cubicBezTo>
                  <a:pt x="1183" y="320"/>
                  <a:pt x="1143" y="360"/>
                  <a:pt x="1094" y="360"/>
                </a:cubicBezTo>
                <a:close/>
                <a:moveTo>
                  <a:pt x="1257" y="484"/>
                </a:moveTo>
                <a:cubicBezTo>
                  <a:pt x="1261" y="484"/>
                  <a:pt x="1265" y="482"/>
                  <a:pt x="1269" y="479"/>
                </a:cubicBezTo>
                <a:cubicBezTo>
                  <a:pt x="1282" y="468"/>
                  <a:pt x="1294" y="456"/>
                  <a:pt x="1305" y="442"/>
                </a:cubicBezTo>
                <a:cubicBezTo>
                  <a:pt x="1311" y="436"/>
                  <a:pt x="1311" y="426"/>
                  <a:pt x="1306" y="420"/>
                </a:cubicBezTo>
                <a:lnTo>
                  <a:pt x="1265" y="367"/>
                </a:lnTo>
                <a:cubicBezTo>
                  <a:pt x="1273" y="353"/>
                  <a:pt x="1280" y="337"/>
                  <a:pt x="1284" y="321"/>
                </a:cubicBezTo>
                <a:lnTo>
                  <a:pt x="1349" y="312"/>
                </a:lnTo>
                <a:cubicBezTo>
                  <a:pt x="1358" y="310"/>
                  <a:pt x="1364" y="304"/>
                  <a:pt x="1365" y="295"/>
                </a:cubicBezTo>
                <a:cubicBezTo>
                  <a:pt x="1365" y="287"/>
                  <a:pt x="1366" y="279"/>
                  <a:pt x="1366" y="271"/>
                </a:cubicBezTo>
                <a:cubicBezTo>
                  <a:pt x="1366" y="262"/>
                  <a:pt x="1365" y="253"/>
                  <a:pt x="1364" y="243"/>
                </a:cubicBezTo>
                <a:cubicBezTo>
                  <a:pt x="1363" y="234"/>
                  <a:pt x="1357" y="228"/>
                  <a:pt x="1348" y="227"/>
                </a:cubicBezTo>
                <a:lnTo>
                  <a:pt x="1283" y="218"/>
                </a:lnTo>
                <a:cubicBezTo>
                  <a:pt x="1278" y="202"/>
                  <a:pt x="1272" y="187"/>
                  <a:pt x="1263" y="172"/>
                </a:cubicBezTo>
                <a:lnTo>
                  <a:pt x="1303" y="120"/>
                </a:lnTo>
                <a:cubicBezTo>
                  <a:pt x="1308" y="113"/>
                  <a:pt x="1308" y="104"/>
                  <a:pt x="1302" y="97"/>
                </a:cubicBezTo>
                <a:cubicBezTo>
                  <a:pt x="1291" y="84"/>
                  <a:pt x="1278" y="71"/>
                  <a:pt x="1265" y="60"/>
                </a:cubicBezTo>
                <a:cubicBezTo>
                  <a:pt x="1262" y="58"/>
                  <a:pt x="1258" y="56"/>
                  <a:pt x="1254" y="56"/>
                </a:cubicBezTo>
                <a:cubicBezTo>
                  <a:pt x="1250" y="56"/>
                  <a:pt x="1246" y="58"/>
                  <a:pt x="1242" y="60"/>
                </a:cubicBezTo>
                <a:lnTo>
                  <a:pt x="1190" y="101"/>
                </a:lnTo>
                <a:cubicBezTo>
                  <a:pt x="1176" y="92"/>
                  <a:pt x="1160" y="86"/>
                  <a:pt x="1144" y="82"/>
                </a:cubicBezTo>
                <a:lnTo>
                  <a:pt x="1134" y="17"/>
                </a:lnTo>
                <a:cubicBezTo>
                  <a:pt x="1133" y="8"/>
                  <a:pt x="1126" y="2"/>
                  <a:pt x="1118" y="1"/>
                </a:cubicBezTo>
                <a:cubicBezTo>
                  <a:pt x="1110" y="0"/>
                  <a:pt x="1102" y="0"/>
                  <a:pt x="1094" y="0"/>
                </a:cubicBezTo>
                <a:cubicBezTo>
                  <a:pt x="1085" y="0"/>
                  <a:pt x="1075" y="0"/>
                  <a:pt x="1066" y="2"/>
                </a:cubicBezTo>
                <a:cubicBezTo>
                  <a:pt x="1057" y="2"/>
                  <a:pt x="1051" y="9"/>
                  <a:pt x="1050" y="17"/>
                </a:cubicBezTo>
                <a:lnTo>
                  <a:pt x="1041" y="83"/>
                </a:lnTo>
                <a:cubicBezTo>
                  <a:pt x="1025" y="87"/>
                  <a:pt x="1010" y="94"/>
                  <a:pt x="995" y="102"/>
                </a:cubicBezTo>
                <a:lnTo>
                  <a:pt x="942" y="63"/>
                </a:lnTo>
                <a:cubicBezTo>
                  <a:pt x="939" y="60"/>
                  <a:pt x="935" y="59"/>
                  <a:pt x="932" y="59"/>
                </a:cubicBezTo>
                <a:cubicBezTo>
                  <a:pt x="927" y="59"/>
                  <a:pt x="923" y="61"/>
                  <a:pt x="920" y="63"/>
                </a:cubicBezTo>
                <a:cubicBezTo>
                  <a:pt x="907" y="75"/>
                  <a:pt x="894" y="87"/>
                  <a:pt x="883" y="101"/>
                </a:cubicBezTo>
                <a:cubicBezTo>
                  <a:pt x="878" y="107"/>
                  <a:pt x="878" y="117"/>
                  <a:pt x="883" y="123"/>
                </a:cubicBezTo>
                <a:lnTo>
                  <a:pt x="924" y="176"/>
                </a:lnTo>
                <a:cubicBezTo>
                  <a:pt x="915" y="190"/>
                  <a:pt x="909" y="206"/>
                  <a:pt x="905" y="222"/>
                </a:cubicBezTo>
                <a:lnTo>
                  <a:pt x="839" y="231"/>
                </a:lnTo>
                <a:cubicBezTo>
                  <a:pt x="831" y="233"/>
                  <a:pt x="825" y="239"/>
                  <a:pt x="824" y="248"/>
                </a:cubicBezTo>
                <a:cubicBezTo>
                  <a:pt x="823" y="256"/>
                  <a:pt x="823" y="264"/>
                  <a:pt x="823" y="271"/>
                </a:cubicBezTo>
                <a:cubicBezTo>
                  <a:pt x="823" y="281"/>
                  <a:pt x="823" y="290"/>
                  <a:pt x="824" y="300"/>
                </a:cubicBezTo>
                <a:cubicBezTo>
                  <a:pt x="825" y="308"/>
                  <a:pt x="832" y="315"/>
                  <a:pt x="840" y="316"/>
                </a:cubicBezTo>
                <a:lnTo>
                  <a:pt x="906" y="324"/>
                </a:lnTo>
                <a:cubicBezTo>
                  <a:pt x="910" y="340"/>
                  <a:pt x="917" y="356"/>
                  <a:pt x="925" y="370"/>
                </a:cubicBezTo>
                <a:lnTo>
                  <a:pt x="886" y="423"/>
                </a:lnTo>
                <a:cubicBezTo>
                  <a:pt x="881" y="430"/>
                  <a:pt x="881" y="439"/>
                  <a:pt x="886" y="446"/>
                </a:cubicBezTo>
                <a:cubicBezTo>
                  <a:pt x="898" y="459"/>
                  <a:pt x="910" y="471"/>
                  <a:pt x="924" y="482"/>
                </a:cubicBezTo>
                <a:cubicBezTo>
                  <a:pt x="927" y="485"/>
                  <a:pt x="931" y="487"/>
                  <a:pt x="935" y="487"/>
                </a:cubicBezTo>
                <a:cubicBezTo>
                  <a:pt x="939" y="487"/>
                  <a:pt x="943" y="485"/>
                  <a:pt x="946" y="483"/>
                </a:cubicBezTo>
                <a:lnTo>
                  <a:pt x="998" y="442"/>
                </a:lnTo>
                <a:cubicBezTo>
                  <a:pt x="1013" y="450"/>
                  <a:pt x="1029" y="457"/>
                  <a:pt x="1045" y="461"/>
                </a:cubicBezTo>
                <a:lnTo>
                  <a:pt x="1054" y="526"/>
                </a:lnTo>
                <a:cubicBezTo>
                  <a:pt x="1055" y="535"/>
                  <a:pt x="1062" y="541"/>
                  <a:pt x="1071" y="542"/>
                </a:cubicBezTo>
                <a:cubicBezTo>
                  <a:pt x="1079" y="542"/>
                  <a:pt x="1087" y="543"/>
                  <a:pt x="1094" y="543"/>
                </a:cubicBezTo>
                <a:cubicBezTo>
                  <a:pt x="1104" y="543"/>
                  <a:pt x="1113" y="542"/>
                  <a:pt x="1123" y="541"/>
                </a:cubicBezTo>
                <a:cubicBezTo>
                  <a:pt x="1131" y="540"/>
                  <a:pt x="1138" y="534"/>
                  <a:pt x="1139" y="526"/>
                </a:cubicBezTo>
                <a:lnTo>
                  <a:pt x="1147" y="460"/>
                </a:lnTo>
                <a:cubicBezTo>
                  <a:pt x="1163" y="455"/>
                  <a:pt x="1179" y="449"/>
                  <a:pt x="1193" y="440"/>
                </a:cubicBezTo>
                <a:lnTo>
                  <a:pt x="1246" y="480"/>
                </a:lnTo>
                <a:cubicBezTo>
                  <a:pt x="1249" y="482"/>
                  <a:pt x="1253" y="484"/>
                  <a:pt x="1257" y="484"/>
                </a:cubicBezTo>
                <a:close/>
                <a:moveTo>
                  <a:pt x="656" y="1040"/>
                </a:moveTo>
                <a:lnTo>
                  <a:pt x="535" y="1423"/>
                </a:lnTo>
                <a:lnTo>
                  <a:pt x="497" y="1188"/>
                </a:lnTo>
                <a:lnTo>
                  <a:pt x="432" y="1188"/>
                </a:lnTo>
                <a:lnTo>
                  <a:pt x="394" y="1423"/>
                </a:lnTo>
                <a:lnTo>
                  <a:pt x="274" y="1040"/>
                </a:lnTo>
                <a:cubicBezTo>
                  <a:pt x="112" y="1102"/>
                  <a:pt x="0" y="1236"/>
                  <a:pt x="0" y="1377"/>
                </a:cubicBezTo>
                <a:cubicBezTo>
                  <a:pt x="0" y="1379"/>
                  <a:pt x="0" y="1380"/>
                  <a:pt x="0" y="1382"/>
                </a:cubicBezTo>
                <a:cubicBezTo>
                  <a:pt x="0" y="1383"/>
                  <a:pt x="0" y="1383"/>
                  <a:pt x="0" y="1384"/>
                </a:cubicBezTo>
                <a:cubicBezTo>
                  <a:pt x="0" y="1478"/>
                  <a:pt x="97" y="1470"/>
                  <a:pt x="465" y="1470"/>
                </a:cubicBezTo>
                <a:cubicBezTo>
                  <a:pt x="855" y="1470"/>
                  <a:pt x="929" y="1478"/>
                  <a:pt x="929" y="1384"/>
                </a:cubicBezTo>
                <a:cubicBezTo>
                  <a:pt x="929" y="1383"/>
                  <a:pt x="929" y="1383"/>
                  <a:pt x="929" y="1382"/>
                </a:cubicBezTo>
                <a:cubicBezTo>
                  <a:pt x="929" y="1380"/>
                  <a:pt x="929" y="1379"/>
                  <a:pt x="929" y="1377"/>
                </a:cubicBezTo>
                <a:cubicBezTo>
                  <a:pt x="929" y="1236"/>
                  <a:pt x="817" y="1102"/>
                  <a:pt x="656" y="1040"/>
                </a:cubicBezTo>
                <a:close/>
                <a:moveTo>
                  <a:pt x="489" y="1070"/>
                </a:moveTo>
                <a:lnTo>
                  <a:pt x="440" y="1070"/>
                </a:lnTo>
                <a:cubicBezTo>
                  <a:pt x="435" y="1070"/>
                  <a:pt x="431" y="1072"/>
                  <a:pt x="427" y="1076"/>
                </a:cubicBezTo>
                <a:lnTo>
                  <a:pt x="408" y="1095"/>
                </a:lnTo>
                <a:cubicBezTo>
                  <a:pt x="402" y="1100"/>
                  <a:pt x="401" y="1110"/>
                  <a:pt x="406" y="1117"/>
                </a:cubicBezTo>
                <a:lnTo>
                  <a:pt x="429" y="1156"/>
                </a:lnTo>
                <a:cubicBezTo>
                  <a:pt x="432" y="1162"/>
                  <a:pt x="438" y="1165"/>
                  <a:pt x="445" y="1165"/>
                </a:cubicBezTo>
                <a:lnTo>
                  <a:pt x="484" y="1165"/>
                </a:lnTo>
                <a:cubicBezTo>
                  <a:pt x="491" y="1165"/>
                  <a:pt x="497" y="1162"/>
                  <a:pt x="500" y="1156"/>
                </a:cubicBezTo>
                <a:lnTo>
                  <a:pt x="523" y="1117"/>
                </a:lnTo>
                <a:cubicBezTo>
                  <a:pt x="528" y="1110"/>
                  <a:pt x="527" y="1100"/>
                  <a:pt x="521" y="1095"/>
                </a:cubicBezTo>
                <a:lnTo>
                  <a:pt x="502" y="1076"/>
                </a:lnTo>
                <a:cubicBezTo>
                  <a:pt x="498" y="1072"/>
                  <a:pt x="494" y="1070"/>
                  <a:pt x="489" y="1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Freeform 38"/>
          <p:cNvSpPr>
            <a:spLocks noEditPoints="1"/>
          </p:cNvSpPr>
          <p:nvPr/>
        </p:nvSpPr>
        <p:spPr bwMode="auto">
          <a:xfrm>
            <a:off x="8218488" y="3511550"/>
            <a:ext cx="379413" cy="379413"/>
          </a:xfrm>
          <a:custGeom>
            <a:avLst/>
            <a:gdLst>
              <a:gd name="T0" fmla="*/ 795 w 1059"/>
              <a:gd name="T1" fmla="*/ 287 h 1059"/>
              <a:gd name="T2" fmla="*/ 665 w 1059"/>
              <a:gd name="T3" fmla="*/ 458 h 1059"/>
              <a:gd name="T4" fmla="*/ 663 w 1059"/>
              <a:gd name="T5" fmla="*/ 461 h 1059"/>
              <a:gd name="T6" fmla="*/ 633 w 1059"/>
              <a:gd name="T7" fmla="*/ 502 h 1059"/>
              <a:gd name="T8" fmla="*/ 636 w 1059"/>
              <a:gd name="T9" fmla="*/ 530 h 1059"/>
              <a:gd name="T10" fmla="*/ 529 w 1059"/>
              <a:gd name="T11" fmla="*/ 637 h 1059"/>
              <a:gd name="T12" fmla="*/ 501 w 1059"/>
              <a:gd name="T13" fmla="*/ 633 h 1059"/>
              <a:gd name="T14" fmla="*/ 459 w 1059"/>
              <a:gd name="T15" fmla="*/ 663 h 1059"/>
              <a:gd name="T16" fmla="*/ 456 w 1059"/>
              <a:gd name="T17" fmla="*/ 665 h 1059"/>
              <a:gd name="T18" fmla="*/ 285 w 1059"/>
              <a:gd name="T19" fmla="*/ 795 h 1059"/>
              <a:gd name="T20" fmla="*/ 266 w 1059"/>
              <a:gd name="T21" fmla="*/ 792 h 1059"/>
              <a:gd name="T22" fmla="*/ 263 w 1059"/>
              <a:gd name="T23" fmla="*/ 772 h 1059"/>
              <a:gd name="T24" fmla="*/ 394 w 1059"/>
              <a:gd name="T25" fmla="*/ 601 h 1059"/>
              <a:gd name="T26" fmla="*/ 396 w 1059"/>
              <a:gd name="T27" fmla="*/ 598 h 1059"/>
              <a:gd name="T28" fmla="*/ 426 w 1059"/>
              <a:gd name="T29" fmla="*/ 557 h 1059"/>
              <a:gd name="T30" fmla="*/ 422 w 1059"/>
              <a:gd name="T31" fmla="*/ 530 h 1059"/>
              <a:gd name="T32" fmla="*/ 529 w 1059"/>
              <a:gd name="T33" fmla="*/ 422 h 1059"/>
              <a:gd name="T34" fmla="*/ 557 w 1059"/>
              <a:gd name="T35" fmla="*/ 426 h 1059"/>
              <a:gd name="T36" fmla="*/ 599 w 1059"/>
              <a:gd name="T37" fmla="*/ 396 h 1059"/>
              <a:gd name="T38" fmla="*/ 602 w 1059"/>
              <a:gd name="T39" fmla="*/ 394 h 1059"/>
              <a:gd name="T40" fmla="*/ 773 w 1059"/>
              <a:gd name="T41" fmla="*/ 265 h 1059"/>
              <a:gd name="T42" fmla="*/ 793 w 1059"/>
              <a:gd name="T43" fmla="*/ 268 h 1059"/>
              <a:gd name="T44" fmla="*/ 795 w 1059"/>
              <a:gd name="T45" fmla="*/ 287 h 1059"/>
              <a:gd name="T46" fmla="*/ 469 w 1059"/>
              <a:gd name="T47" fmla="*/ 126 h 1059"/>
              <a:gd name="T48" fmla="*/ 512 w 1059"/>
              <a:gd name="T49" fmla="*/ 126 h 1059"/>
              <a:gd name="T50" fmla="*/ 557 w 1059"/>
              <a:gd name="T51" fmla="*/ 207 h 1059"/>
              <a:gd name="T52" fmla="*/ 557 w 1059"/>
              <a:gd name="T53" fmla="*/ 126 h 1059"/>
              <a:gd name="T54" fmla="*/ 590 w 1059"/>
              <a:gd name="T55" fmla="*/ 126 h 1059"/>
              <a:gd name="T56" fmla="*/ 590 w 1059"/>
              <a:gd name="T57" fmla="*/ 268 h 1059"/>
              <a:gd name="T58" fmla="*/ 556 w 1059"/>
              <a:gd name="T59" fmla="*/ 268 h 1059"/>
              <a:gd name="T60" fmla="*/ 501 w 1059"/>
              <a:gd name="T61" fmla="*/ 169 h 1059"/>
              <a:gd name="T62" fmla="*/ 501 w 1059"/>
              <a:gd name="T63" fmla="*/ 268 h 1059"/>
              <a:gd name="T64" fmla="*/ 469 w 1059"/>
              <a:gd name="T65" fmla="*/ 268 h 1059"/>
              <a:gd name="T66" fmla="*/ 469 w 1059"/>
              <a:gd name="T67" fmla="*/ 126 h 1059"/>
              <a:gd name="T68" fmla="*/ 529 w 1059"/>
              <a:gd name="T69" fmla="*/ 0 h 1059"/>
              <a:gd name="T70" fmla="*/ 0 w 1059"/>
              <a:gd name="T71" fmla="*/ 530 h 1059"/>
              <a:gd name="T72" fmla="*/ 529 w 1059"/>
              <a:gd name="T73" fmla="*/ 1059 h 1059"/>
              <a:gd name="T74" fmla="*/ 1059 w 1059"/>
              <a:gd name="T75" fmla="*/ 530 h 1059"/>
              <a:gd name="T76" fmla="*/ 529 w 1059"/>
              <a:gd name="T77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9" h="1059">
                <a:moveTo>
                  <a:pt x="795" y="287"/>
                </a:moveTo>
                <a:lnTo>
                  <a:pt x="665" y="458"/>
                </a:lnTo>
                <a:cubicBezTo>
                  <a:pt x="664" y="459"/>
                  <a:pt x="663" y="460"/>
                  <a:pt x="663" y="461"/>
                </a:cubicBezTo>
                <a:lnTo>
                  <a:pt x="633" y="502"/>
                </a:lnTo>
                <a:cubicBezTo>
                  <a:pt x="635" y="511"/>
                  <a:pt x="636" y="520"/>
                  <a:pt x="636" y="530"/>
                </a:cubicBezTo>
                <a:cubicBezTo>
                  <a:pt x="636" y="589"/>
                  <a:pt x="588" y="637"/>
                  <a:pt x="529" y="637"/>
                </a:cubicBezTo>
                <a:cubicBezTo>
                  <a:pt x="520" y="637"/>
                  <a:pt x="510" y="635"/>
                  <a:pt x="501" y="633"/>
                </a:cubicBezTo>
                <a:lnTo>
                  <a:pt x="459" y="663"/>
                </a:lnTo>
                <a:cubicBezTo>
                  <a:pt x="458" y="664"/>
                  <a:pt x="457" y="664"/>
                  <a:pt x="456" y="665"/>
                </a:cubicBezTo>
                <a:lnTo>
                  <a:pt x="285" y="795"/>
                </a:lnTo>
                <a:cubicBezTo>
                  <a:pt x="279" y="798"/>
                  <a:pt x="271" y="797"/>
                  <a:pt x="266" y="792"/>
                </a:cubicBezTo>
                <a:cubicBezTo>
                  <a:pt x="261" y="786"/>
                  <a:pt x="260" y="778"/>
                  <a:pt x="263" y="772"/>
                </a:cubicBezTo>
                <a:lnTo>
                  <a:pt x="394" y="601"/>
                </a:lnTo>
                <a:cubicBezTo>
                  <a:pt x="394" y="600"/>
                  <a:pt x="395" y="599"/>
                  <a:pt x="396" y="598"/>
                </a:cubicBezTo>
                <a:lnTo>
                  <a:pt x="426" y="557"/>
                </a:lnTo>
                <a:cubicBezTo>
                  <a:pt x="424" y="548"/>
                  <a:pt x="422" y="539"/>
                  <a:pt x="422" y="530"/>
                </a:cubicBezTo>
                <a:cubicBezTo>
                  <a:pt x="422" y="470"/>
                  <a:pt x="470" y="422"/>
                  <a:pt x="529" y="422"/>
                </a:cubicBezTo>
                <a:cubicBezTo>
                  <a:pt x="539" y="422"/>
                  <a:pt x="548" y="424"/>
                  <a:pt x="557" y="426"/>
                </a:cubicBezTo>
                <a:lnTo>
                  <a:pt x="599" y="396"/>
                </a:lnTo>
                <a:cubicBezTo>
                  <a:pt x="600" y="395"/>
                  <a:pt x="601" y="395"/>
                  <a:pt x="602" y="394"/>
                </a:cubicBezTo>
                <a:lnTo>
                  <a:pt x="773" y="265"/>
                </a:lnTo>
                <a:cubicBezTo>
                  <a:pt x="780" y="261"/>
                  <a:pt x="788" y="262"/>
                  <a:pt x="793" y="268"/>
                </a:cubicBezTo>
                <a:cubicBezTo>
                  <a:pt x="798" y="273"/>
                  <a:pt x="799" y="281"/>
                  <a:pt x="795" y="287"/>
                </a:cubicBezTo>
                <a:close/>
                <a:moveTo>
                  <a:pt x="469" y="126"/>
                </a:moveTo>
                <a:lnTo>
                  <a:pt x="512" y="126"/>
                </a:lnTo>
                <a:lnTo>
                  <a:pt x="557" y="207"/>
                </a:lnTo>
                <a:lnTo>
                  <a:pt x="557" y="126"/>
                </a:lnTo>
                <a:lnTo>
                  <a:pt x="590" y="126"/>
                </a:lnTo>
                <a:lnTo>
                  <a:pt x="590" y="268"/>
                </a:lnTo>
                <a:lnTo>
                  <a:pt x="556" y="268"/>
                </a:lnTo>
                <a:lnTo>
                  <a:pt x="501" y="169"/>
                </a:lnTo>
                <a:lnTo>
                  <a:pt x="501" y="268"/>
                </a:lnTo>
                <a:lnTo>
                  <a:pt x="469" y="268"/>
                </a:lnTo>
                <a:lnTo>
                  <a:pt x="469" y="126"/>
                </a:lnTo>
                <a:close/>
                <a:moveTo>
                  <a:pt x="529" y="0"/>
                </a:moveTo>
                <a:cubicBezTo>
                  <a:pt x="237" y="0"/>
                  <a:pt x="0" y="237"/>
                  <a:pt x="0" y="530"/>
                </a:cubicBezTo>
                <a:cubicBezTo>
                  <a:pt x="0" y="822"/>
                  <a:pt x="237" y="1059"/>
                  <a:pt x="529" y="1059"/>
                </a:cubicBezTo>
                <a:cubicBezTo>
                  <a:pt x="822" y="1059"/>
                  <a:pt x="1059" y="822"/>
                  <a:pt x="1059" y="530"/>
                </a:cubicBezTo>
                <a:cubicBezTo>
                  <a:pt x="1059" y="237"/>
                  <a:pt x="822" y="0"/>
                  <a:pt x="5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>
            <a:off x="6145213" y="2792413"/>
            <a:ext cx="360363" cy="301625"/>
          </a:xfrm>
          <a:custGeom>
            <a:avLst/>
            <a:gdLst>
              <a:gd name="T0" fmla="*/ 695 w 1004"/>
              <a:gd name="T1" fmla="*/ 166 h 841"/>
              <a:gd name="T2" fmla="*/ 662 w 1004"/>
              <a:gd name="T3" fmla="*/ 152 h 841"/>
              <a:gd name="T4" fmla="*/ 630 w 1004"/>
              <a:gd name="T5" fmla="*/ 166 h 841"/>
              <a:gd name="T6" fmla="*/ 616 w 1004"/>
              <a:gd name="T7" fmla="*/ 199 h 841"/>
              <a:gd name="T8" fmla="*/ 630 w 1004"/>
              <a:gd name="T9" fmla="*/ 231 h 841"/>
              <a:gd name="T10" fmla="*/ 708 w 1004"/>
              <a:gd name="T11" fmla="*/ 420 h 841"/>
              <a:gd name="T12" fmla="*/ 630 w 1004"/>
              <a:gd name="T13" fmla="*/ 609 h 841"/>
              <a:gd name="T14" fmla="*/ 616 w 1004"/>
              <a:gd name="T15" fmla="*/ 642 h 841"/>
              <a:gd name="T16" fmla="*/ 630 w 1004"/>
              <a:gd name="T17" fmla="*/ 675 h 841"/>
              <a:gd name="T18" fmla="*/ 662 w 1004"/>
              <a:gd name="T19" fmla="*/ 688 h 841"/>
              <a:gd name="T20" fmla="*/ 695 w 1004"/>
              <a:gd name="T21" fmla="*/ 675 h 841"/>
              <a:gd name="T22" fmla="*/ 800 w 1004"/>
              <a:gd name="T23" fmla="*/ 420 h 841"/>
              <a:gd name="T24" fmla="*/ 695 w 1004"/>
              <a:gd name="T25" fmla="*/ 166 h 841"/>
              <a:gd name="T26" fmla="*/ 857 w 1004"/>
              <a:gd name="T27" fmla="*/ 63 h 841"/>
              <a:gd name="T28" fmla="*/ 792 w 1004"/>
              <a:gd name="T29" fmla="*/ 63 h 841"/>
              <a:gd name="T30" fmla="*/ 778 w 1004"/>
              <a:gd name="T31" fmla="*/ 96 h 841"/>
              <a:gd name="T32" fmla="*/ 792 w 1004"/>
              <a:gd name="T33" fmla="*/ 129 h 841"/>
              <a:gd name="T34" fmla="*/ 912 w 1004"/>
              <a:gd name="T35" fmla="*/ 420 h 841"/>
              <a:gd name="T36" fmla="*/ 792 w 1004"/>
              <a:gd name="T37" fmla="*/ 712 h 841"/>
              <a:gd name="T38" fmla="*/ 778 w 1004"/>
              <a:gd name="T39" fmla="*/ 745 h 841"/>
              <a:gd name="T40" fmla="*/ 792 w 1004"/>
              <a:gd name="T41" fmla="*/ 777 h 841"/>
              <a:gd name="T42" fmla="*/ 824 w 1004"/>
              <a:gd name="T43" fmla="*/ 791 h 841"/>
              <a:gd name="T44" fmla="*/ 857 w 1004"/>
              <a:gd name="T45" fmla="*/ 777 h 841"/>
              <a:gd name="T46" fmla="*/ 1004 w 1004"/>
              <a:gd name="T47" fmla="*/ 420 h 841"/>
              <a:gd name="T48" fmla="*/ 857 w 1004"/>
              <a:gd name="T49" fmla="*/ 63 h 841"/>
              <a:gd name="T50" fmla="*/ 451 w 1004"/>
              <a:gd name="T51" fmla="*/ 5 h 841"/>
              <a:gd name="T52" fmla="*/ 426 w 1004"/>
              <a:gd name="T53" fmla="*/ 0 h 841"/>
              <a:gd name="T54" fmla="*/ 381 w 1004"/>
              <a:gd name="T55" fmla="*/ 19 h 841"/>
              <a:gd name="T56" fmla="*/ 161 w 1004"/>
              <a:gd name="T57" fmla="*/ 244 h 841"/>
              <a:gd name="T58" fmla="*/ 64 w 1004"/>
              <a:gd name="T59" fmla="*/ 244 h 841"/>
              <a:gd name="T60" fmla="*/ 0 w 1004"/>
              <a:gd name="T61" fmla="*/ 308 h 841"/>
              <a:gd name="T62" fmla="*/ 0 w 1004"/>
              <a:gd name="T63" fmla="*/ 533 h 841"/>
              <a:gd name="T64" fmla="*/ 64 w 1004"/>
              <a:gd name="T65" fmla="*/ 597 h 841"/>
              <a:gd name="T66" fmla="*/ 161 w 1004"/>
              <a:gd name="T67" fmla="*/ 597 h 841"/>
              <a:gd name="T68" fmla="*/ 381 w 1004"/>
              <a:gd name="T69" fmla="*/ 821 h 841"/>
              <a:gd name="T70" fmla="*/ 426 w 1004"/>
              <a:gd name="T71" fmla="*/ 841 h 841"/>
              <a:gd name="T72" fmla="*/ 451 w 1004"/>
              <a:gd name="T73" fmla="*/ 836 h 841"/>
              <a:gd name="T74" fmla="*/ 490 w 1004"/>
              <a:gd name="T75" fmla="*/ 776 h 841"/>
              <a:gd name="T76" fmla="*/ 490 w 1004"/>
              <a:gd name="T77" fmla="*/ 64 h 841"/>
              <a:gd name="T78" fmla="*/ 451 w 1004"/>
              <a:gd name="T79" fmla="*/ 5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4" h="841">
                <a:moveTo>
                  <a:pt x="695" y="166"/>
                </a:moveTo>
                <a:cubicBezTo>
                  <a:pt x="686" y="157"/>
                  <a:pt x="675" y="152"/>
                  <a:pt x="662" y="152"/>
                </a:cubicBezTo>
                <a:cubicBezTo>
                  <a:pt x="650" y="152"/>
                  <a:pt x="639" y="157"/>
                  <a:pt x="630" y="166"/>
                </a:cubicBezTo>
                <a:cubicBezTo>
                  <a:pt x="621" y="175"/>
                  <a:pt x="616" y="186"/>
                  <a:pt x="616" y="199"/>
                </a:cubicBezTo>
                <a:cubicBezTo>
                  <a:pt x="616" y="211"/>
                  <a:pt x="621" y="223"/>
                  <a:pt x="630" y="231"/>
                </a:cubicBezTo>
                <a:cubicBezTo>
                  <a:pt x="680" y="282"/>
                  <a:pt x="708" y="349"/>
                  <a:pt x="708" y="420"/>
                </a:cubicBezTo>
                <a:cubicBezTo>
                  <a:pt x="708" y="492"/>
                  <a:pt x="680" y="559"/>
                  <a:pt x="630" y="609"/>
                </a:cubicBezTo>
                <a:cubicBezTo>
                  <a:pt x="621" y="618"/>
                  <a:pt x="616" y="630"/>
                  <a:pt x="616" y="642"/>
                </a:cubicBezTo>
                <a:cubicBezTo>
                  <a:pt x="616" y="654"/>
                  <a:pt x="621" y="666"/>
                  <a:pt x="630" y="675"/>
                </a:cubicBezTo>
                <a:cubicBezTo>
                  <a:pt x="639" y="684"/>
                  <a:pt x="650" y="688"/>
                  <a:pt x="662" y="688"/>
                </a:cubicBezTo>
                <a:cubicBezTo>
                  <a:pt x="675" y="688"/>
                  <a:pt x="686" y="684"/>
                  <a:pt x="695" y="675"/>
                </a:cubicBezTo>
                <a:cubicBezTo>
                  <a:pt x="763" y="607"/>
                  <a:pt x="800" y="517"/>
                  <a:pt x="800" y="420"/>
                </a:cubicBezTo>
                <a:cubicBezTo>
                  <a:pt x="800" y="324"/>
                  <a:pt x="763" y="234"/>
                  <a:pt x="695" y="166"/>
                </a:cubicBezTo>
                <a:close/>
                <a:moveTo>
                  <a:pt x="857" y="63"/>
                </a:moveTo>
                <a:cubicBezTo>
                  <a:pt x="839" y="45"/>
                  <a:pt x="810" y="45"/>
                  <a:pt x="792" y="63"/>
                </a:cubicBezTo>
                <a:cubicBezTo>
                  <a:pt x="783" y="72"/>
                  <a:pt x="778" y="84"/>
                  <a:pt x="778" y="96"/>
                </a:cubicBezTo>
                <a:cubicBezTo>
                  <a:pt x="778" y="108"/>
                  <a:pt x="783" y="120"/>
                  <a:pt x="792" y="129"/>
                </a:cubicBezTo>
                <a:cubicBezTo>
                  <a:pt x="869" y="207"/>
                  <a:pt x="912" y="310"/>
                  <a:pt x="912" y="420"/>
                </a:cubicBezTo>
                <a:cubicBezTo>
                  <a:pt x="912" y="531"/>
                  <a:pt x="869" y="634"/>
                  <a:pt x="792" y="712"/>
                </a:cubicBezTo>
                <a:cubicBezTo>
                  <a:pt x="783" y="721"/>
                  <a:pt x="778" y="732"/>
                  <a:pt x="778" y="745"/>
                </a:cubicBezTo>
                <a:cubicBezTo>
                  <a:pt x="778" y="757"/>
                  <a:pt x="783" y="769"/>
                  <a:pt x="792" y="777"/>
                </a:cubicBezTo>
                <a:cubicBezTo>
                  <a:pt x="800" y="786"/>
                  <a:pt x="812" y="791"/>
                  <a:pt x="824" y="791"/>
                </a:cubicBezTo>
                <a:cubicBezTo>
                  <a:pt x="837" y="791"/>
                  <a:pt x="848" y="786"/>
                  <a:pt x="857" y="777"/>
                </a:cubicBezTo>
                <a:cubicBezTo>
                  <a:pt x="952" y="682"/>
                  <a:pt x="1004" y="555"/>
                  <a:pt x="1004" y="420"/>
                </a:cubicBezTo>
                <a:cubicBezTo>
                  <a:pt x="1004" y="285"/>
                  <a:pt x="952" y="158"/>
                  <a:pt x="857" y="63"/>
                </a:cubicBezTo>
                <a:close/>
                <a:moveTo>
                  <a:pt x="451" y="5"/>
                </a:moveTo>
                <a:cubicBezTo>
                  <a:pt x="443" y="2"/>
                  <a:pt x="435" y="0"/>
                  <a:pt x="426" y="0"/>
                </a:cubicBezTo>
                <a:cubicBezTo>
                  <a:pt x="409" y="0"/>
                  <a:pt x="393" y="7"/>
                  <a:pt x="381" y="19"/>
                </a:cubicBezTo>
                <a:lnTo>
                  <a:pt x="161" y="244"/>
                </a:lnTo>
                <a:lnTo>
                  <a:pt x="64" y="244"/>
                </a:lnTo>
                <a:cubicBezTo>
                  <a:pt x="29" y="244"/>
                  <a:pt x="0" y="273"/>
                  <a:pt x="0" y="308"/>
                </a:cubicBezTo>
                <a:lnTo>
                  <a:pt x="0" y="533"/>
                </a:lnTo>
                <a:cubicBezTo>
                  <a:pt x="0" y="568"/>
                  <a:pt x="29" y="597"/>
                  <a:pt x="64" y="597"/>
                </a:cubicBezTo>
                <a:lnTo>
                  <a:pt x="161" y="597"/>
                </a:lnTo>
                <a:lnTo>
                  <a:pt x="381" y="821"/>
                </a:lnTo>
                <a:cubicBezTo>
                  <a:pt x="393" y="834"/>
                  <a:pt x="409" y="841"/>
                  <a:pt x="426" y="841"/>
                </a:cubicBezTo>
                <a:cubicBezTo>
                  <a:pt x="435" y="841"/>
                  <a:pt x="443" y="839"/>
                  <a:pt x="451" y="836"/>
                </a:cubicBezTo>
                <a:cubicBezTo>
                  <a:pt x="475" y="826"/>
                  <a:pt x="490" y="803"/>
                  <a:pt x="490" y="776"/>
                </a:cubicBezTo>
                <a:lnTo>
                  <a:pt x="490" y="64"/>
                </a:lnTo>
                <a:cubicBezTo>
                  <a:pt x="490" y="38"/>
                  <a:pt x="475" y="15"/>
                  <a:pt x="45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Freeform 44"/>
          <p:cNvSpPr>
            <a:spLocks noEditPoints="1"/>
          </p:cNvSpPr>
          <p:nvPr/>
        </p:nvSpPr>
        <p:spPr bwMode="auto">
          <a:xfrm>
            <a:off x="7646988" y="2687638"/>
            <a:ext cx="263525" cy="360363"/>
          </a:xfrm>
          <a:custGeom>
            <a:avLst/>
            <a:gdLst>
              <a:gd name="T0" fmla="*/ 485 w 731"/>
              <a:gd name="T1" fmla="*/ 387 h 1004"/>
              <a:gd name="T2" fmla="*/ 239 w 731"/>
              <a:gd name="T3" fmla="*/ 387 h 1004"/>
              <a:gd name="T4" fmla="*/ 239 w 731"/>
              <a:gd name="T5" fmla="*/ 246 h 1004"/>
              <a:gd name="T6" fmla="*/ 352 w 731"/>
              <a:gd name="T7" fmla="*/ 133 h 1004"/>
              <a:gd name="T8" fmla="*/ 372 w 731"/>
              <a:gd name="T9" fmla="*/ 133 h 1004"/>
              <a:gd name="T10" fmla="*/ 485 w 731"/>
              <a:gd name="T11" fmla="*/ 246 h 1004"/>
              <a:gd name="T12" fmla="*/ 485 w 731"/>
              <a:gd name="T13" fmla="*/ 387 h 1004"/>
              <a:gd name="T14" fmla="*/ 395 w 731"/>
              <a:gd name="T15" fmla="*/ 721 h 1004"/>
              <a:gd name="T16" fmla="*/ 395 w 731"/>
              <a:gd name="T17" fmla="*/ 788 h 1004"/>
              <a:gd name="T18" fmla="*/ 362 w 731"/>
              <a:gd name="T19" fmla="*/ 820 h 1004"/>
              <a:gd name="T20" fmla="*/ 330 w 731"/>
              <a:gd name="T21" fmla="*/ 788 h 1004"/>
              <a:gd name="T22" fmla="*/ 330 w 731"/>
              <a:gd name="T23" fmla="*/ 721 h 1004"/>
              <a:gd name="T24" fmla="*/ 274 w 731"/>
              <a:gd name="T25" fmla="*/ 639 h 1004"/>
              <a:gd name="T26" fmla="*/ 362 w 731"/>
              <a:gd name="T27" fmla="*/ 551 h 1004"/>
              <a:gd name="T28" fmla="*/ 450 w 731"/>
              <a:gd name="T29" fmla="*/ 639 h 1004"/>
              <a:gd name="T30" fmla="*/ 395 w 731"/>
              <a:gd name="T31" fmla="*/ 721 h 1004"/>
              <a:gd name="T32" fmla="*/ 724 w 731"/>
              <a:gd name="T33" fmla="*/ 688 h 1004"/>
              <a:gd name="T34" fmla="*/ 724 w 731"/>
              <a:gd name="T35" fmla="*/ 518 h 1004"/>
              <a:gd name="T36" fmla="*/ 618 w 731"/>
              <a:gd name="T37" fmla="*/ 389 h 1004"/>
              <a:gd name="T38" fmla="*/ 618 w 731"/>
              <a:gd name="T39" fmla="*/ 246 h 1004"/>
              <a:gd name="T40" fmla="*/ 372 w 731"/>
              <a:gd name="T41" fmla="*/ 0 h 1004"/>
              <a:gd name="T42" fmla="*/ 352 w 731"/>
              <a:gd name="T43" fmla="*/ 0 h 1004"/>
              <a:gd name="T44" fmla="*/ 107 w 731"/>
              <a:gd name="T45" fmla="*/ 246 h 1004"/>
              <a:gd name="T46" fmla="*/ 107 w 731"/>
              <a:gd name="T47" fmla="*/ 389 h 1004"/>
              <a:gd name="T48" fmla="*/ 0 w 731"/>
              <a:gd name="T49" fmla="*/ 518 h 1004"/>
              <a:gd name="T50" fmla="*/ 0 w 731"/>
              <a:gd name="T51" fmla="*/ 688 h 1004"/>
              <a:gd name="T52" fmla="*/ 293 w 731"/>
              <a:gd name="T53" fmla="*/ 1004 h 1004"/>
              <a:gd name="T54" fmla="*/ 431 w 731"/>
              <a:gd name="T55" fmla="*/ 1004 h 1004"/>
              <a:gd name="T56" fmla="*/ 724 w 731"/>
              <a:gd name="T57" fmla="*/ 688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31" h="1004">
                <a:moveTo>
                  <a:pt x="485" y="387"/>
                </a:moveTo>
                <a:lnTo>
                  <a:pt x="239" y="387"/>
                </a:lnTo>
                <a:lnTo>
                  <a:pt x="239" y="246"/>
                </a:lnTo>
                <a:cubicBezTo>
                  <a:pt x="239" y="184"/>
                  <a:pt x="290" y="133"/>
                  <a:pt x="352" y="133"/>
                </a:cubicBezTo>
                <a:lnTo>
                  <a:pt x="372" y="133"/>
                </a:lnTo>
                <a:cubicBezTo>
                  <a:pt x="434" y="133"/>
                  <a:pt x="485" y="184"/>
                  <a:pt x="485" y="246"/>
                </a:cubicBezTo>
                <a:lnTo>
                  <a:pt x="485" y="387"/>
                </a:lnTo>
                <a:close/>
                <a:moveTo>
                  <a:pt x="395" y="721"/>
                </a:moveTo>
                <a:lnTo>
                  <a:pt x="395" y="788"/>
                </a:lnTo>
                <a:cubicBezTo>
                  <a:pt x="395" y="806"/>
                  <a:pt x="380" y="820"/>
                  <a:pt x="362" y="820"/>
                </a:cubicBezTo>
                <a:cubicBezTo>
                  <a:pt x="344" y="820"/>
                  <a:pt x="330" y="806"/>
                  <a:pt x="330" y="788"/>
                </a:cubicBezTo>
                <a:lnTo>
                  <a:pt x="330" y="721"/>
                </a:lnTo>
                <a:cubicBezTo>
                  <a:pt x="297" y="708"/>
                  <a:pt x="274" y="676"/>
                  <a:pt x="274" y="639"/>
                </a:cubicBezTo>
                <a:cubicBezTo>
                  <a:pt x="274" y="590"/>
                  <a:pt x="313" y="551"/>
                  <a:pt x="362" y="551"/>
                </a:cubicBezTo>
                <a:cubicBezTo>
                  <a:pt x="411" y="551"/>
                  <a:pt x="450" y="590"/>
                  <a:pt x="450" y="639"/>
                </a:cubicBezTo>
                <a:cubicBezTo>
                  <a:pt x="450" y="676"/>
                  <a:pt x="427" y="708"/>
                  <a:pt x="395" y="721"/>
                </a:cubicBezTo>
                <a:close/>
                <a:moveTo>
                  <a:pt x="724" y="688"/>
                </a:moveTo>
                <a:lnTo>
                  <a:pt x="724" y="518"/>
                </a:lnTo>
                <a:cubicBezTo>
                  <a:pt x="724" y="454"/>
                  <a:pt x="678" y="401"/>
                  <a:pt x="618" y="389"/>
                </a:cubicBezTo>
                <a:lnTo>
                  <a:pt x="618" y="246"/>
                </a:lnTo>
                <a:cubicBezTo>
                  <a:pt x="618" y="110"/>
                  <a:pt x="507" y="0"/>
                  <a:pt x="372" y="0"/>
                </a:cubicBezTo>
                <a:lnTo>
                  <a:pt x="352" y="0"/>
                </a:lnTo>
                <a:cubicBezTo>
                  <a:pt x="217" y="0"/>
                  <a:pt x="107" y="110"/>
                  <a:pt x="107" y="246"/>
                </a:cubicBezTo>
                <a:lnTo>
                  <a:pt x="107" y="389"/>
                </a:lnTo>
                <a:cubicBezTo>
                  <a:pt x="46" y="401"/>
                  <a:pt x="0" y="454"/>
                  <a:pt x="0" y="518"/>
                </a:cubicBezTo>
                <a:lnTo>
                  <a:pt x="0" y="688"/>
                </a:lnTo>
                <a:cubicBezTo>
                  <a:pt x="0" y="760"/>
                  <a:pt x="7" y="1004"/>
                  <a:pt x="293" y="1004"/>
                </a:cubicBezTo>
                <a:lnTo>
                  <a:pt x="431" y="1004"/>
                </a:lnTo>
                <a:cubicBezTo>
                  <a:pt x="731" y="1004"/>
                  <a:pt x="724" y="760"/>
                  <a:pt x="724" y="6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Freeform 8"/>
          <p:cNvSpPr>
            <a:spLocks noEditPoints="1"/>
          </p:cNvSpPr>
          <p:nvPr/>
        </p:nvSpPr>
        <p:spPr bwMode="auto">
          <a:xfrm>
            <a:off x="6915150" y="2673350"/>
            <a:ext cx="319088" cy="431800"/>
          </a:xfrm>
          <a:custGeom>
            <a:avLst/>
            <a:gdLst>
              <a:gd name="T0" fmla="*/ 79 w 734"/>
              <a:gd name="T1" fmla="*/ 906 h 993"/>
              <a:gd name="T2" fmla="*/ 124 w 734"/>
              <a:gd name="T3" fmla="*/ 153 h 993"/>
              <a:gd name="T4" fmla="*/ 162 w 734"/>
              <a:gd name="T5" fmla="*/ 218 h 993"/>
              <a:gd name="T6" fmla="*/ 201 w 734"/>
              <a:gd name="T7" fmla="*/ 153 h 993"/>
              <a:gd name="T8" fmla="*/ 328 w 734"/>
              <a:gd name="T9" fmla="*/ 179 h 993"/>
              <a:gd name="T10" fmla="*/ 405 w 734"/>
              <a:gd name="T11" fmla="*/ 179 h 993"/>
              <a:gd name="T12" fmla="*/ 533 w 734"/>
              <a:gd name="T13" fmla="*/ 153 h 993"/>
              <a:gd name="T14" fmla="*/ 572 w 734"/>
              <a:gd name="T15" fmla="*/ 218 h 993"/>
              <a:gd name="T16" fmla="*/ 610 w 734"/>
              <a:gd name="T17" fmla="*/ 153 h 993"/>
              <a:gd name="T18" fmla="*/ 656 w 734"/>
              <a:gd name="T19" fmla="*/ 906 h 993"/>
              <a:gd name="T20" fmla="*/ 610 w 734"/>
              <a:gd name="T21" fmla="*/ 67 h 993"/>
              <a:gd name="T22" fmla="*/ 572 w 734"/>
              <a:gd name="T23" fmla="*/ 0 h 993"/>
              <a:gd name="T24" fmla="*/ 533 w 734"/>
              <a:gd name="T25" fmla="*/ 67 h 993"/>
              <a:gd name="T26" fmla="*/ 405 w 734"/>
              <a:gd name="T27" fmla="*/ 38 h 993"/>
              <a:gd name="T28" fmla="*/ 328 w 734"/>
              <a:gd name="T29" fmla="*/ 38 h 993"/>
              <a:gd name="T30" fmla="*/ 201 w 734"/>
              <a:gd name="T31" fmla="*/ 67 h 993"/>
              <a:gd name="T32" fmla="*/ 162 w 734"/>
              <a:gd name="T33" fmla="*/ 0 h 993"/>
              <a:gd name="T34" fmla="*/ 124 w 734"/>
              <a:gd name="T35" fmla="*/ 67 h 993"/>
              <a:gd name="T36" fmla="*/ 0 w 734"/>
              <a:gd name="T37" fmla="*/ 147 h 993"/>
              <a:gd name="T38" fmla="*/ 80 w 734"/>
              <a:gd name="T39" fmla="*/ 993 h 993"/>
              <a:gd name="T40" fmla="*/ 734 w 734"/>
              <a:gd name="T41" fmla="*/ 913 h 993"/>
              <a:gd name="T42" fmla="*/ 655 w 734"/>
              <a:gd name="T43" fmla="*/ 67 h 993"/>
              <a:gd name="T44" fmla="*/ 573 w 734"/>
              <a:gd name="T45" fmla="*/ 371 h 993"/>
              <a:gd name="T46" fmla="*/ 161 w 734"/>
              <a:gd name="T47" fmla="*/ 317 h 993"/>
              <a:gd name="T48" fmla="*/ 161 w 734"/>
              <a:gd name="T49" fmla="*/ 512 h 993"/>
              <a:gd name="T50" fmla="*/ 573 w 734"/>
              <a:gd name="T51" fmla="*/ 458 h 993"/>
              <a:gd name="T52" fmla="*/ 161 w 734"/>
              <a:gd name="T53" fmla="*/ 512 h 993"/>
              <a:gd name="T54" fmla="*/ 573 w 734"/>
              <a:gd name="T55" fmla="*/ 653 h 993"/>
              <a:gd name="T56" fmla="*/ 161 w 734"/>
              <a:gd name="T57" fmla="*/ 599 h 993"/>
              <a:gd name="T58" fmla="*/ 161 w 734"/>
              <a:gd name="T59" fmla="*/ 794 h 993"/>
              <a:gd name="T60" fmla="*/ 573 w 734"/>
              <a:gd name="T61" fmla="*/ 740 h 993"/>
              <a:gd name="T62" fmla="*/ 161 w 734"/>
              <a:gd name="T63" fmla="*/ 794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4" h="993">
                <a:moveTo>
                  <a:pt x="656" y="906"/>
                </a:moveTo>
                <a:lnTo>
                  <a:pt x="79" y="906"/>
                </a:lnTo>
                <a:lnTo>
                  <a:pt x="79" y="153"/>
                </a:lnTo>
                <a:lnTo>
                  <a:pt x="124" y="153"/>
                </a:lnTo>
                <a:lnTo>
                  <a:pt x="124" y="179"/>
                </a:lnTo>
                <a:cubicBezTo>
                  <a:pt x="124" y="201"/>
                  <a:pt x="141" y="218"/>
                  <a:pt x="162" y="218"/>
                </a:cubicBezTo>
                <a:cubicBezTo>
                  <a:pt x="183" y="218"/>
                  <a:pt x="201" y="201"/>
                  <a:pt x="201" y="179"/>
                </a:cubicBezTo>
                <a:lnTo>
                  <a:pt x="201" y="153"/>
                </a:lnTo>
                <a:lnTo>
                  <a:pt x="328" y="153"/>
                </a:lnTo>
                <a:lnTo>
                  <a:pt x="328" y="179"/>
                </a:lnTo>
                <a:cubicBezTo>
                  <a:pt x="328" y="201"/>
                  <a:pt x="345" y="218"/>
                  <a:pt x="366" y="218"/>
                </a:cubicBezTo>
                <a:cubicBezTo>
                  <a:pt x="388" y="218"/>
                  <a:pt x="405" y="201"/>
                  <a:pt x="405" y="179"/>
                </a:cubicBezTo>
                <a:lnTo>
                  <a:pt x="405" y="153"/>
                </a:lnTo>
                <a:lnTo>
                  <a:pt x="533" y="153"/>
                </a:lnTo>
                <a:lnTo>
                  <a:pt x="533" y="179"/>
                </a:lnTo>
                <a:cubicBezTo>
                  <a:pt x="533" y="201"/>
                  <a:pt x="550" y="218"/>
                  <a:pt x="572" y="218"/>
                </a:cubicBezTo>
                <a:cubicBezTo>
                  <a:pt x="593" y="218"/>
                  <a:pt x="610" y="201"/>
                  <a:pt x="610" y="179"/>
                </a:cubicBezTo>
                <a:lnTo>
                  <a:pt x="610" y="153"/>
                </a:lnTo>
                <a:lnTo>
                  <a:pt x="656" y="153"/>
                </a:lnTo>
                <a:lnTo>
                  <a:pt x="656" y="906"/>
                </a:lnTo>
                <a:close/>
                <a:moveTo>
                  <a:pt x="655" y="67"/>
                </a:moveTo>
                <a:lnTo>
                  <a:pt x="610" y="67"/>
                </a:lnTo>
                <a:lnTo>
                  <a:pt x="610" y="38"/>
                </a:lnTo>
                <a:cubicBezTo>
                  <a:pt x="610" y="17"/>
                  <a:pt x="593" y="0"/>
                  <a:pt x="572" y="0"/>
                </a:cubicBezTo>
                <a:cubicBezTo>
                  <a:pt x="550" y="0"/>
                  <a:pt x="533" y="17"/>
                  <a:pt x="533" y="38"/>
                </a:cubicBezTo>
                <a:lnTo>
                  <a:pt x="533" y="67"/>
                </a:lnTo>
                <a:lnTo>
                  <a:pt x="405" y="67"/>
                </a:lnTo>
                <a:lnTo>
                  <a:pt x="405" y="38"/>
                </a:lnTo>
                <a:cubicBezTo>
                  <a:pt x="405" y="17"/>
                  <a:pt x="388" y="0"/>
                  <a:pt x="366" y="0"/>
                </a:cubicBezTo>
                <a:cubicBezTo>
                  <a:pt x="345" y="0"/>
                  <a:pt x="328" y="17"/>
                  <a:pt x="328" y="38"/>
                </a:cubicBezTo>
                <a:lnTo>
                  <a:pt x="328" y="67"/>
                </a:lnTo>
                <a:lnTo>
                  <a:pt x="201" y="67"/>
                </a:lnTo>
                <a:lnTo>
                  <a:pt x="201" y="38"/>
                </a:lnTo>
                <a:cubicBezTo>
                  <a:pt x="201" y="17"/>
                  <a:pt x="183" y="0"/>
                  <a:pt x="162" y="0"/>
                </a:cubicBezTo>
                <a:cubicBezTo>
                  <a:pt x="141" y="0"/>
                  <a:pt x="124" y="17"/>
                  <a:pt x="124" y="38"/>
                </a:cubicBezTo>
                <a:lnTo>
                  <a:pt x="124" y="67"/>
                </a:lnTo>
                <a:lnTo>
                  <a:pt x="80" y="67"/>
                </a:lnTo>
                <a:cubicBezTo>
                  <a:pt x="36" y="67"/>
                  <a:pt x="0" y="103"/>
                  <a:pt x="0" y="147"/>
                </a:cubicBezTo>
                <a:lnTo>
                  <a:pt x="0" y="913"/>
                </a:lnTo>
                <a:cubicBezTo>
                  <a:pt x="0" y="957"/>
                  <a:pt x="36" y="993"/>
                  <a:pt x="80" y="993"/>
                </a:cubicBezTo>
                <a:lnTo>
                  <a:pt x="655" y="993"/>
                </a:lnTo>
                <a:cubicBezTo>
                  <a:pt x="699" y="993"/>
                  <a:pt x="734" y="957"/>
                  <a:pt x="734" y="913"/>
                </a:cubicBezTo>
                <a:lnTo>
                  <a:pt x="734" y="147"/>
                </a:lnTo>
                <a:cubicBezTo>
                  <a:pt x="734" y="103"/>
                  <a:pt x="699" y="67"/>
                  <a:pt x="655" y="67"/>
                </a:cubicBezTo>
                <a:close/>
                <a:moveTo>
                  <a:pt x="161" y="371"/>
                </a:moveTo>
                <a:lnTo>
                  <a:pt x="573" y="371"/>
                </a:lnTo>
                <a:lnTo>
                  <a:pt x="573" y="317"/>
                </a:lnTo>
                <a:lnTo>
                  <a:pt x="161" y="317"/>
                </a:lnTo>
                <a:lnTo>
                  <a:pt x="161" y="371"/>
                </a:lnTo>
                <a:close/>
                <a:moveTo>
                  <a:pt x="161" y="512"/>
                </a:moveTo>
                <a:lnTo>
                  <a:pt x="573" y="512"/>
                </a:lnTo>
                <a:lnTo>
                  <a:pt x="573" y="458"/>
                </a:lnTo>
                <a:lnTo>
                  <a:pt x="161" y="458"/>
                </a:lnTo>
                <a:lnTo>
                  <a:pt x="161" y="512"/>
                </a:lnTo>
                <a:close/>
                <a:moveTo>
                  <a:pt x="161" y="653"/>
                </a:moveTo>
                <a:lnTo>
                  <a:pt x="573" y="653"/>
                </a:lnTo>
                <a:lnTo>
                  <a:pt x="573" y="599"/>
                </a:lnTo>
                <a:lnTo>
                  <a:pt x="161" y="599"/>
                </a:lnTo>
                <a:lnTo>
                  <a:pt x="161" y="653"/>
                </a:lnTo>
                <a:close/>
                <a:moveTo>
                  <a:pt x="161" y="794"/>
                </a:moveTo>
                <a:lnTo>
                  <a:pt x="573" y="794"/>
                </a:lnTo>
                <a:lnTo>
                  <a:pt x="573" y="740"/>
                </a:lnTo>
                <a:lnTo>
                  <a:pt x="161" y="740"/>
                </a:lnTo>
                <a:lnTo>
                  <a:pt x="161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Freeform 5"/>
          <p:cNvSpPr>
            <a:spLocks noEditPoints="1"/>
          </p:cNvSpPr>
          <p:nvPr/>
        </p:nvSpPr>
        <p:spPr bwMode="auto">
          <a:xfrm>
            <a:off x="1624013" y="3462338"/>
            <a:ext cx="474663" cy="385763"/>
          </a:xfrm>
          <a:custGeom>
            <a:avLst/>
            <a:gdLst>
              <a:gd name="T0" fmla="*/ 628 w 1038"/>
              <a:gd name="T1" fmla="*/ 111 h 842"/>
              <a:gd name="T2" fmla="*/ 404 w 1038"/>
              <a:gd name="T3" fmla="*/ 111 h 842"/>
              <a:gd name="T4" fmla="*/ 271 w 1038"/>
              <a:gd name="T5" fmla="*/ 223 h 842"/>
              <a:gd name="T6" fmla="*/ 271 w 1038"/>
              <a:gd name="T7" fmla="*/ 0 h 842"/>
              <a:gd name="T8" fmla="*/ 271 w 1038"/>
              <a:gd name="T9" fmla="*/ 223 h 842"/>
              <a:gd name="T10" fmla="*/ 877 w 1038"/>
              <a:gd name="T11" fmla="*/ 111 h 842"/>
              <a:gd name="T12" fmla="*/ 653 w 1038"/>
              <a:gd name="T13" fmla="*/ 111 h 842"/>
              <a:gd name="T14" fmla="*/ 550 w 1038"/>
              <a:gd name="T15" fmla="*/ 247 h 842"/>
              <a:gd name="T16" fmla="*/ 408 w 1038"/>
              <a:gd name="T17" fmla="*/ 330 h 842"/>
              <a:gd name="T18" fmla="*/ 408 w 1038"/>
              <a:gd name="T19" fmla="*/ 577 h 842"/>
              <a:gd name="T20" fmla="*/ 450 w 1038"/>
              <a:gd name="T21" fmla="*/ 842 h 842"/>
              <a:gd name="T22" fmla="*/ 493 w 1038"/>
              <a:gd name="T23" fmla="*/ 577 h 842"/>
              <a:gd name="T24" fmla="*/ 539 w 1038"/>
              <a:gd name="T25" fmla="*/ 799 h 842"/>
              <a:gd name="T26" fmla="*/ 624 w 1038"/>
              <a:gd name="T27" fmla="*/ 799 h 842"/>
              <a:gd name="T28" fmla="*/ 624 w 1038"/>
              <a:gd name="T29" fmla="*/ 537 h 842"/>
              <a:gd name="T30" fmla="*/ 550 w 1038"/>
              <a:gd name="T31" fmla="*/ 247 h 842"/>
              <a:gd name="T32" fmla="*/ 238 w 1038"/>
              <a:gd name="T33" fmla="*/ 247 h 842"/>
              <a:gd name="T34" fmla="*/ 193 w 1038"/>
              <a:gd name="T35" fmla="*/ 260 h 842"/>
              <a:gd name="T36" fmla="*/ 15 w 1038"/>
              <a:gd name="T37" fmla="*/ 492 h 842"/>
              <a:gd name="T38" fmla="*/ 164 w 1038"/>
              <a:gd name="T39" fmla="*/ 396 h 842"/>
              <a:gd name="T40" fmla="*/ 164 w 1038"/>
              <a:gd name="T41" fmla="*/ 577 h 842"/>
              <a:gd name="T42" fmla="*/ 207 w 1038"/>
              <a:gd name="T43" fmla="*/ 842 h 842"/>
              <a:gd name="T44" fmla="*/ 250 w 1038"/>
              <a:gd name="T45" fmla="*/ 577 h 842"/>
              <a:gd name="T46" fmla="*/ 295 w 1038"/>
              <a:gd name="T47" fmla="*/ 799 h 842"/>
              <a:gd name="T48" fmla="*/ 381 w 1038"/>
              <a:gd name="T49" fmla="*/ 799 h 842"/>
              <a:gd name="T50" fmla="*/ 381 w 1038"/>
              <a:gd name="T51" fmla="*/ 537 h 842"/>
              <a:gd name="T52" fmla="*/ 307 w 1038"/>
              <a:gd name="T53" fmla="*/ 247 h 842"/>
              <a:gd name="T54" fmla="*/ 855 w 1038"/>
              <a:gd name="T55" fmla="*/ 274 h 842"/>
              <a:gd name="T56" fmla="*/ 731 w 1038"/>
              <a:gd name="T57" fmla="*/ 247 h 842"/>
              <a:gd name="T58" fmla="*/ 657 w 1038"/>
              <a:gd name="T59" fmla="*/ 537 h 842"/>
              <a:gd name="T60" fmla="*/ 657 w 1038"/>
              <a:gd name="T61" fmla="*/ 799 h 842"/>
              <a:gd name="T62" fmla="*/ 743 w 1038"/>
              <a:gd name="T63" fmla="*/ 799 h 842"/>
              <a:gd name="T64" fmla="*/ 788 w 1038"/>
              <a:gd name="T65" fmla="*/ 577 h 842"/>
              <a:gd name="T66" fmla="*/ 831 w 1038"/>
              <a:gd name="T67" fmla="*/ 842 h 842"/>
              <a:gd name="T68" fmla="*/ 874 w 1038"/>
              <a:gd name="T69" fmla="*/ 577 h 842"/>
              <a:gd name="T70" fmla="*/ 874 w 1038"/>
              <a:gd name="T71" fmla="*/ 400 h 842"/>
              <a:gd name="T72" fmla="*/ 1023 w 1038"/>
              <a:gd name="T73" fmla="*/ 49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8" h="842">
                <a:moveTo>
                  <a:pt x="516" y="223"/>
                </a:moveTo>
                <a:cubicBezTo>
                  <a:pt x="578" y="223"/>
                  <a:pt x="628" y="173"/>
                  <a:pt x="628" y="111"/>
                </a:cubicBezTo>
                <a:cubicBezTo>
                  <a:pt x="628" y="50"/>
                  <a:pt x="578" y="0"/>
                  <a:pt x="516" y="0"/>
                </a:cubicBezTo>
                <a:cubicBezTo>
                  <a:pt x="454" y="0"/>
                  <a:pt x="404" y="50"/>
                  <a:pt x="404" y="111"/>
                </a:cubicBezTo>
                <a:cubicBezTo>
                  <a:pt x="404" y="173"/>
                  <a:pt x="454" y="223"/>
                  <a:pt x="516" y="223"/>
                </a:cubicBezTo>
                <a:close/>
                <a:moveTo>
                  <a:pt x="271" y="223"/>
                </a:moveTo>
                <a:cubicBezTo>
                  <a:pt x="332" y="223"/>
                  <a:pt x="382" y="173"/>
                  <a:pt x="382" y="111"/>
                </a:cubicBezTo>
                <a:cubicBezTo>
                  <a:pt x="382" y="50"/>
                  <a:pt x="332" y="0"/>
                  <a:pt x="271" y="0"/>
                </a:cubicBezTo>
                <a:cubicBezTo>
                  <a:pt x="209" y="0"/>
                  <a:pt x="159" y="50"/>
                  <a:pt x="159" y="111"/>
                </a:cubicBezTo>
                <a:cubicBezTo>
                  <a:pt x="159" y="173"/>
                  <a:pt x="209" y="223"/>
                  <a:pt x="271" y="223"/>
                </a:cubicBezTo>
                <a:close/>
                <a:moveTo>
                  <a:pt x="765" y="223"/>
                </a:moveTo>
                <a:cubicBezTo>
                  <a:pt x="827" y="223"/>
                  <a:pt x="877" y="173"/>
                  <a:pt x="877" y="111"/>
                </a:cubicBezTo>
                <a:cubicBezTo>
                  <a:pt x="877" y="50"/>
                  <a:pt x="827" y="0"/>
                  <a:pt x="765" y="0"/>
                </a:cubicBezTo>
                <a:cubicBezTo>
                  <a:pt x="703" y="0"/>
                  <a:pt x="653" y="50"/>
                  <a:pt x="653" y="111"/>
                </a:cubicBezTo>
                <a:cubicBezTo>
                  <a:pt x="653" y="173"/>
                  <a:pt x="703" y="223"/>
                  <a:pt x="765" y="223"/>
                </a:cubicBezTo>
                <a:close/>
                <a:moveTo>
                  <a:pt x="550" y="247"/>
                </a:moveTo>
                <a:lnTo>
                  <a:pt x="481" y="247"/>
                </a:lnTo>
                <a:cubicBezTo>
                  <a:pt x="440" y="247"/>
                  <a:pt x="408" y="284"/>
                  <a:pt x="408" y="330"/>
                </a:cubicBezTo>
                <a:lnTo>
                  <a:pt x="408" y="537"/>
                </a:lnTo>
                <a:lnTo>
                  <a:pt x="408" y="577"/>
                </a:lnTo>
                <a:lnTo>
                  <a:pt x="408" y="799"/>
                </a:lnTo>
                <a:cubicBezTo>
                  <a:pt x="408" y="823"/>
                  <a:pt x="427" y="842"/>
                  <a:pt x="450" y="842"/>
                </a:cubicBezTo>
                <a:cubicBezTo>
                  <a:pt x="474" y="842"/>
                  <a:pt x="493" y="823"/>
                  <a:pt x="493" y="799"/>
                </a:cubicBezTo>
                <a:lnTo>
                  <a:pt x="493" y="577"/>
                </a:lnTo>
                <a:lnTo>
                  <a:pt x="539" y="577"/>
                </a:lnTo>
                <a:lnTo>
                  <a:pt x="539" y="799"/>
                </a:lnTo>
                <a:cubicBezTo>
                  <a:pt x="539" y="823"/>
                  <a:pt x="558" y="842"/>
                  <a:pt x="581" y="842"/>
                </a:cubicBezTo>
                <a:cubicBezTo>
                  <a:pt x="605" y="842"/>
                  <a:pt x="624" y="823"/>
                  <a:pt x="624" y="799"/>
                </a:cubicBezTo>
                <a:lnTo>
                  <a:pt x="624" y="577"/>
                </a:lnTo>
                <a:lnTo>
                  <a:pt x="624" y="537"/>
                </a:lnTo>
                <a:lnTo>
                  <a:pt x="624" y="330"/>
                </a:lnTo>
                <a:cubicBezTo>
                  <a:pt x="624" y="284"/>
                  <a:pt x="591" y="247"/>
                  <a:pt x="550" y="247"/>
                </a:cubicBezTo>
                <a:close/>
                <a:moveTo>
                  <a:pt x="307" y="247"/>
                </a:moveTo>
                <a:lnTo>
                  <a:pt x="238" y="247"/>
                </a:lnTo>
                <a:cubicBezTo>
                  <a:pt x="232" y="247"/>
                  <a:pt x="227" y="247"/>
                  <a:pt x="221" y="249"/>
                </a:cubicBezTo>
                <a:cubicBezTo>
                  <a:pt x="211" y="248"/>
                  <a:pt x="201" y="252"/>
                  <a:pt x="193" y="260"/>
                </a:cubicBezTo>
                <a:lnTo>
                  <a:pt x="15" y="439"/>
                </a:lnTo>
                <a:cubicBezTo>
                  <a:pt x="0" y="454"/>
                  <a:pt x="0" y="478"/>
                  <a:pt x="15" y="492"/>
                </a:cubicBezTo>
                <a:cubicBezTo>
                  <a:pt x="29" y="507"/>
                  <a:pt x="53" y="507"/>
                  <a:pt x="68" y="492"/>
                </a:cubicBezTo>
                <a:lnTo>
                  <a:pt x="164" y="396"/>
                </a:lnTo>
                <a:lnTo>
                  <a:pt x="164" y="537"/>
                </a:lnTo>
                <a:lnTo>
                  <a:pt x="164" y="577"/>
                </a:lnTo>
                <a:lnTo>
                  <a:pt x="164" y="799"/>
                </a:lnTo>
                <a:cubicBezTo>
                  <a:pt x="164" y="823"/>
                  <a:pt x="183" y="842"/>
                  <a:pt x="207" y="842"/>
                </a:cubicBezTo>
                <a:cubicBezTo>
                  <a:pt x="231" y="842"/>
                  <a:pt x="250" y="823"/>
                  <a:pt x="250" y="799"/>
                </a:cubicBezTo>
                <a:lnTo>
                  <a:pt x="250" y="577"/>
                </a:lnTo>
                <a:lnTo>
                  <a:pt x="295" y="577"/>
                </a:lnTo>
                <a:lnTo>
                  <a:pt x="295" y="799"/>
                </a:lnTo>
                <a:cubicBezTo>
                  <a:pt x="295" y="823"/>
                  <a:pt x="314" y="842"/>
                  <a:pt x="338" y="842"/>
                </a:cubicBezTo>
                <a:cubicBezTo>
                  <a:pt x="362" y="842"/>
                  <a:pt x="381" y="823"/>
                  <a:pt x="381" y="799"/>
                </a:cubicBezTo>
                <a:lnTo>
                  <a:pt x="381" y="577"/>
                </a:lnTo>
                <a:lnTo>
                  <a:pt x="381" y="537"/>
                </a:lnTo>
                <a:lnTo>
                  <a:pt x="381" y="330"/>
                </a:lnTo>
                <a:cubicBezTo>
                  <a:pt x="381" y="284"/>
                  <a:pt x="348" y="247"/>
                  <a:pt x="307" y="247"/>
                </a:cubicBezTo>
                <a:close/>
                <a:moveTo>
                  <a:pt x="1023" y="443"/>
                </a:moveTo>
                <a:lnTo>
                  <a:pt x="855" y="274"/>
                </a:lnTo>
                <a:cubicBezTo>
                  <a:pt x="841" y="257"/>
                  <a:pt x="822" y="247"/>
                  <a:pt x="800" y="247"/>
                </a:cubicBezTo>
                <a:lnTo>
                  <a:pt x="731" y="247"/>
                </a:lnTo>
                <a:cubicBezTo>
                  <a:pt x="690" y="247"/>
                  <a:pt x="657" y="284"/>
                  <a:pt x="657" y="330"/>
                </a:cubicBezTo>
                <a:lnTo>
                  <a:pt x="657" y="537"/>
                </a:lnTo>
                <a:lnTo>
                  <a:pt x="657" y="577"/>
                </a:lnTo>
                <a:lnTo>
                  <a:pt x="657" y="799"/>
                </a:lnTo>
                <a:cubicBezTo>
                  <a:pt x="657" y="823"/>
                  <a:pt x="676" y="842"/>
                  <a:pt x="700" y="842"/>
                </a:cubicBezTo>
                <a:cubicBezTo>
                  <a:pt x="723" y="842"/>
                  <a:pt x="743" y="823"/>
                  <a:pt x="743" y="799"/>
                </a:cubicBezTo>
                <a:lnTo>
                  <a:pt x="743" y="577"/>
                </a:lnTo>
                <a:lnTo>
                  <a:pt x="788" y="577"/>
                </a:lnTo>
                <a:lnTo>
                  <a:pt x="788" y="799"/>
                </a:lnTo>
                <a:cubicBezTo>
                  <a:pt x="788" y="823"/>
                  <a:pt x="807" y="842"/>
                  <a:pt x="831" y="842"/>
                </a:cubicBezTo>
                <a:cubicBezTo>
                  <a:pt x="855" y="842"/>
                  <a:pt x="874" y="823"/>
                  <a:pt x="874" y="799"/>
                </a:cubicBezTo>
                <a:lnTo>
                  <a:pt x="874" y="577"/>
                </a:lnTo>
                <a:lnTo>
                  <a:pt x="874" y="537"/>
                </a:lnTo>
                <a:lnTo>
                  <a:pt x="874" y="400"/>
                </a:lnTo>
                <a:lnTo>
                  <a:pt x="970" y="497"/>
                </a:lnTo>
                <a:cubicBezTo>
                  <a:pt x="985" y="511"/>
                  <a:pt x="1008" y="511"/>
                  <a:pt x="1023" y="497"/>
                </a:cubicBezTo>
                <a:cubicBezTo>
                  <a:pt x="1038" y="482"/>
                  <a:pt x="1038" y="458"/>
                  <a:pt x="1023" y="4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942975" y="3449638"/>
            <a:ext cx="319088" cy="361950"/>
          </a:xfrm>
          <a:custGeom>
            <a:avLst/>
            <a:gdLst>
              <a:gd name="T0" fmla="*/ 534 w 859"/>
              <a:gd name="T1" fmla="*/ 27 h 974"/>
              <a:gd name="T2" fmla="*/ 534 w 859"/>
              <a:gd name="T3" fmla="*/ 27 h 974"/>
              <a:gd name="T4" fmla="*/ 504 w 859"/>
              <a:gd name="T5" fmla="*/ 0 h 974"/>
              <a:gd name="T6" fmla="*/ 475 w 859"/>
              <a:gd name="T7" fmla="*/ 29 h 974"/>
              <a:gd name="T8" fmla="*/ 475 w 859"/>
              <a:gd name="T9" fmla="*/ 650 h 974"/>
              <a:gd name="T10" fmla="*/ 267 w 859"/>
              <a:gd name="T11" fmla="*/ 576 h 974"/>
              <a:gd name="T12" fmla="*/ 0 w 859"/>
              <a:gd name="T13" fmla="*/ 775 h 974"/>
              <a:gd name="T14" fmla="*/ 267 w 859"/>
              <a:gd name="T15" fmla="*/ 974 h 974"/>
              <a:gd name="T16" fmla="*/ 534 w 859"/>
              <a:gd name="T17" fmla="*/ 780 h 974"/>
              <a:gd name="T18" fmla="*/ 534 w 859"/>
              <a:gd name="T19" fmla="*/ 776 h 974"/>
              <a:gd name="T20" fmla="*/ 534 w 859"/>
              <a:gd name="T21" fmla="*/ 385 h 974"/>
              <a:gd name="T22" fmla="*/ 776 w 859"/>
              <a:gd name="T23" fmla="*/ 625 h 974"/>
              <a:gd name="T24" fmla="*/ 805 w 859"/>
              <a:gd name="T25" fmla="*/ 654 h 974"/>
              <a:gd name="T26" fmla="*/ 835 w 859"/>
              <a:gd name="T27" fmla="*/ 625 h 974"/>
              <a:gd name="T28" fmla="*/ 835 w 859"/>
              <a:gd name="T29" fmla="*/ 519 h 974"/>
              <a:gd name="T30" fmla="*/ 534 w 859"/>
              <a:gd name="T31" fmla="*/ 27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9" h="974">
                <a:moveTo>
                  <a:pt x="534" y="27"/>
                </a:moveTo>
                <a:cubicBezTo>
                  <a:pt x="534" y="27"/>
                  <a:pt x="534" y="27"/>
                  <a:pt x="534" y="27"/>
                </a:cubicBezTo>
                <a:cubicBezTo>
                  <a:pt x="533" y="12"/>
                  <a:pt x="520" y="0"/>
                  <a:pt x="504" y="0"/>
                </a:cubicBezTo>
                <a:cubicBezTo>
                  <a:pt x="488" y="0"/>
                  <a:pt x="475" y="13"/>
                  <a:pt x="475" y="29"/>
                </a:cubicBezTo>
                <a:lnTo>
                  <a:pt x="475" y="650"/>
                </a:lnTo>
                <a:cubicBezTo>
                  <a:pt x="426" y="605"/>
                  <a:pt x="351" y="576"/>
                  <a:pt x="267" y="576"/>
                </a:cubicBezTo>
                <a:cubicBezTo>
                  <a:pt x="120" y="576"/>
                  <a:pt x="0" y="665"/>
                  <a:pt x="0" y="775"/>
                </a:cubicBezTo>
                <a:cubicBezTo>
                  <a:pt x="0" y="885"/>
                  <a:pt x="120" y="974"/>
                  <a:pt x="267" y="974"/>
                </a:cubicBezTo>
                <a:cubicBezTo>
                  <a:pt x="412" y="974"/>
                  <a:pt x="530" y="887"/>
                  <a:pt x="534" y="780"/>
                </a:cubicBezTo>
                <a:cubicBezTo>
                  <a:pt x="534" y="779"/>
                  <a:pt x="534" y="777"/>
                  <a:pt x="534" y="776"/>
                </a:cubicBezTo>
                <a:lnTo>
                  <a:pt x="534" y="385"/>
                </a:lnTo>
                <a:cubicBezTo>
                  <a:pt x="597" y="383"/>
                  <a:pt x="761" y="399"/>
                  <a:pt x="776" y="625"/>
                </a:cubicBezTo>
                <a:cubicBezTo>
                  <a:pt x="777" y="641"/>
                  <a:pt x="789" y="654"/>
                  <a:pt x="805" y="654"/>
                </a:cubicBezTo>
                <a:cubicBezTo>
                  <a:pt x="822" y="654"/>
                  <a:pt x="835" y="641"/>
                  <a:pt x="835" y="625"/>
                </a:cubicBezTo>
                <a:lnTo>
                  <a:pt x="835" y="519"/>
                </a:lnTo>
                <a:cubicBezTo>
                  <a:pt x="859" y="55"/>
                  <a:pt x="556" y="220"/>
                  <a:pt x="534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Freeform 7"/>
          <p:cNvSpPr>
            <a:spLocks noEditPoints="1"/>
          </p:cNvSpPr>
          <p:nvPr/>
        </p:nvSpPr>
        <p:spPr bwMode="auto">
          <a:xfrm>
            <a:off x="869950" y="4140200"/>
            <a:ext cx="485775" cy="279400"/>
          </a:xfrm>
          <a:custGeom>
            <a:avLst/>
            <a:gdLst>
              <a:gd name="T0" fmla="*/ 790 w 1064"/>
              <a:gd name="T1" fmla="*/ 343 h 612"/>
              <a:gd name="T2" fmla="*/ 773 w 1064"/>
              <a:gd name="T3" fmla="*/ 340 h 612"/>
              <a:gd name="T4" fmla="*/ 511 w 1064"/>
              <a:gd name="T5" fmla="*/ 427 h 612"/>
              <a:gd name="T6" fmla="*/ 259 w 1064"/>
              <a:gd name="T7" fmla="*/ 344 h 612"/>
              <a:gd name="T8" fmla="*/ 242 w 1064"/>
              <a:gd name="T9" fmla="*/ 346 h 612"/>
              <a:gd name="T10" fmla="*/ 234 w 1064"/>
              <a:gd name="T11" fmla="*/ 362 h 612"/>
              <a:gd name="T12" fmla="*/ 234 w 1064"/>
              <a:gd name="T13" fmla="*/ 571 h 612"/>
              <a:gd name="T14" fmla="*/ 250 w 1064"/>
              <a:gd name="T15" fmla="*/ 590 h 612"/>
              <a:gd name="T16" fmla="*/ 516 w 1064"/>
              <a:gd name="T17" fmla="*/ 612 h 612"/>
              <a:gd name="T18" fmla="*/ 783 w 1064"/>
              <a:gd name="T19" fmla="*/ 590 h 612"/>
              <a:gd name="T20" fmla="*/ 798 w 1064"/>
              <a:gd name="T21" fmla="*/ 571 h 612"/>
              <a:gd name="T22" fmla="*/ 798 w 1064"/>
              <a:gd name="T23" fmla="*/ 358 h 612"/>
              <a:gd name="T24" fmla="*/ 790 w 1064"/>
              <a:gd name="T25" fmla="*/ 343 h 612"/>
              <a:gd name="T26" fmla="*/ 1061 w 1064"/>
              <a:gd name="T27" fmla="*/ 469 h 612"/>
              <a:gd name="T28" fmla="*/ 1046 w 1064"/>
              <a:gd name="T29" fmla="*/ 412 h 612"/>
              <a:gd name="T30" fmla="*/ 1044 w 1064"/>
              <a:gd name="T31" fmla="*/ 408 h 612"/>
              <a:gd name="T32" fmla="*/ 1049 w 1064"/>
              <a:gd name="T33" fmla="*/ 385 h 612"/>
              <a:gd name="T34" fmla="*/ 1014 w 1064"/>
              <a:gd name="T35" fmla="*/ 335 h 612"/>
              <a:gd name="T36" fmla="*/ 1014 w 1064"/>
              <a:gd name="T37" fmla="*/ 209 h 612"/>
              <a:gd name="T38" fmla="*/ 1017 w 1064"/>
              <a:gd name="T39" fmla="*/ 195 h 612"/>
              <a:gd name="T40" fmla="*/ 991 w 1064"/>
              <a:gd name="T41" fmla="*/ 159 h 612"/>
              <a:gd name="T42" fmla="*/ 517 w 1064"/>
              <a:gd name="T43" fmla="*/ 2 h 612"/>
              <a:gd name="T44" fmla="*/ 505 w 1064"/>
              <a:gd name="T45" fmla="*/ 0 h 612"/>
              <a:gd name="T46" fmla="*/ 493 w 1064"/>
              <a:gd name="T47" fmla="*/ 2 h 612"/>
              <a:gd name="T48" fmla="*/ 26 w 1064"/>
              <a:gd name="T49" fmla="*/ 157 h 612"/>
              <a:gd name="T50" fmla="*/ 0 w 1064"/>
              <a:gd name="T51" fmla="*/ 193 h 612"/>
              <a:gd name="T52" fmla="*/ 26 w 1064"/>
              <a:gd name="T53" fmla="*/ 229 h 612"/>
              <a:gd name="T54" fmla="*/ 500 w 1064"/>
              <a:gd name="T55" fmla="*/ 386 h 612"/>
              <a:gd name="T56" fmla="*/ 512 w 1064"/>
              <a:gd name="T57" fmla="*/ 388 h 612"/>
              <a:gd name="T58" fmla="*/ 524 w 1064"/>
              <a:gd name="T59" fmla="*/ 386 h 612"/>
              <a:gd name="T60" fmla="*/ 976 w 1064"/>
              <a:gd name="T61" fmla="*/ 236 h 612"/>
              <a:gd name="T62" fmla="*/ 976 w 1064"/>
              <a:gd name="T63" fmla="*/ 335 h 612"/>
              <a:gd name="T64" fmla="*/ 941 w 1064"/>
              <a:gd name="T65" fmla="*/ 385 h 612"/>
              <a:gd name="T66" fmla="*/ 947 w 1064"/>
              <a:gd name="T67" fmla="*/ 409 h 612"/>
              <a:gd name="T68" fmla="*/ 945 w 1064"/>
              <a:gd name="T69" fmla="*/ 412 h 612"/>
              <a:gd name="T70" fmla="*/ 929 w 1064"/>
              <a:gd name="T71" fmla="*/ 469 h 612"/>
              <a:gd name="T72" fmla="*/ 942 w 1064"/>
              <a:gd name="T73" fmla="*/ 492 h 612"/>
              <a:gd name="T74" fmla="*/ 948 w 1064"/>
              <a:gd name="T75" fmla="*/ 493 h 612"/>
              <a:gd name="T76" fmla="*/ 966 w 1064"/>
              <a:gd name="T77" fmla="*/ 479 h 612"/>
              <a:gd name="T78" fmla="*/ 976 w 1064"/>
              <a:gd name="T79" fmla="*/ 441 h 612"/>
              <a:gd name="T80" fmla="*/ 976 w 1064"/>
              <a:gd name="T81" fmla="*/ 474 h 612"/>
              <a:gd name="T82" fmla="*/ 995 w 1064"/>
              <a:gd name="T83" fmla="*/ 493 h 612"/>
              <a:gd name="T84" fmla="*/ 1014 w 1064"/>
              <a:gd name="T85" fmla="*/ 474 h 612"/>
              <a:gd name="T86" fmla="*/ 1014 w 1064"/>
              <a:gd name="T87" fmla="*/ 441 h 612"/>
              <a:gd name="T88" fmla="*/ 1025 w 1064"/>
              <a:gd name="T89" fmla="*/ 479 h 612"/>
              <a:gd name="T90" fmla="*/ 1043 w 1064"/>
              <a:gd name="T91" fmla="*/ 493 h 612"/>
              <a:gd name="T92" fmla="*/ 1048 w 1064"/>
              <a:gd name="T93" fmla="*/ 492 h 612"/>
              <a:gd name="T94" fmla="*/ 1061 w 1064"/>
              <a:gd name="T95" fmla="*/ 469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64" h="612">
                <a:moveTo>
                  <a:pt x="790" y="343"/>
                </a:moveTo>
                <a:cubicBezTo>
                  <a:pt x="785" y="339"/>
                  <a:pt x="779" y="338"/>
                  <a:pt x="773" y="340"/>
                </a:cubicBezTo>
                <a:lnTo>
                  <a:pt x="511" y="427"/>
                </a:lnTo>
                <a:lnTo>
                  <a:pt x="259" y="344"/>
                </a:lnTo>
                <a:cubicBezTo>
                  <a:pt x="254" y="342"/>
                  <a:pt x="247" y="343"/>
                  <a:pt x="242" y="346"/>
                </a:cubicBezTo>
                <a:cubicBezTo>
                  <a:pt x="237" y="350"/>
                  <a:pt x="234" y="356"/>
                  <a:pt x="234" y="362"/>
                </a:cubicBezTo>
                <a:lnTo>
                  <a:pt x="234" y="571"/>
                </a:lnTo>
                <a:cubicBezTo>
                  <a:pt x="234" y="580"/>
                  <a:pt x="241" y="588"/>
                  <a:pt x="250" y="590"/>
                </a:cubicBezTo>
                <a:cubicBezTo>
                  <a:pt x="324" y="604"/>
                  <a:pt x="418" y="612"/>
                  <a:pt x="516" y="612"/>
                </a:cubicBezTo>
                <a:cubicBezTo>
                  <a:pt x="614" y="612"/>
                  <a:pt x="709" y="604"/>
                  <a:pt x="783" y="590"/>
                </a:cubicBezTo>
                <a:cubicBezTo>
                  <a:pt x="792" y="588"/>
                  <a:pt x="798" y="580"/>
                  <a:pt x="798" y="571"/>
                </a:cubicBezTo>
                <a:lnTo>
                  <a:pt x="798" y="358"/>
                </a:lnTo>
                <a:cubicBezTo>
                  <a:pt x="798" y="352"/>
                  <a:pt x="795" y="346"/>
                  <a:pt x="790" y="343"/>
                </a:cubicBezTo>
                <a:close/>
                <a:moveTo>
                  <a:pt x="1061" y="469"/>
                </a:moveTo>
                <a:lnTo>
                  <a:pt x="1046" y="412"/>
                </a:lnTo>
                <a:cubicBezTo>
                  <a:pt x="1045" y="410"/>
                  <a:pt x="1044" y="409"/>
                  <a:pt x="1044" y="408"/>
                </a:cubicBezTo>
                <a:cubicBezTo>
                  <a:pt x="1047" y="401"/>
                  <a:pt x="1049" y="394"/>
                  <a:pt x="1049" y="385"/>
                </a:cubicBezTo>
                <a:cubicBezTo>
                  <a:pt x="1049" y="362"/>
                  <a:pt x="1035" y="343"/>
                  <a:pt x="1014" y="335"/>
                </a:cubicBezTo>
                <a:lnTo>
                  <a:pt x="1014" y="209"/>
                </a:lnTo>
                <a:cubicBezTo>
                  <a:pt x="1016" y="204"/>
                  <a:pt x="1017" y="200"/>
                  <a:pt x="1017" y="195"/>
                </a:cubicBezTo>
                <a:cubicBezTo>
                  <a:pt x="1017" y="179"/>
                  <a:pt x="1006" y="164"/>
                  <a:pt x="991" y="159"/>
                </a:cubicBezTo>
                <a:lnTo>
                  <a:pt x="517" y="2"/>
                </a:lnTo>
                <a:cubicBezTo>
                  <a:pt x="513" y="1"/>
                  <a:pt x="509" y="0"/>
                  <a:pt x="505" y="0"/>
                </a:cubicBezTo>
                <a:cubicBezTo>
                  <a:pt x="501" y="0"/>
                  <a:pt x="497" y="1"/>
                  <a:pt x="493" y="2"/>
                </a:cubicBezTo>
                <a:lnTo>
                  <a:pt x="26" y="157"/>
                </a:lnTo>
                <a:cubicBezTo>
                  <a:pt x="10" y="162"/>
                  <a:pt x="0" y="176"/>
                  <a:pt x="0" y="193"/>
                </a:cubicBezTo>
                <a:cubicBezTo>
                  <a:pt x="0" y="209"/>
                  <a:pt x="10" y="224"/>
                  <a:pt x="26" y="229"/>
                </a:cubicBezTo>
                <a:lnTo>
                  <a:pt x="500" y="386"/>
                </a:lnTo>
                <a:cubicBezTo>
                  <a:pt x="504" y="388"/>
                  <a:pt x="508" y="388"/>
                  <a:pt x="512" y="388"/>
                </a:cubicBezTo>
                <a:cubicBezTo>
                  <a:pt x="516" y="388"/>
                  <a:pt x="520" y="388"/>
                  <a:pt x="524" y="386"/>
                </a:cubicBezTo>
                <a:lnTo>
                  <a:pt x="976" y="236"/>
                </a:lnTo>
                <a:lnTo>
                  <a:pt x="976" y="335"/>
                </a:lnTo>
                <a:cubicBezTo>
                  <a:pt x="956" y="343"/>
                  <a:pt x="941" y="362"/>
                  <a:pt x="941" y="385"/>
                </a:cubicBezTo>
                <a:cubicBezTo>
                  <a:pt x="941" y="394"/>
                  <a:pt x="943" y="401"/>
                  <a:pt x="947" y="409"/>
                </a:cubicBezTo>
                <a:cubicBezTo>
                  <a:pt x="946" y="410"/>
                  <a:pt x="945" y="410"/>
                  <a:pt x="945" y="412"/>
                </a:cubicBezTo>
                <a:lnTo>
                  <a:pt x="929" y="469"/>
                </a:lnTo>
                <a:cubicBezTo>
                  <a:pt x="926" y="479"/>
                  <a:pt x="932" y="489"/>
                  <a:pt x="942" y="492"/>
                </a:cubicBezTo>
                <a:cubicBezTo>
                  <a:pt x="944" y="492"/>
                  <a:pt x="946" y="493"/>
                  <a:pt x="948" y="493"/>
                </a:cubicBezTo>
                <a:cubicBezTo>
                  <a:pt x="956" y="493"/>
                  <a:pt x="964" y="487"/>
                  <a:pt x="966" y="479"/>
                </a:cubicBezTo>
                <a:lnTo>
                  <a:pt x="976" y="441"/>
                </a:lnTo>
                <a:lnTo>
                  <a:pt x="976" y="474"/>
                </a:lnTo>
                <a:cubicBezTo>
                  <a:pt x="976" y="484"/>
                  <a:pt x="985" y="493"/>
                  <a:pt x="995" y="493"/>
                </a:cubicBezTo>
                <a:cubicBezTo>
                  <a:pt x="1006" y="493"/>
                  <a:pt x="1014" y="484"/>
                  <a:pt x="1014" y="474"/>
                </a:cubicBezTo>
                <a:lnTo>
                  <a:pt x="1014" y="441"/>
                </a:lnTo>
                <a:lnTo>
                  <a:pt x="1025" y="479"/>
                </a:lnTo>
                <a:cubicBezTo>
                  <a:pt x="1027" y="487"/>
                  <a:pt x="1035" y="493"/>
                  <a:pt x="1043" y="493"/>
                </a:cubicBezTo>
                <a:cubicBezTo>
                  <a:pt x="1045" y="493"/>
                  <a:pt x="1046" y="492"/>
                  <a:pt x="1048" y="492"/>
                </a:cubicBezTo>
                <a:cubicBezTo>
                  <a:pt x="1058" y="489"/>
                  <a:pt x="1064" y="479"/>
                  <a:pt x="1061" y="4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Freeform 8"/>
          <p:cNvSpPr>
            <a:spLocks noEditPoints="1"/>
          </p:cNvSpPr>
          <p:nvPr/>
        </p:nvSpPr>
        <p:spPr bwMode="auto">
          <a:xfrm>
            <a:off x="1693863" y="4124325"/>
            <a:ext cx="365125" cy="369888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Freeform 9"/>
          <p:cNvSpPr>
            <a:spLocks noEditPoints="1"/>
          </p:cNvSpPr>
          <p:nvPr/>
        </p:nvSpPr>
        <p:spPr bwMode="auto">
          <a:xfrm>
            <a:off x="2438400" y="4064000"/>
            <a:ext cx="311150" cy="430213"/>
          </a:xfrm>
          <a:custGeom>
            <a:avLst/>
            <a:gdLst>
              <a:gd name="T0" fmla="*/ 68 w 683"/>
              <a:gd name="T1" fmla="*/ 130 h 941"/>
              <a:gd name="T2" fmla="*/ 170 w 683"/>
              <a:gd name="T3" fmla="*/ 74 h 941"/>
              <a:gd name="T4" fmla="*/ 173 w 683"/>
              <a:gd name="T5" fmla="*/ 190 h 941"/>
              <a:gd name="T6" fmla="*/ 71 w 683"/>
              <a:gd name="T7" fmla="*/ 246 h 941"/>
              <a:gd name="T8" fmla="*/ 68 w 683"/>
              <a:gd name="T9" fmla="*/ 130 h 941"/>
              <a:gd name="T10" fmla="*/ 266 w 683"/>
              <a:gd name="T11" fmla="*/ 416 h 941"/>
              <a:gd name="T12" fmla="*/ 266 w 683"/>
              <a:gd name="T13" fmla="*/ 416 h 941"/>
              <a:gd name="T14" fmla="*/ 419 w 683"/>
              <a:gd name="T15" fmla="*/ 329 h 941"/>
              <a:gd name="T16" fmla="*/ 418 w 683"/>
              <a:gd name="T17" fmla="*/ 153 h 941"/>
              <a:gd name="T18" fmla="*/ 418 w 683"/>
              <a:gd name="T19" fmla="*/ 153 h 941"/>
              <a:gd name="T20" fmla="*/ 197 w 683"/>
              <a:gd name="T21" fmla="*/ 25 h 941"/>
              <a:gd name="T22" fmla="*/ 197 w 683"/>
              <a:gd name="T23" fmla="*/ 25 h 941"/>
              <a:gd name="T24" fmla="*/ 41 w 683"/>
              <a:gd name="T25" fmla="*/ 111 h 941"/>
              <a:gd name="T26" fmla="*/ 45 w 683"/>
              <a:gd name="T27" fmla="*/ 288 h 941"/>
              <a:gd name="T28" fmla="*/ 45 w 683"/>
              <a:gd name="T29" fmla="*/ 288 h 941"/>
              <a:gd name="T30" fmla="*/ 266 w 683"/>
              <a:gd name="T31" fmla="*/ 416 h 941"/>
              <a:gd name="T32" fmla="*/ 664 w 683"/>
              <a:gd name="T33" fmla="*/ 395 h 941"/>
              <a:gd name="T34" fmla="*/ 665 w 683"/>
              <a:gd name="T35" fmla="*/ 395 h 941"/>
              <a:gd name="T36" fmla="*/ 628 w 683"/>
              <a:gd name="T37" fmla="*/ 374 h 941"/>
              <a:gd name="T38" fmla="*/ 604 w 683"/>
              <a:gd name="T39" fmla="*/ 433 h 941"/>
              <a:gd name="T40" fmla="*/ 561 w 683"/>
              <a:gd name="T41" fmla="*/ 487 h 941"/>
              <a:gd name="T42" fmla="*/ 599 w 683"/>
              <a:gd name="T43" fmla="*/ 509 h 941"/>
              <a:gd name="T44" fmla="*/ 599 w 683"/>
              <a:gd name="T45" fmla="*/ 508 h 941"/>
              <a:gd name="T46" fmla="*/ 665 w 683"/>
              <a:gd name="T47" fmla="*/ 471 h 941"/>
              <a:gd name="T48" fmla="*/ 664 w 683"/>
              <a:gd name="T49" fmla="*/ 395 h 941"/>
              <a:gd name="T50" fmla="*/ 575 w 683"/>
              <a:gd name="T51" fmla="*/ 305 h 941"/>
              <a:gd name="T52" fmla="*/ 575 w 683"/>
              <a:gd name="T53" fmla="*/ 305 h 941"/>
              <a:gd name="T54" fmla="*/ 486 w 683"/>
              <a:gd name="T55" fmla="*/ 253 h 941"/>
              <a:gd name="T56" fmla="*/ 449 w 683"/>
              <a:gd name="T57" fmla="*/ 353 h 941"/>
              <a:gd name="T58" fmla="*/ 391 w 683"/>
              <a:gd name="T59" fmla="*/ 427 h 941"/>
              <a:gd name="T60" fmla="*/ 476 w 683"/>
              <a:gd name="T61" fmla="*/ 476 h 941"/>
              <a:gd name="T62" fmla="*/ 476 w 683"/>
              <a:gd name="T63" fmla="*/ 476 h 941"/>
              <a:gd name="T64" fmla="*/ 576 w 683"/>
              <a:gd name="T65" fmla="*/ 419 h 941"/>
              <a:gd name="T66" fmla="*/ 575 w 683"/>
              <a:gd name="T67" fmla="*/ 305 h 941"/>
              <a:gd name="T68" fmla="*/ 410 w 683"/>
              <a:gd name="T69" fmla="*/ 579 h 941"/>
              <a:gd name="T70" fmla="*/ 425 w 683"/>
              <a:gd name="T71" fmla="*/ 532 h 941"/>
              <a:gd name="T72" fmla="*/ 349 w 683"/>
              <a:gd name="T73" fmla="*/ 456 h 941"/>
              <a:gd name="T74" fmla="*/ 273 w 683"/>
              <a:gd name="T75" fmla="*/ 532 h 941"/>
              <a:gd name="T76" fmla="*/ 289 w 683"/>
              <a:gd name="T77" fmla="*/ 579 h 941"/>
              <a:gd name="T78" fmla="*/ 172 w 683"/>
              <a:gd name="T79" fmla="*/ 907 h 941"/>
              <a:gd name="T80" fmla="*/ 182 w 683"/>
              <a:gd name="T81" fmla="*/ 929 h 941"/>
              <a:gd name="T82" fmla="*/ 208 w 683"/>
              <a:gd name="T83" fmla="*/ 938 h 941"/>
              <a:gd name="T84" fmla="*/ 230 w 683"/>
              <a:gd name="T85" fmla="*/ 928 h 941"/>
              <a:gd name="T86" fmla="*/ 319 w 683"/>
              <a:gd name="T87" fmla="*/ 677 h 941"/>
              <a:gd name="T88" fmla="*/ 319 w 683"/>
              <a:gd name="T89" fmla="*/ 922 h 941"/>
              <a:gd name="T90" fmla="*/ 336 w 683"/>
              <a:gd name="T91" fmla="*/ 939 h 941"/>
              <a:gd name="T92" fmla="*/ 363 w 683"/>
              <a:gd name="T93" fmla="*/ 939 h 941"/>
              <a:gd name="T94" fmla="*/ 380 w 683"/>
              <a:gd name="T95" fmla="*/ 922 h 941"/>
              <a:gd name="T96" fmla="*/ 380 w 683"/>
              <a:gd name="T97" fmla="*/ 679 h 941"/>
              <a:gd name="T98" fmla="*/ 469 w 683"/>
              <a:gd name="T99" fmla="*/ 928 h 941"/>
              <a:gd name="T100" fmla="*/ 490 w 683"/>
              <a:gd name="T101" fmla="*/ 938 h 941"/>
              <a:gd name="T102" fmla="*/ 516 w 683"/>
              <a:gd name="T103" fmla="*/ 929 h 941"/>
              <a:gd name="T104" fmla="*/ 527 w 683"/>
              <a:gd name="T105" fmla="*/ 907 h 941"/>
              <a:gd name="T106" fmla="*/ 410 w 683"/>
              <a:gd name="T107" fmla="*/ 579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3" h="941">
                <a:moveTo>
                  <a:pt x="68" y="130"/>
                </a:moveTo>
                <a:cubicBezTo>
                  <a:pt x="95" y="82"/>
                  <a:pt x="141" y="58"/>
                  <a:pt x="170" y="74"/>
                </a:cubicBezTo>
                <a:cubicBezTo>
                  <a:pt x="199" y="91"/>
                  <a:pt x="200" y="143"/>
                  <a:pt x="173" y="190"/>
                </a:cubicBezTo>
                <a:cubicBezTo>
                  <a:pt x="146" y="238"/>
                  <a:pt x="100" y="262"/>
                  <a:pt x="71" y="246"/>
                </a:cubicBezTo>
                <a:cubicBezTo>
                  <a:pt x="42" y="229"/>
                  <a:pt x="41" y="177"/>
                  <a:pt x="68" y="130"/>
                </a:cubicBezTo>
                <a:close/>
                <a:moveTo>
                  <a:pt x="266" y="416"/>
                </a:moveTo>
                <a:lnTo>
                  <a:pt x="266" y="416"/>
                </a:lnTo>
                <a:cubicBezTo>
                  <a:pt x="311" y="437"/>
                  <a:pt x="378" y="399"/>
                  <a:pt x="419" y="329"/>
                </a:cubicBezTo>
                <a:cubicBezTo>
                  <a:pt x="460" y="258"/>
                  <a:pt x="459" y="181"/>
                  <a:pt x="418" y="153"/>
                </a:cubicBezTo>
                <a:lnTo>
                  <a:pt x="197" y="25"/>
                </a:lnTo>
                <a:cubicBezTo>
                  <a:pt x="153" y="0"/>
                  <a:pt x="83" y="38"/>
                  <a:pt x="41" y="111"/>
                </a:cubicBezTo>
                <a:cubicBezTo>
                  <a:pt x="0" y="183"/>
                  <a:pt x="2" y="262"/>
                  <a:pt x="45" y="288"/>
                </a:cubicBezTo>
                <a:lnTo>
                  <a:pt x="266" y="416"/>
                </a:lnTo>
                <a:close/>
                <a:moveTo>
                  <a:pt x="664" y="395"/>
                </a:moveTo>
                <a:lnTo>
                  <a:pt x="665" y="395"/>
                </a:lnTo>
                <a:lnTo>
                  <a:pt x="628" y="374"/>
                </a:lnTo>
                <a:cubicBezTo>
                  <a:pt x="623" y="393"/>
                  <a:pt x="616" y="414"/>
                  <a:pt x="604" y="433"/>
                </a:cubicBezTo>
                <a:cubicBezTo>
                  <a:pt x="592" y="455"/>
                  <a:pt x="577" y="473"/>
                  <a:pt x="561" y="487"/>
                </a:cubicBezTo>
                <a:lnTo>
                  <a:pt x="599" y="509"/>
                </a:lnTo>
                <a:lnTo>
                  <a:pt x="599" y="508"/>
                </a:lnTo>
                <a:cubicBezTo>
                  <a:pt x="618" y="518"/>
                  <a:pt x="647" y="501"/>
                  <a:pt x="665" y="471"/>
                </a:cubicBezTo>
                <a:cubicBezTo>
                  <a:pt x="683" y="441"/>
                  <a:pt x="682" y="407"/>
                  <a:pt x="664" y="395"/>
                </a:cubicBezTo>
                <a:close/>
                <a:moveTo>
                  <a:pt x="575" y="305"/>
                </a:moveTo>
                <a:lnTo>
                  <a:pt x="575" y="305"/>
                </a:lnTo>
                <a:lnTo>
                  <a:pt x="486" y="253"/>
                </a:lnTo>
                <a:cubicBezTo>
                  <a:pt x="481" y="286"/>
                  <a:pt x="468" y="320"/>
                  <a:pt x="449" y="353"/>
                </a:cubicBezTo>
                <a:cubicBezTo>
                  <a:pt x="432" y="382"/>
                  <a:pt x="412" y="407"/>
                  <a:pt x="391" y="427"/>
                </a:cubicBezTo>
                <a:lnTo>
                  <a:pt x="476" y="476"/>
                </a:lnTo>
                <a:cubicBezTo>
                  <a:pt x="505" y="490"/>
                  <a:pt x="549" y="465"/>
                  <a:pt x="576" y="419"/>
                </a:cubicBezTo>
                <a:cubicBezTo>
                  <a:pt x="602" y="373"/>
                  <a:pt x="602" y="323"/>
                  <a:pt x="575" y="305"/>
                </a:cubicBezTo>
                <a:close/>
                <a:moveTo>
                  <a:pt x="410" y="579"/>
                </a:moveTo>
                <a:cubicBezTo>
                  <a:pt x="420" y="566"/>
                  <a:pt x="425" y="550"/>
                  <a:pt x="425" y="532"/>
                </a:cubicBezTo>
                <a:cubicBezTo>
                  <a:pt x="425" y="490"/>
                  <a:pt x="391" y="456"/>
                  <a:pt x="349" y="456"/>
                </a:cubicBezTo>
                <a:cubicBezTo>
                  <a:pt x="307" y="456"/>
                  <a:pt x="273" y="490"/>
                  <a:pt x="273" y="532"/>
                </a:cubicBezTo>
                <a:cubicBezTo>
                  <a:pt x="273" y="550"/>
                  <a:pt x="279" y="566"/>
                  <a:pt x="289" y="579"/>
                </a:cubicBezTo>
                <a:lnTo>
                  <a:pt x="172" y="907"/>
                </a:lnTo>
                <a:cubicBezTo>
                  <a:pt x="169" y="916"/>
                  <a:pt x="174" y="926"/>
                  <a:pt x="182" y="929"/>
                </a:cubicBezTo>
                <a:lnTo>
                  <a:pt x="208" y="938"/>
                </a:lnTo>
                <a:cubicBezTo>
                  <a:pt x="217" y="941"/>
                  <a:pt x="227" y="937"/>
                  <a:pt x="230" y="928"/>
                </a:cubicBezTo>
                <a:lnTo>
                  <a:pt x="319" y="677"/>
                </a:lnTo>
                <a:lnTo>
                  <a:pt x="319" y="922"/>
                </a:lnTo>
                <a:cubicBezTo>
                  <a:pt x="319" y="932"/>
                  <a:pt x="327" y="939"/>
                  <a:pt x="336" y="939"/>
                </a:cubicBezTo>
                <a:lnTo>
                  <a:pt x="363" y="939"/>
                </a:lnTo>
                <a:cubicBezTo>
                  <a:pt x="373" y="939"/>
                  <a:pt x="380" y="932"/>
                  <a:pt x="380" y="922"/>
                </a:cubicBezTo>
                <a:lnTo>
                  <a:pt x="380" y="679"/>
                </a:lnTo>
                <a:lnTo>
                  <a:pt x="469" y="928"/>
                </a:lnTo>
                <a:cubicBezTo>
                  <a:pt x="472" y="937"/>
                  <a:pt x="482" y="941"/>
                  <a:pt x="490" y="938"/>
                </a:cubicBezTo>
                <a:lnTo>
                  <a:pt x="516" y="929"/>
                </a:lnTo>
                <a:cubicBezTo>
                  <a:pt x="525" y="926"/>
                  <a:pt x="530" y="916"/>
                  <a:pt x="527" y="907"/>
                </a:cubicBezTo>
                <a:lnTo>
                  <a:pt x="410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Freeform 10"/>
          <p:cNvSpPr>
            <a:spLocks noEditPoints="1"/>
          </p:cNvSpPr>
          <p:nvPr/>
        </p:nvSpPr>
        <p:spPr bwMode="auto">
          <a:xfrm>
            <a:off x="8210550" y="2687638"/>
            <a:ext cx="384175" cy="385763"/>
          </a:xfrm>
          <a:custGeom>
            <a:avLst/>
            <a:gdLst>
              <a:gd name="T0" fmla="*/ 348 w 697"/>
              <a:gd name="T1" fmla="*/ 649 h 698"/>
              <a:gd name="T2" fmla="*/ 49 w 697"/>
              <a:gd name="T3" fmla="*/ 349 h 698"/>
              <a:gd name="T4" fmla="*/ 348 w 697"/>
              <a:gd name="T5" fmla="*/ 50 h 698"/>
              <a:gd name="T6" fmla="*/ 647 w 697"/>
              <a:gd name="T7" fmla="*/ 349 h 698"/>
              <a:gd name="T8" fmla="*/ 348 w 697"/>
              <a:gd name="T9" fmla="*/ 649 h 698"/>
              <a:gd name="T10" fmla="*/ 348 w 697"/>
              <a:gd name="T11" fmla="*/ 0 h 698"/>
              <a:gd name="T12" fmla="*/ 0 w 697"/>
              <a:gd name="T13" fmla="*/ 349 h 698"/>
              <a:gd name="T14" fmla="*/ 348 w 697"/>
              <a:gd name="T15" fmla="*/ 698 h 698"/>
              <a:gd name="T16" fmla="*/ 697 w 697"/>
              <a:gd name="T17" fmla="*/ 349 h 698"/>
              <a:gd name="T18" fmla="*/ 348 w 697"/>
              <a:gd name="T19" fmla="*/ 0 h 698"/>
              <a:gd name="T20" fmla="*/ 373 w 697"/>
              <a:gd name="T21" fmla="*/ 305 h 698"/>
              <a:gd name="T22" fmla="*/ 373 w 697"/>
              <a:gd name="T23" fmla="*/ 96 h 698"/>
              <a:gd name="T24" fmla="*/ 349 w 697"/>
              <a:gd name="T25" fmla="*/ 71 h 698"/>
              <a:gd name="T26" fmla="*/ 324 w 697"/>
              <a:gd name="T27" fmla="*/ 96 h 698"/>
              <a:gd name="T28" fmla="*/ 324 w 697"/>
              <a:gd name="T29" fmla="*/ 305 h 698"/>
              <a:gd name="T30" fmla="*/ 304 w 697"/>
              <a:gd name="T31" fmla="*/ 324 h 698"/>
              <a:gd name="T32" fmla="*/ 164 w 697"/>
              <a:gd name="T33" fmla="*/ 324 h 698"/>
              <a:gd name="T34" fmla="*/ 139 w 697"/>
              <a:gd name="T35" fmla="*/ 348 h 698"/>
              <a:gd name="T36" fmla="*/ 164 w 697"/>
              <a:gd name="T37" fmla="*/ 373 h 698"/>
              <a:gd name="T38" fmla="*/ 303 w 697"/>
              <a:gd name="T39" fmla="*/ 373 h 698"/>
              <a:gd name="T40" fmla="*/ 348 w 697"/>
              <a:gd name="T41" fmla="*/ 400 h 698"/>
              <a:gd name="T42" fmla="*/ 399 w 697"/>
              <a:gd name="T43" fmla="*/ 349 h 698"/>
              <a:gd name="T44" fmla="*/ 373 w 697"/>
              <a:gd name="T45" fmla="*/ 305 h 698"/>
              <a:gd name="T46" fmla="*/ 588 w 697"/>
              <a:gd name="T47" fmla="*/ 317 h 698"/>
              <a:gd name="T48" fmla="*/ 556 w 697"/>
              <a:gd name="T49" fmla="*/ 349 h 698"/>
              <a:gd name="T50" fmla="*/ 588 w 697"/>
              <a:gd name="T51" fmla="*/ 382 h 698"/>
              <a:gd name="T52" fmla="*/ 621 w 697"/>
              <a:gd name="T53" fmla="*/ 349 h 698"/>
              <a:gd name="T54" fmla="*/ 588 w 697"/>
              <a:gd name="T55" fmla="*/ 317 h 698"/>
              <a:gd name="T56" fmla="*/ 349 w 697"/>
              <a:gd name="T57" fmla="*/ 559 h 698"/>
              <a:gd name="T58" fmla="*/ 316 w 697"/>
              <a:gd name="T59" fmla="*/ 591 h 698"/>
              <a:gd name="T60" fmla="*/ 349 w 697"/>
              <a:gd name="T61" fmla="*/ 624 h 698"/>
              <a:gd name="T62" fmla="*/ 381 w 697"/>
              <a:gd name="T63" fmla="*/ 591 h 698"/>
              <a:gd name="T64" fmla="*/ 349 w 697"/>
              <a:gd name="T65" fmla="*/ 55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97" h="698">
                <a:moveTo>
                  <a:pt x="348" y="649"/>
                </a:moveTo>
                <a:cubicBezTo>
                  <a:pt x="183" y="649"/>
                  <a:pt x="49" y="514"/>
                  <a:pt x="49" y="349"/>
                </a:cubicBezTo>
                <a:cubicBezTo>
                  <a:pt x="49" y="184"/>
                  <a:pt x="183" y="50"/>
                  <a:pt x="348" y="50"/>
                </a:cubicBezTo>
                <a:cubicBezTo>
                  <a:pt x="513" y="50"/>
                  <a:pt x="647" y="184"/>
                  <a:pt x="647" y="349"/>
                </a:cubicBezTo>
                <a:cubicBezTo>
                  <a:pt x="647" y="514"/>
                  <a:pt x="513" y="649"/>
                  <a:pt x="348" y="649"/>
                </a:cubicBezTo>
                <a:close/>
                <a:moveTo>
                  <a:pt x="348" y="0"/>
                </a:moveTo>
                <a:cubicBezTo>
                  <a:pt x="156" y="0"/>
                  <a:pt x="0" y="157"/>
                  <a:pt x="0" y="349"/>
                </a:cubicBezTo>
                <a:cubicBezTo>
                  <a:pt x="0" y="542"/>
                  <a:pt x="156" y="698"/>
                  <a:pt x="348" y="698"/>
                </a:cubicBezTo>
                <a:cubicBezTo>
                  <a:pt x="540" y="698"/>
                  <a:pt x="697" y="542"/>
                  <a:pt x="697" y="349"/>
                </a:cubicBezTo>
                <a:cubicBezTo>
                  <a:pt x="697" y="157"/>
                  <a:pt x="540" y="0"/>
                  <a:pt x="348" y="0"/>
                </a:cubicBezTo>
                <a:close/>
                <a:moveTo>
                  <a:pt x="373" y="305"/>
                </a:moveTo>
                <a:lnTo>
                  <a:pt x="373" y="96"/>
                </a:lnTo>
                <a:cubicBezTo>
                  <a:pt x="373" y="82"/>
                  <a:pt x="362" y="71"/>
                  <a:pt x="349" y="71"/>
                </a:cubicBezTo>
                <a:cubicBezTo>
                  <a:pt x="335" y="71"/>
                  <a:pt x="324" y="82"/>
                  <a:pt x="324" y="96"/>
                </a:cubicBezTo>
                <a:lnTo>
                  <a:pt x="324" y="305"/>
                </a:lnTo>
                <a:cubicBezTo>
                  <a:pt x="316" y="309"/>
                  <a:pt x="309" y="316"/>
                  <a:pt x="304" y="324"/>
                </a:cubicBezTo>
                <a:lnTo>
                  <a:pt x="164" y="324"/>
                </a:lnTo>
                <a:cubicBezTo>
                  <a:pt x="150" y="324"/>
                  <a:pt x="139" y="335"/>
                  <a:pt x="139" y="348"/>
                </a:cubicBezTo>
                <a:cubicBezTo>
                  <a:pt x="139" y="362"/>
                  <a:pt x="150" y="373"/>
                  <a:pt x="164" y="373"/>
                </a:cubicBezTo>
                <a:lnTo>
                  <a:pt x="303" y="373"/>
                </a:lnTo>
                <a:cubicBezTo>
                  <a:pt x="312" y="389"/>
                  <a:pt x="329" y="400"/>
                  <a:pt x="348" y="400"/>
                </a:cubicBezTo>
                <a:cubicBezTo>
                  <a:pt x="376" y="400"/>
                  <a:pt x="399" y="377"/>
                  <a:pt x="399" y="349"/>
                </a:cubicBezTo>
                <a:cubicBezTo>
                  <a:pt x="399" y="330"/>
                  <a:pt x="389" y="314"/>
                  <a:pt x="373" y="305"/>
                </a:cubicBezTo>
                <a:close/>
                <a:moveTo>
                  <a:pt x="588" y="317"/>
                </a:moveTo>
                <a:cubicBezTo>
                  <a:pt x="570" y="317"/>
                  <a:pt x="556" y="331"/>
                  <a:pt x="556" y="349"/>
                </a:cubicBezTo>
                <a:cubicBezTo>
                  <a:pt x="556" y="367"/>
                  <a:pt x="570" y="382"/>
                  <a:pt x="588" y="382"/>
                </a:cubicBezTo>
                <a:cubicBezTo>
                  <a:pt x="606" y="382"/>
                  <a:pt x="621" y="367"/>
                  <a:pt x="621" y="349"/>
                </a:cubicBezTo>
                <a:cubicBezTo>
                  <a:pt x="621" y="331"/>
                  <a:pt x="606" y="317"/>
                  <a:pt x="588" y="317"/>
                </a:cubicBezTo>
                <a:close/>
                <a:moveTo>
                  <a:pt x="349" y="559"/>
                </a:moveTo>
                <a:cubicBezTo>
                  <a:pt x="331" y="559"/>
                  <a:pt x="316" y="574"/>
                  <a:pt x="316" y="591"/>
                </a:cubicBezTo>
                <a:cubicBezTo>
                  <a:pt x="316" y="609"/>
                  <a:pt x="331" y="624"/>
                  <a:pt x="349" y="624"/>
                </a:cubicBezTo>
                <a:cubicBezTo>
                  <a:pt x="367" y="624"/>
                  <a:pt x="381" y="609"/>
                  <a:pt x="381" y="591"/>
                </a:cubicBezTo>
                <a:cubicBezTo>
                  <a:pt x="381" y="574"/>
                  <a:pt x="367" y="559"/>
                  <a:pt x="349" y="5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Freeform 26"/>
          <p:cNvSpPr>
            <a:spLocks noEditPoints="1"/>
          </p:cNvSpPr>
          <p:nvPr/>
        </p:nvSpPr>
        <p:spPr bwMode="auto">
          <a:xfrm>
            <a:off x="8847138" y="2755900"/>
            <a:ext cx="561975" cy="314325"/>
          </a:xfrm>
          <a:custGeom>
            <a:avLst/>
            <a:gdLst>
              <a:gd name="T0" fmla="*/ 854 w 889"/>
              <a:gd name="T1" fmla="*/ 156 h 389"/>
              <a:gd name="T2" fmla="*/ 779 w 889"/>
              <a:gd name="T3" fmla="*/ 91 h 389"/>
              <a:gd name="T4" fmla="*/ 715 w 889"/>
              <a:gd name="T5" fmla="*/ 121 h 389"/>
              <a:gd name="T6" fmla="*/ 745 w 889"/>
              <a:gd name="T7" fmla="*/ 165 h 389"/>
              <a:gd name="T8" fmla="*/ 777 w 889"/>
              <a:gd name="T9" fmla="*/ 131 h 389"/>
              <a:gd name="T10" fmla="*/ 805 w 889"/>
              <a:gd name="T11" fmla="*/ 159 h 389"/>
              <a:gd name="T12" fmla="*/ 765 w 889"/>
              <a:gd name="T13" fmla="*/ 192 h 389"/>
              <a:gd name="T14" fmla="*/ 782 w 889"/>
              <a:gd name="T15" fmla="*/ 228 h 389"/>
              <a:gd name="T16" fmla="*/ 816 w 889"/>
              <a:gd name="T17" fmla="*/ 268 h 389"/>
              <a:gd name="T18" fmla="*/ 780 w 889"/>
              <a:gd name="T19" fmla="*/ 310 h 389"/>
              <a:gd name="T20" fmla="*/ 744 w 889"/>
              <a:gd name="T21" fmla="*/ 273 h 389"/>
              <a:gd name="T22" fmla="*/ 723 w 889"/>
              <a:gd name="T23" fmla="*/ 331 h 389"/>
              <a:gd name="T24" fmla="*/ 841 w 889"/>
              <a:gd name="T25" fmla="*/ 327 h 389"/>
              <a:gd name="T26" fmla="*/ 852 w 889"/>
              <a:gd name="T27" fmla="*/ 231 h 389"/>
              <a:gd name="T28" fmla="*/ 359 w 889"/>
              <a:gd name="T29" fmla="*/ 132 h 389"/>
              <a:gd name="T30" fmla="*/ 318 w 889"/>
              <a:gd name="T31" fmla="*/ 200 h 389"/>
              <a:gd name="T32" fmla="*/ 380 w 889"/>
              <a:gd name="T33" fmla="*/ 346 h 389"/>
              <a:gd name="T34" fmla="*/ 429 w 889"/>
              <a:gd name="T35" fmla="*/ 91 h 389"/>
              <a:gd name="T36" fmla="*/ 359 w 889"/>
              <a:gd name="T37" fmla="*/ 132 h 389"/>
              <a:gd name="T38" fmla="*/ 640 w 889"/>
              <a:gd name="T39" fmla="*/ 227 h 389"/>
              <a:gd name="T40" fmla="*/ 666 w 889"/>
              <a:gd name="T41" fmla="*/ 162 h 389"/>
              <a:gd name="T42" fmla="*/ 585 w 889"/>
              <a:gd name="T43" fmla="*/ 91 h 389"/>
              <a:gd name="T44" fmla="*/ 501 w 889"/>
              <a:gd name="T45" fmla="*/ 167 h 389"/>
              <a:gd name="T46" fmla="*/ 560 w 889"/>
              <a:gd name="T47" fmla="*/ 141 h 389"/>
              <a:gd name="T48" fmla="*/ 608 w 889"/>
              <a:gd name="T49" fmla="*/ 140 h 389"/>
              <a:gd name="T50" fmla="*/ 607 w 889"/>
              <a:gd name="T51" fmla="*/ 195 h 389"/>
              <a:gd name="T52" fmla="*/ 512 w 889"/>
              <a:gd name="T53" fmla="*/ 298 h 389"/>
              <a:gd name="T54" fmla="*/ 666 w 889"/>
              <a:gd name="T55" fmla="*/ 346 h 389"/>
              <a:gd name="T56" fmla="*/ 569 w 889"/>
              <a:gd name="T57" fmla="*/ 301 h 389"/>
              <a:gd name="T58" fmla="*/ 608 w 889"/>
              <a:gd name="T59" fmla="*/ 260 h 389"/>
              <a:gd name="T60" fmla="*/ 302 w 889"/>
              <a:gd name="T61" fmla="*/ 0 h 389"/>
              <a:gd name="T62" fmla="*/ 179 w 889"/>
              <a:gd name="T63" fmla="*/ 319 h 389"/>
              <a:gd name="T64" fmla="*/ 84 w 889"/>
              <a:gd name="T65" fmla="*/ 168 h 389"/>
              <a:gd name="T66" fmla="*/ 0 w 889"/>
              <a:gd name="T67" fmla="*/ 188 h 389"/>
              <a:gd name="T68" fmla="*/ 72 w 889"/>
              <a:gd name="T69" fmla="*/ 208 h 389"/>
              <a:gd name="T70" fmla="*/ 183 w 889"/>
              <a:gd name="T71" fmla="*/ 389 h 389"/>
              <a:gd name="T72" fmla="*/ 202 w 889"/>
              <a:gd name="T73" fmla="*/ 375 h 389"/>
              <a:gd name="T74" fmla="*/ 869 w 889"/>
              <a:gd name="T75" fmla="*/ 41 h 389"/>
              <a:gd name="T76" fmla="*/ 869 w 889"/>
              <a:gd name="T77" fmla="*/ 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9" h="389">
                <a:moveTo>
                  <a:pt x="818" y="210"/>
                </a:moveTo>
                <a:cubicBezTo>
                  <a:pt x="842" y="197"/>
                  <a:pt x="854" y="179"/>
                  <a:pt x="854" y="156"/>
                </a:cubicBezTo>
                <a:cubicBezTo>
                  <a:pt x="854" y="141"/>
                  <a:pt x="848" y="127"/>
                  <a:pt x="836" y="114"/>
                </a:cubicBezTo>
                <a:cubicBezTo>
                  <a:pt x="822" y="99"/>
                  <a:pt x="803" y="91"/>
                  <a:pt x="779" y="91"/>
                </a:cubicBezTo>
                <a:cubicBezTo>
                  <a:pt x="765" y="91"/>
                  <a:pt x="752" y="94"/>
                  <a:pt x="741" y="99"/>
                </a:cubicBezTo>
                <a:cubicBezTo>
                  <a:pt x="730" y="105"/>
                  <a:pt x="721" y="112"/>
                  <a:pt x="715" y="121"/>
                </a:cubicBezTo>
                <a:cubicBezTo>
                  <a:pt x="708" y="130"/>
                  <a:pt x="704" y="142"/>
                  <a:pt x="701" y="158"/>
                </a:cubicBezTo>
                <a:lnTo>
                  <a:pt x="745" y="165"/>
                </a:lnTo>
                <a:cubicBezTo>
                  <a:pt x="747" y="154"/>
                  <a:pt x="750" y="146"/>
                  <a:pt x="756" y="140"/>
                </a:cubicBezTo>
                <a:cubicBezTo>
                  <a:pt x="762" y="134"/>
                  <a:pt x="769" y="131"/>
                  <a:pt x="777" y="131"/>
                </a:cubicBezTo>
                <a:cubicBezTo>
                  <a:pt x="786" y="131"/>
                  <a:pt x="793" y="134"/>
                  <a:pt x="798" y="139"/>
                </a:cubicBezTo>
                <a:cubicBezTo>
                  <a:pt x="803" y="144"/>
                  <a:pt x="805" y="151"/>
                  <a:pt x="805" y="159"/>
                </a:cubicBezTo>
                <a:cubicBezTo>
                  <a:pt x="805" y="170"/>
                  <a:pt x="802" y="178"/>
                  <a:pt x="795" y="184"/>
                </a:cubicBezTo>
                <a:cubicBezTo>
                  <a:pt x="788" y="190"/>
                  <a:pt x="778" y="193"/>
                  <a:pt x="765" y="192"/>
                </a:cubicBezTo>
                <a:lnTo>
                  <a:pt x="759" y="232"/>
                </a:lnTo>
                <a:cubicBezTo>
                  <a:pt x="768" y="229"/>
                  <a:pt x="775" y="228"/>
                  <a:pt x="782" y="228"/>
                </a:cubicBezTo>
                <a:cubicBezTo>
                  <a:pt x="791" y="228"/>
                  <a:pt x="799" y="232"/>
                  <a:pt x="806" y="239"/>
                </a:cubicBezTo>
                <a:cubicBezTo>
                  <a:pt x="812" y="246"/>
                  <a:pt x="816" y="256"/>
                  <a:pt x="816" y="268"/>
                </a:cubicBezTo>
                <a:cubicBezTo>
                  <a:pt x="816" y="281"/>
                  <a:pt x="812" y="291"/>
                  <a:pt x="805" y="299"/>
                </a:cubicBezTo>
                <a:cubicBezTo>
                  <a:pt x="798" y="306"/>
                  <a:pt x="790" y="310"/>
                  <a:pt x="780" y="310"/>
                </a:cubicBezTo>
                <a:cubicBezTo>
                  <a:pt x="771" y="310"/>
                  <a:pt x="763" y="307"/>
                  <a:pt x="756" y="301"/>
                </a:cubicBezTo>
                <a:cubicBezTo>
                  <a:pt x="750" y="294"/>
                  <a:pt x="745" y="285"/>
                  <a:pt x="744" y="273"/>
                </a:cubicBezTo>
                <a:lnTo>
                  <a:pt x="697" y="279"/>
                </a:lnTo>
                <a:cubicBezTo>
                  <a:pt x="699" y="300"/>
                  <a:pt x="708" y="318"/>
                  <a:pt x="723" y="331"/>
                </a:cubicBezTo>
                <a:cubicBezTo>
                  <a:pt x="738" y="344"/>
                  <a:pt x="757" y="351"/>
                  <a:pt x="780" y="351"/>
                </a:cubicBezTo>
                <a:cubicBezTo>
                  <a:pt x="805" y="351"/>
                  <a:pt x="825" y="343"/>
                  <a:pt x="841" y="327"/>
                </a:cubicBezTo>
                <a:cubicBezTo>
                  <a:pt x="857" y="311"/>
                  <a:pt x="865" y="292"/>
                  <a:pt x="865" y="270"/>
                </a:cubicBezTo>
                <a:cubicBezTo>
                  <a:pt x="865" y="255"/>
                  <a:pt x="861" y="242"/>
                  <a:pt x="852" y="231"/>
                </a:cubicBezTo>
                <a:cubicBezTo>
                  <a:pt x="844" y="220"/>
                  <a:pt x="832" y="213"/>
                  <a:pt x="818" y="210"/>
                </a:cubicBezTo>
                <a:close/>
                <a:moveTo>
                  <a:pt x="359" y="132"/>
                </a:moveTo>
                <a:cubicBezTo>
                  <a:pt x="344" y="144"/>
                  <a:pt x="330" y="151"/>
                  <a:pt x="318" y="156"/>
                </a:cubicBezTo>
                <a:lnTo>
                  <a:pt x="318" y="200"/>
                </a:lnTo>
                <a:cubicBezTo>
                  <a:pt x="342" y="192"/>
                  <a:pt x="363" y="180"/>
                  <a:pt x="380" y="163"/>
                </a:cubicBezTo>
                <a:lnTo>
                  <a:pt x="380" y="346"/>
                </a:lnTo>
                <a:lnTo>
                  <a:pt x="429" y="346"/>
                </a:lnTo>
                <a:lnTo>
                  <a:pt x="429" y="91"/>
                </a:lnTo>
                <a:lnTo>
                  <a:pt x="389" y="91"/>
                </a:lnTo>
                <a:cubicBezTo>
                  <a:pt x="384" y="107"/>
                  <a:pt x="374" y="120"/>
                  <a:pt x="359" y="132"/>
                </a:cubicBezTo>
                <a:close/>
                <a:moveTo>
                  <a:pt x="608" y="260"/>
                </a:moveTo>
                <a:cubicBezTo>
                  <a:pt x="624" y="245"/>
                  <a:pt x="634" y="235"/>
                  <a:pt x="640" y="227"/>
                </a:cubicBezTo>
                <a:cubicBezTo>
                  <a:pt x="649" y="216"/>
                  <a:pt x="656" y="205"/>
                  <a:pt x="660" y="195"/>
                </a:cubicBezTo>
                <a:cubicBezTo>
                  <a:pt x="664" y="184"/>
                  <a:pt x="666" y="173"/>
                  <a:pt x="666" y="162"/>
                </a:cubicBezTo>
                <a:cubicBezTo>
                  <a:pt x="666" y="142"/>
                  <a:pt x="659" y="125"/>
                  <a:pt x="644" y="112"/>
                </a:cubicBezTo>
                <a:cubicBezTo>
                  <a:pt x="630" y="98"/>
                  <a:pt x="610" y="91"/>
                  <a:pt x="585" y="91"/>
                </a:cubicBezTo>
                <a:cubicBezTo>
                  <a:pt x="563" y="91"/>
                  <a:pt x="543" y="97"/>
                  <a:pt x="528" y="109"/>
                </a:cubicBezTo>
                <a:cubicBezTo>
                  <a:pt x="513" y="121"/>
                  <a:pt x="504" y="140"/>
                  <a:pt x="501" y="167"/>
                </a:cubicBezTo>
                <a:lnTo>
                  <a:pt x="550" y="171"/>
                </a:lnTo>
                <a:cubicBezTo>
                  <a:pt x="550" y="157"/>
                  <a:pt x="554" y="147"/>
                  <a:pt x="560" y="141"/>
                </a:cubicBezTo>
                <a:cubicBezTo>
                  <a:pt x="566" y="135"/>
                  <a:pt x="574" y="132"/>
                  <a:pt x="584" y="132"/>
                </a:cubicBezTo>
                <a:cubicBezTo>
                  <a:pt x="594" y="132"/>
                  <a:pt x="602" y="135"/>
                  <a:pt x="608" y="140"/>
                </a:cubicBezTo>
                <a:cubicBezTo>
                  <a:pt x="614" y="146"/>
                  <a:pt x="617" y="155"/>
                  <a:pt x="617" y="166"/>
                </a:cubicBezTo>
                <a:cubicBezTo>
                  <a:pt x="617" y="175"/>
                  <a:pt x="614" y="185"/>
                  <a:pt x="607" y="195"/>
                </a:cubicBezTo>
                <a:cubicBezTo>
                  <a:pt x="602" y="203"/>
                  <a:pt x="589" y="216"/>
                  <a:pt x="567" y="237"/>
                </a:cubicBezTo>
                <a:cubicBezTo>
                  <a:pt x="539" y="262"/>
                  <a:pt x="521" y="282"/>
                  <a:pt x="512" y="298"/>
                </a:cubicBezTo>
                <a:cubicBezTo>
                  <a:pt x="503" y="313"/>
                  <a:pt x="497" y="329"/>
                  <a:pt x="495" y="346"/>
                </a:cubicBezTo>
                <a:lnTo>
                  <a:pt x="666" y="346"/>
                </a:lnTo>
                <a:lnTo>
                  <a:pt x="666" y="301"/>
                </a:lnTo>
                <a:lnTo>
                  <a:pt x="569" y="301"/>
                </a:lnTo>
                <a:cubicBezTo>
                  <a:pt x="572" y="297"/>
                  <a:pt x="575" y="292"/>
                  <a:pt x="579" y="288"/>
                </a:cubicBezTo>
                <a:cubicBezTo>
                  <a:pt x="583" y="283"/>
                  <a:pt x="593" y="274"/>
                  <a:pt x="608" y="260"/>
                </a:cubicBezTo>
                <a:close/>
                <a:moveTo>
                  <a:pt x="869" y="1"/>
                </a:moveTo>
                <a:lnTo>
                  <a:pt x="302" y="0"/>
                </a:lnTo>
                <a:cubicBezTo>
                  <a:pt x="294" y="0"/>
                  <a:pt x="286" y="6"/>
                  <a:pt x="283" y="14"/>
                </a:cubicBezTo>
                <a:lnTo>
                  <a:pt x="179" y="319"/>
                </a:lnTo>
                <a:lnTo>
                  <a:pt x="101" y="178"/>
                </a:lnTo>
                <a:cubicBezTo>
                  <a:pt x="98" y="172"/>
                  <a:pt x="91" y="168"/>
                  <a:pt x="84" y="168"/>
                </a:cubicBezTo>
                <a:lnTo>
                  <a:pt x="20" y="168"/>
                </a:lnTo>
                <a:cubicBezTo>
                  <a:pt x="9" y="168"/>
                  <a:pt x="0" y="177"/>
                  <a:pt x="0" y="188"/>
                </a:cubicBezTo>
                <a:cubicBezTo>
                  <a:pt x="0" y="199"/>
                  <a:pt x="9" y="208"/>
                  <a:pt x="20" y="208"/>
                </a:cubicBezTo>
                <a:lnTo>
                  <a:pt x="72" y="208"/>
                </a:lnTo>
                <a:lnTo>
                  <a:pt x="166" y="378"/>
                </a:lnTo>
                <a:cubicBezTo>
                  <a:pt x="169" y="385"/>
                  <a:pt x="176" y="389"/>
                  <a:pt x="183" y="389"/>
                </a:cubicBezTo>
                <a:cubicBezTo>
                  <a:pt x="184" y="389"/>
                  <a:pt x="184" y="389"/>
                  <a:pt x="185" y="389"/>
                </a:cubicBezTo>
                <a:cubicBezTo>
                  <a:pt x="193" y="388"/>
                  <a:pt x="199" y="383"/>
                  <a:pt x="202" y="375"/>
                </a:cubicBezTo>
                <a:lnTo>
                  <a:pt x="316" y="40"/>
                </a:lnTo>
                <a:lnTo>
                  <a:pt x="869" y="41"/>
                </a:lnTo>
                <a:cubicBezTo>
                  <a:pt x="880" y="41"/>
                  <a:pt x="889" y="32"/>
                  <a:pt x="889" y="21"/>
                </a:cubicBezTo>
                <a:cubicBezTo>
                  <a:pt x="889" y="10"/>
                  <a:pt x="880" y="1"/>
                  <a:pt x="86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Freeform 27"/>
          <p:cNvSpPr>
            <a:spLocks noEditPoints="1"/>
          </p:cNvSpPr>
          <p:nvPr/>
        </p:nvSpPr>
        <p:spPr bwMode="auto">
          <a:xfrm>
            <a:off x="9623425" y="2794000"/>
            <a:ext cx="452438" cy="306388"/>
          </a:xfrm>
          <a:custGeom>
            <a:avLst/>
            <a:gdLst>
              <a:gd name="T0" fmla="*/ 890 w 990"/>
              <a:gd name="T1" fmla="*/ 247 h 672"/>
              <a:gd name="T2" fmla="*/ 853 w 990"/>
              <a:gd name="T3" fmla="*/ 123 h 672"/>
              <a:gd name="T4" fmla="*/ 757 w 990"/>
              <a:gd name="T5" fmla="*/ 83 h 672"/>
              <a:gd name="T6" fmla="*/ 661 w 990"/>
              <a:gd name="T7" fmla="*/ 124 h 672"/>
              <a:gd name="T8" fmla="*/ 624 w 990"/>
              <a:gd name="T9" fmla="*/ 248 h 672"/>
              <a:gd name="T10" fmla="*/ 662 w 990"/>
              <a:gd name="T11" fmla="*/ 372 h 672"/>
              <a:gd name="T12" fmla="*/ 757 w 990"/>
              <a:gd name="T13" fmla="*/ 414 h 672"/>
              <a:gd name="T14" fmla="*/ 852 w 990"/>
              <a:gd name="T15" fmla="*/ 372 h 672"/>
              <a:gd name="T16" fmla="*/ 890 w 990"/>
              <a:gd name="T17" fmla="*/ 247 h 672"/>
              <a:gd name="T18" fmla="*/ 990 w 990"/>
              <a:gd name="T19" fmla="*/ 249 h 672"/>
              <a:gd name="T20" fmla="*/ 927 w 990"/>
              <a:gd name="T21" fmla="*/ 431 h 672"/>
              <a:gd name="T22" fmla="*/ 758 w 990"/>
              <a:gd name="T23" fmla="*/ 497 h 672"/>
              <a:gd name="T24" fmla="*/ 587 w 990"/>
              <a:gd name="T25" fmla="*/ 432 h 672"/>
              <a:gd name="T26" fmla="*/ 524 w 990"/>
              <a:gd name="T27" fmla="*/ 251 h 672"/>
              <a:gd name="T28" fmla="*/ 546 w 990"/>
              <a:gd name="T29" fmla="*/ 128 h 672"/>
              <a:gd name="T30" fmla="*/ 591 w 990"/>
              <a:gd name="T31" fmla="*/ 62 h 672"/>
              <a:gd name="T32" fmla="*/ 653 w 990"/>
              <a:gd name="T33" fmla="*/ 19 h 672"/>
              <a:gd name="T34" fmla="*/ 756 w 990"/>
              <a:gd name="T35" fmla="*/ 0 h 672"/>
              <a:gd name="T36" fmla="*/ 926 w 990"/>
              <a:gd name="T37" fmla="*/ 66 h 672"/>
              <a:gd name="T38" fmla="*/ 990 w 990"/>
              <a:gd name="T39" fmla="*/ 249 h 672"/>
              <a:gd name="T40" fmla="*/ 526 w 990"/>
              <a:gd name="T41" fmla="*/ 581 h 672"/>
              <a:gd name="T42" fmla="*/ 559 w 990"/>
              <a:gd name="T43" fmla="*/ 546 h 672"/>
              <a:gd name="T44" fmla="*/ 580 w 990"/>
              <a:gd name="T45" fmla="*/ 512 h 672"/>
              <a:gd name="T46" fmla="*/ 586 w 990"/>
              <a:gd name="T47" fmla="*/ 478 h 672"/>
              <a:gd name="T48" fmla="*/ 564 w 990"/>
              <a:gd name="T49" fmla="*/ 425 h 672"/>
              <a:gd name="T50" fmla="*/ 502 w 990"/>
              <a:gd name="T51" fmla="*/ 404 h 672"/>
              <a:gd name="T52" fmla="*/ 442 w 990"/>
              <a:gd name="T53" fmla="*/ 422 h 672"/>
              <a:gd name="T54" fmla="*/ 413 w 990"/>
              <a:gd name="T55" fmla="*/ 483 h 672"/>
              <a:gd name="T56" fmla="*/ 464 w 990"/>
              <a:gd name="T57" fmla="*/ 488 h 672"/>
              <a:gd name="T58" fmla="*/ 475 w 990"/>
              <a:gd name="T59" fmla="*/ 456 h 672"/>
              <a:gd name="T60" fmla="*/ 500 w 990"/>
              <a:gd name="T61" fmla="*/ 446 h 672"/>
              <a:gd name="T62" fmla="*/ 526 w 990"/>
              <a:gd name="T63" fmla="*/ 455 h 672"/>
              <a:gd name="T64" fmla="*/ 535 w 990"/>
              <a:gd name="T65" fmla="*/ 482 h 672"/>
              <a:gd name="T66" fmla="*/ 524 w 990"/>
              <a:gd name="T67" fmla="*/ 513 h 672"/>
              <a:gd name="T68" fmla="*/ 482 w 990"/>
              <a:gd name="T69" fmla="*/ 557 h 672"/>
              <a:gd name="T70" fmla="*/ 425 w 990"/>
              <a:gd name="T71" fmla="*/ 621 h 672"/>
              <a:gd name="T72" fmla="*/ 407 w 990"/>
              <a:gd name="T73" fmla="*/ 672 h 672"/>
              <a:gd name="T74" fmla="*/ 586 w 990"/>
              <a:gd name="T75" fmla="*/ 672 h 672"/>
              <a:gd name="T76" fmla="*/ 586 w 990"/>
              <a:gd name="T77" fmla="*/ 624 h 672"/>
              <a:gd name="T78" fmla="*/ 485 w 990"/>
              <a:gd name="T79" fmla="*/ 624 h 672"/>
              <a:gd name="T80" fmla="*/ 495 w 990"/>
              <a:gd name="T81" fmla="*/ 610 h 672"/>
              <a:gd name="T82" fmla="*/ 526 w 990"/>
              <a:gd name="T83" fmla="*/ 581 h 672"/>
              <a:gd name="T84" fmla="*/ 287 w 990"/>
              <a:gd name="T85" fmla="*/ 8 h 672"/>
              <a:gd name="T86" fmla="*/ 384 w 990"/>
              <a:gd name="T87" fmla="*/ 8 h 672"/>
              <a:gd name="T88" fmla="*/ 384 w 990"/>
              <a:gd name="T89" fmla="*/ 489 h 672"/>
              <a:gd name="T90" fmla="*/ 287 w 990"/>
              <a:gd name="T91" fmla="*/ 489 h 672"/>
              <a:gd name="T92" fmla="*/ 287 w 990"/>
              <a:gd name="T93" fmla="*/ 279 h 672"/>
              <a:gd name="T94" fmla="*/ 97 w 990"/>
              <a:gd name="T95" fmla="*/ 279 h 672"/>
              <a:gd name="T96" fmla="*/ 97 w 990"/>
              <a:gd name="T97" fmla="*/ 489 h 672"/>
              <a:gd name="T98" fmla="*/ 0 w 990"/>
              <a:gd name="T99" fmla="*/ 489 h 672"/>
              <a:gd name="T100" fmla="*/ 0 w 990"/>
              <a:gd name="T101" fmla="*/ 8 h 672"/>
              <a:gd name="T102" fmla="*/ 97 w 990"/>
              <a:gd name="T103" fmla="*/ 8 h 672"/>
              <a:gd name="T104" fmla="*/ 97 w 990"/>
              <a:gd name="T105" fmla="*/ 197 h 672"/>
              <a:gd name="T106" fmla="*/ 287 w 990"/>
              <a:gd name="T107" fmla="*/ 197 h 672"/>
              <a:gd name="T108" fmla="*/ 287 w 990"/>
              <a:gd name="T109" fmla="*/ 8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90" h="672">
                <a:moveTo>
                  <a:pt x="890" y="247"/>
                </a:moveTo>
                <a:cubicBezTo>
                  <a:pt x="890" y="192"/>
                  <a:pt x="877" y="151"/>
                  <a:pt x="853" y="123"/>
                </a:cubicBezTo>
                <a:cubicBezTo>
                  <a:pt x="829" y="96"/>
                  <a:pt x="797" y="83"/>
                  <a:pt x="757" y="83"/>
                </a:cubicBezTo>
                <a:cubicBezTo>
                  <a:pt x="717" y="83"/>
                  <a:pt x="685" y="97"/>
                  <a:pt x="661" y="124"/>
                </a:cubicBezTo>
                <a:cubicBezTo>
                  <a:pt x="636" y="151"/>
                  <a:pt x="624" y="193"/>
                  <a:pt x="624" y="248"/>
                </a:cubicBezTo>
                <a:cubicBezTo>
                  <a:pt x="624" y="303"/>
                  <a:pt x="636" y="344"/>
                  <a:pt x="662" y="372"/>
                </a:cubicBezTo>
                <a:cubicBezTo>
                  <a:pt x="687" y="400"/>
                  <a:pt x="719" y="414"/>
                  <a:pt x="757" y="414"/>
                </a:cubicBezTo>
                <a:cubicBezTo>
                  <a:pt x="796" y="414"/>
                  <a:pt x="828" y="400"/>
                  <a:pt x="852" y="372"/>
                </a:cubicBezTo>
                <a:cubicBezTo>
                  <a:pt x="877" y="344"/>
                  <a:pt x="890" y="303"/>
                  <a:pt x="890" y="247"/>
                </a:cubicBezTo>
                <a:close/>
                <a:moveTo>
                  <a:pt x="990" y="249"/>
                </a:moveTo>
                <a:cubicBezTo>
                  <a:pt x="990" y="327"/>
                  <a:pt x="969" y="387"/>
                  <a:pt x="927" y="431"/>
                </a:cubicBezTo>
                <a:cubicBezTo>
                  <a:pt x="884" y="475"/>
                  <a:pt x="828" y="497"/>
                  <a:pt x="758" y="497"/>
                </a:cubicBezTo>
                <a:cubicBezTo>
                  <a:pt x="686" y="497"/>
                  <a:pt x="629" y="475"/>
                  <a:pt x="587" y="432"/>
                </a:cubicBezTo>
                <a:cubicBezTo>
                  <a:pt x="545" y="388"/>
                  <a:pt x="524" y="328"/>
                  <a:pt x="524" y="251"/>
                </a:cubicBezTo>
                <a:cubicBezTo>
                  <a:pt x="524" y="202"/>
                  <a:pt x="531" y="161"/>
                  <a:pt x="546" y="128"/>
                </a:cubicBezTo>
                <a:cubicBezTo>
                  <a:pt x="557" y="104"/>
                  <a:pt x="572" y="82"/>
                  <a:pt x="591" y="62"/>
                </a:cubicBezTo>
                <a:cubicBezTo>
                  <a:pt x="609" y="43"/>
                  <a:pt x="630" y="28"/>
                  <a:pt x="653" y="19"/>
                </a:cubicBezTo>
                <a:cubicBezTo>
                  <a:pt x="683" y="6"/>
                  <a:pt x="717" y="0"/>
                  <a:pt x="756" y="0"/>
                </a:cubicBezTo>
                <a:cubicBezTo>
                  <a:pt x="827" y="0"/>
                  <a:pt x="884" y="22"/>
                  <a:pt x="926" y="66"/>
                </a:cubicBezTo>
                <a:cubicBezTo>
                  <a:pt x="968" y="110"/>
                  <a:pt x="990" y="171"/>
                  <a:pt x="990" y="249"/>
                </a:cubicBezTo>
                <a:close/>
                <a:moveTo>
                  <a:pt x="526" y="581"/>
                </a:moveTo>
                <a:cubicBezTo>
                  <a:pt x="542" y="566"/>
                  <a:pt x="553" y="554"/>
                  <a:pt x="559" y="546"/>
                </a:cubicBezTo>
                <a:cubicBezTo>
                  <a:pt x="569" y="535"/>
                  <a:pt x="576" y="523"/>
                  <a:pt x="580" y="512"/>
                </a:cubicBezTo>
                <a:cubicBezTo>
                  <a:pt x="584" y="501"/>
                  <a:pt x="586" y="490"/>
                  <a:pt x="586" y="478"/>
                </a:cubicBezTo>
                <a:cubicBezTo>
                  <a:pt x="586" y="457"/>
                  <a:pt x="579" y="439"/>
                  <a:pt x="564" y="425"/>
                </a:cubicBezTo>
                <a:cubicBezTo>
                  <a:pt x="549" y="411"/>
                  <a:pt x="528" y="404"/>
                  <a:pt x="502" y="404"/>
                </a:cubicBezTo>
                <a:cubicBezTo>
                  <a:pt x="478" y="404"/>
                  <a:pt x="458" y="410"/>
                  <a:pt x="442" y="422"/>
                </a:cubicBezTo>
                <a:cubicBezTo>
                  <a:pt x="426" y="434"/>
                  <a:pt x="416" y="455"/>
                  <a:pt x="413" y="483"/>
                </a:cubicBezTo>
                <a:lnTo>
                  <a:pt x="464" y="488"/>
                </a:lnTo>
                <a:cubicBezTo>
                  <a:pt x="465" y="473"/>
                  <a:pt x="469" y="462"/>
                  <a:pt x="475" y="456"/>
                </a:cubicBezTo>
                <a:cubicBezTo>
                  <a:pt x="481" y="449"/>
                  <a:pt x="490" y="446"/>
                  <a:pt x="500" y="446"/>
                </a:cubicBezTo>
                <a:cubicBezTo>
                  <a:pt x="511" y="446"/>
                  <a:pt x="520" y="449"/>
                  <a:pt x="526" y="455"/>
                </a:cubicBezTo>
                <a:cubicBezTo>
                  <a:pt x="532" y="461"/>
                  <a:pt x="535" y="470"/>
                  <a:pt x="535" y="482"/>
                </a:cubicBezTo>
                <a:cubicBezTo>
                  <a:pt x="535" y="492"/>
                  <a:pt x="532" y="502"/>
                  <a:pt x="524" y="513"/>
                </a:cubicBezTo>
                <a:cubicBezTo>
                  <a:pt x="519" y="521"/>
                  <a:pt x="505" y="535"/>
                  <a:pt x="482" y="557"/>
                </a:cubicBezTo>
                <a:cubicBezTo>
                  <a:pt x="453" y="583"/>
                  <a:pt x="434" y="605"/>
                  <a:pt x="425" y="621"/>
                </a:cubicBezTo>
                <a:cubicBezTo>
                  <a:pt x="415" y="637"/>
                  <a:pt x="409" y="654"/>
                  <a:pt x="407" y="672"/>
                </a:cubicBezTo>
                <a:lnTo>
                  <a:pt x="586" y="672"/>
                </a:lnTo>
                <a:lnTo>
                  <a:pt x="586" y="624"/>
                </a:lnTo>
                <a:lnTo>
                  <a:pt x="485" y="624"/>
                </a:lnTo>
                <a:cubicBezTo>
                  <a:pt x="487" y="620"/>
                  <a:pt x="491" y="615"/>
                  <a:pt x="495" y="610"/>
                </a:cubicBezTo>
                <a:cubicBezTo>
                  <a:pt x="500" y="605"/>
                  <a:pt x="510" y="595"/>
                  <a:pt x="526" y="581"/>
                </a:cubicBezTo>
                <a:close/>
                <a:moveTo>
                  <a:pt x="287" y="8"/>
                </a:moveTo>
                <a:lnTo>
                  <a:pt x="384" y="8"/>
                </a:lnTo>
                <a:lnTo>
                  <a:pt x="384" y="489"/>
                </a:lnTo>
                <a:lnTo>
                  <a:pt x="287" y="489"/>
                </a:lnTo>
                <a:lnTo>
                  <a:pt x="287" y="279"/>
                </a:lnTo>
                <a:lnTo>
                  <a:pt x="97" y="279"/>
                </a:lnTo>
                <a:lnTo>
                  <a:pt x="97" y="489"/>
                </a:lnTo>
                <a:lnTo>
                  <a:pt x="0" y="489"/>
                </a:lnTo>
                <a:lnTo>
                  <a:pt x="0" y="8"/>
                </a:lnTo>
                <a:lnTo>
                  <a:pt x="97" y="8"/>
                </a:lnTo>
                <a:lnTo>
                  <a:pt x="97" y="197"/>
                </a:lnTo>
                <a:lnTo>
                  <a:pt x="287" y="197"/>
                </a:lnTo>
                <a:lnTo>
                  <a:pt x="287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Freeform 30"/>
          <p:cNvSpPr>
            <a:spLocks noEditPoints="1"/>
          </p:cNvSpPr>
          <p:nvPr/>
        </p:nvSpPr>
        <p:spPr bwMode="auto">
          <a:xfrm>
            <a:off x="10288588" y="3506788"/>
            <a:ext cx="363538" cy="341313"/>
          </a:xfrm>
          <a:custGeom>
            <a:avLst/>
            <a:gdLst>
              <a:gd name="T0" fmla="*/ 789 w 795"/>
              <a:gd name="T1" fmla="*/ 173 h 744"/>
              <a:gd name="T2" fmla="*/ 402 w 795"/>
              <a:gd name="T3" fmla="*/ 1 h 744"/>
              <a:gd name="T4" fmla="*/ 394 w 795"/>
              <a:gd name="T5" fmla="*/ 1 h 744"/>
              <a:gd name="T6" fmla="*/ 6 w 795"/>
              <a:gd name="T7" fmla="*/ 174 h 744"/>
              <a:gd name="T8" fmla="*/ 1 w 795"/>
              <a:gd name="T9" fmla="*/ 184 h 744"/>
              <a:gd name="T10" fmla="*/ 10 w 795"/>
              <a:gd name="T11" fmla="*/ 191 h 744"/>
              <a:gd name="T12" fmla="*/ 786 w 795"/>
              <a:gd name="T13" fmla="*/ 191 h 744"/>
              <a:gd name="T14" fmla="*/ 786 w 795"/>
              <a:gd name="T15" fmla="*/ 191 h 744"/>
              <a:gd name="T16" fmla="*/ 795 w 795"/>
              <a:gd name="T17" fmla="*/ 182 h 744"/>
              <a:gd name="T18" fmla="*/ 789 w 795"/>
              <a:gd name="T19" fmla="*/ 173 h 744"/>
              <a:gd name="T20" fmla="*/ 589 w 795"/>
              <a:gd name="T21" fmla="*/ 618 h 744"/>
              <a:gd name="T22" fmla="*/ 666 w 795"/>
              <a:gd name="T23" fmla="*/ 618 h 744"/>
              <a:gd name="T24" fmla="*/ 675 w 795"/>
              <a:gd name="T25" fmla="*/ 609 h 744"/>
              <a:gd name="T26" fmla="*/ 675 w 795"/>
              <a:gd name="T27" fmla="*/ 293 h 744"/>
              <a:gd name="T28" fmla="*/ 707 w 795"/>
              <a:gd name="T29" fmla="*/ 293 h 744"/>
              <a:gd name="T30" fmla="*/ 716 w 795"/>
              <a:gd name="T31" fmla="*/ 284 h 744"/>
              <a:gd name="T32" fmla="*/ 716 w 795"/>
              <a:gd name="T33" fmla="*/ 224 h 744"/>
              <a:gd name="T34" fmla="*/ 707 w 795"/>
              <a:gd name="T35" fmla="*/ 215 h 744"/>
              <a:gd name="T36" fmla="*/ 89 w 795"/>
              <a:gd name="T37" fmla="*/ 215 h 744"/>
              <a:gd name="T38" fmla="*/ 80 w 795"/>
              <a:gd name="T39" fmla="*/ 224 h 744"/>
              <a:gd name="T40" fmla="*/ 80 w 795"/>
              <a:gd name="T41" fmla="*/ 284 h 744"/>
              <a:gd name="T42" fmla="*/ 89 w 795"/>
              <a:gd name="T43" fmla="*/ 293 h 744"/>
              <a:gd name="T44" fmla="*/ 121 w 795"/>
              <a:gd name="T45" fmla="*/ 293 h 744"/>
              <a:gd name="T46" fmla="*/ 121 w 795"/>
              <a:gd name="T47" fmla="*/ 609 h 744"/>
              <a:gd name="T48" fmla="*/ 130 w 795"/>
              <a:gd name="T49" fmla="*/ 618 h 744"/>
              <a:gd name="T50" fmla="*/ 206 w 795"/>
              <a:gd name="T51" fmla="*/ 618 h 744"/>
              <a:gd name="T52" fmla="*/ 215 w 795"/>
              <a:gd name="T53" fmla="*/ 609 h 744"/>
              <a:gd name="T54" fmla="*/ 215 w 795"/>
              <a:gd name="T55" fmla="*/ 293 h 744"/>
              <a:gd name="T56" fmla="*/ 274 w 795"/>
              <a:gd name="T57" fmla="*/ 293 h 744"/>
              <a:gd name="T58" fmla="*/ 274 w 795"/>
              <a:gd name="T59" fmla="*/ 609 h 744"/>
              <a:gd name="T60" fmla="*/ 283 w 795"/>
              <a:gd name="T61" fmla="*/ 618 h 744"/>
              <a:gd name="T62" fmla="*/ 360 w 795"/>
              <a:gd name="T63" fmla="*/ 618 h 744"/>
              <a:gd name="T64" fmla="*/ 369 w 795"/>
              <a:gd name="T65" fmla="*/ 609 h 744"/>
              <a:gd name="T66" fmla="*/ 369 w 795"/>
              <a:gd name="T67" fmla="*/ 293 h 744"/>
              <a:gd name="T68" fmla="*/ 427 w 795"/>
              <a:gd name="T69" fmla="*/ 293 h 744"/>
              <a:gd name="T70" fmla="*/ 427 w 795"/>
              <a:gd name="T71" fmla="*/ 609 h 744"/>
              <a:gd name="T72" fmla="*/ 436 w 795"/>
              <a:gd name="T73" fmla="*/ 618 h 744"/>
              <a:gd name="T74" fmla="*/ 513 w 795"/>
              <a:gd name="T75" fmla="*/ 618 h 744"/>
              <a:gd name="T76" fmla="*/ 522 w 795"/>
              <a:gd name="T77" fmla="*/ 609 h 744"/>
              <a:gd name="T78" fmla="*/ 522 w 795"/>
              <a:gd name="T79" fmla="*/ 293 h 744"/>
              <a:gd name="T80" fmla="*/ 580 w 795"/>
              <a:gd name="T81" fmla="*/ 293 h 744"/>
              <a:gd name="T82" fmla="*/ 580 w 795"/>
              <a:gd name="T83" fmla="*/ 609 h 744"/>
              <a:gd name="T84" fmla="*/ 589 w 795"/>
              <a:gd name="T85" fmla="*/ 618 h 744"/>
              <a:gd name="T86" fmla="*/ 62 w 795"/>
              <a:gd name="T87" fmla="*/ 644 h 744"/>
              <a:gd name="T88" fmla="*/ 62 w 795"/>
              <a:gd name="T89" fmla="*/ 671 h 744"/>
              <a:gd name="T90" fmla="*/ 71 w 795"/>
              <a:gd name="T91" fmla="*/ 680 h 744"/>
              <a:gd name="T92" fmla="*/ 725 w 795"/>
              <a:gd name="T93" fmla="*/ 680 h 744"/>
              <a:gd name="T94" fmla="*/ 734 w 795"/>
              <a:gd name="T95" fmla="*/ 671 h 744"/>
              <a:gd name="T96" fmla="*/ 734 w 795"/>
              <a:gd name="T97" fmla="*/ 644 h 744"/>
              <a:gd name="T98" fmla="*/ 725 w 795"/>
              <a:gd name="T99" fmla="*/ 635 h 744"/>
              <a:gd name="T100" fmla="*/ 71 w 795"/>
              <a:gd name="T101" fmla="*/ 635 h 744"/>
              <a:gd name="T102" fmla="*/ 62 w 795"/>
              <a:gd name="T103" fmla="*/ 644 h 744"/>
              <a:gd name="T104" fmla="*/ 764 w 795"/>
              <a:gd name="T105" fmla="*/ 700 h 744"/>
              <a:gd name="T106" fmla="*/ 32 w 795"/>
              <a:gd name="T107" fmla="*/ 700 h 744"/>
              <a:gd name="T108" fmla="*/ 23 w 795"/>
              <a:gd name="T109" fmla="*/ 708 h 744"/>
              <a:gd name="T110" fmla="*/ 23 w 795"/>
              <a:gd name="T111" fmla="*/ 735 h 744"/>
              <a:gd name="T112" fmla="*/ 32 w 795"/>
              <a:gd name="T113" fmla="*/ 744 h 744"/>
              <a:gd name="T114" fmla="*/ 764 w 795"/>
              <a:gd name="T115" fmla="*/ 744 h 744"/>
              <a:gd name="T116" fmla="*/ 773 w 795"/>
              <a:gd name="T117" fmla="*/ 735 h 744"/>
              <a:gd name="T118" fmla="*/ 773 w 795"/>
              <a:gd name="T119" fmla="*/ 708 h 744"/>
              <a:gd name="T120" fmla="*/ 764 w 795"/>
              <a:gd name="T121" fmla="*/ 70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5" h="744">
                <a:moveTo>
                  <a:pt x="789" y="173"/>
                </a:moveTo>
                <a:lnTo>
                  <a:pt x="402" y="1"/>
                </a:lnTo>
                <a:cubicBezTo>
                  <a:pt x="399" y="0"/>
                  <a:pt x="397" y="0"/>
                  <a:pt x="394" y="1"/>
                </a:cubicBezTo>
                <a:lnTo>
                  <a:pt x="6" y="174"/>
                </a:lnTo>
                <a:cubicBezTo>
                  <a:pt x="2" y="175"/>
                  <a:pt x="0" y="179"/>
                  <a:pt x="1" y="184"/>
                </a:cubicBezTo>
                <a:cubicBezTo>
                  <a:pt x="2" y="188"/>
                  <a:pt x="6" y="191"/>
                  <a:pt x="10" y="191"/>
                </a:cubicBezTo>
                <a:lnTo>
                  <a:pt x="786" y="191"/>
                </a:lnTo>
                <a:cubicBezTo>
                  <a:pt x="791" y="191"/>
                  <a:pt x="795" y="187"/>
                  <a:pt x="795" y="182"/>
                </a:cubicBezTo>
                <a:cubicBezTo>
                  <a:pt x="795" y="178"/>
                  <a:pt x="792" y="174"/>
                  <a:pt x="789" y="173"/>
                </a:cubicBezTo>
                <a:close/>
                <a:moveTo>
                  <a:pt x="589" y="618"/>
                </a:moveTo>
                <a:lnTo>
                  <a:pt x="666" y="618"/>
                </a:lnTo>
                <a:cubicBezTo>
                  <a:pt x="671" y="618"/>
                  <a:pt x="675" y="614"/>
                  <a:pt x="675" y="609"/>
                </a:cubicBezTo>
                <a:lnTo>
                  <a:pt x="675" y="293"/>
                </a:lnTo>
                <a:lnTo>
                  <a:pt x="707" y="293"/>
                </a:lnTo>
                <a:cubicBezTo>
                  <a:pt x="712" y="293"/>
                  <a:pt x="716" y="289"/>
                  <a:pt x="716" y="284"/>
                </a:cubicBezTo>
                <a:lnTo>
                  <a:pt x="716" y="224"/>
                </a:lnTo>
                <a:cubicBezTo>
                  <a:pt x="716" y="219"/>
                  <a:pt x="712" y="215"/>
                  <a:pt x="707" y="215"/>
                </a:cubicBezTo>
                <a:lnTo>
                  <a:pt x="89" y="215"/>
                </a:lnTo>
                <a:cubicBezTo>
                  <a:pt x="84" y="215"/>
                  <a:pt x="80" y="219"/>
                  <a:pt x="80" y="224"/>
                </a:cubicBezTo>
                <a:lnTo>
                  <a:pt x="80" y="284"/>
                </a:lnTo>
                <a:cubicBezTo>
                  <a:pt x="80" y="289"/>
                  <a:pt x="84" y="293"/>
                  <a:pt x="89" y="293"/>
                </a:cubicBezTo>
                <a:lnTo>
                  <a:pt x="121" y="293"/>
                </a:lnTo>
                <a:lnTo>
                  <a:pt x="121" y="609"/>
                </a:lnTo>
                <a:cubicBezTo>
                  <a:pt x="121" y="614"/>
                  <a:pt x="125" y="618"/>
                  <a:pt x="130" y="618"/>
                </a:cubicBezTo>
                <a:lnTo>
                  <a:pt x="206" y="618"/>
                </a:lnTo>
                <a:cubicBezTo>
                  <a:pt x="211" y="618"/>
                  <a:pt x="215" y="614"/>
                  <a:pt x="215" y="609"/>
                </a:cubicBezTo>
                <a:lnTo>
                  <a:pt x="215" y="293"/>
                </a:lnTo>
                <a:lnTo>
                  <a:pt x="274" y="293"/>
                </a:lnTo>
                <a:lnTo>
                  <a:pt x="274" y="609"/>
                </a:lnTo>
                <a:cubicBezTo>
                  <a:pt x="274" y="614"/>
                  <a:pt x="278" y="618"/>
                  <a:pt x="283" y="618"/>
                </a:cubicBezTo>
                <a:lnTo>
                  <a:pt x="360" y="618"/>
                </a:lnTo>
                <a:cubicBezTo>
                  <a:pt x="365" y="618"/>
                  <a:pt x="369" y="614"/>
                  <a:pt x="369" y="609"/>
                </a:cubicBezTo>
                <a:lnTo>
                  <a:pt x="369" y="293"/>
                </a:lnTo>
                <a:lnTo>
                  <a:pt x="427" y="293"/>
                </a:lnTo>
                <a:lnTo>
                  <a:pt x="427" y="609"/>
                </a:lnTo>
                <a:cubicBezTo>
                  <a:pt x="427" y="614"/>
                  <a:pt x="431" y="618"/>
                  <a:pt x="436" y="618"/>
                </a:cubicBezTo>
                <a:lnTo>
                  <a:pt x="513" y="618"/>
                </a:lnTo>
                <a:cubicBezTo>
                  <a:pt x="518" y="618"/>
                  <a:pt x="522" y="614"/>
                  <a:pt x="522" y="609"/>
                </a:cubicBezTo>
                <a:lnTo>
                  <a:pt x="522" y="293"/>
                </a:lnTo>
                <a:lnTo>
                  <a:pt x="580" y="293"/>
                </a:lnTo>
                <a:lnTo>
                  <a:pt x="580" y="609"/>
                </a:lnTo>
                <a:cubicBezTo>
                  <a:pt x="580" y="614"/>
                  <a:pt x="584" y="618"/>
                  <a:pt x="589" y="618"/>
                </a:cubicBezTo>
                <a:close/>
                <a:moveTo>
                  <a:pt x="62" y="644"/>
                </a:moveTo>
                <a:lnTo>
                  <a:pt x="62" y="671"/>
                </a:lnTo>
                <a:cubicBezTo>
                  <a:pt x="62" y="676"/>
                  <a:pt x="66" y="680"/>
                  <a:pt x="71" y="680"/>
                </a:cubicBezTo>
                <a:lnTo>
                  <a:pt x="725" y="680"/>
                </a:lnTo>
                <a:cubicBezTo>
                  <a:pt x="730" y="680"/>
                  <a:pt x="734" y="676"/>
                  <a:pt x="734" y="671"/>
                </a:cubicBezTo>
                <a:lnTo>
                  <a:pt x="734" y="644"/>
                </a:lnTo>
                <a:cubicBezTo>
                  <a:pt x="734" y="639"/>
                  <a:pt x="730" y="635"/>
                  <a:pt x="725" y="635"/>
                </a:cubicBezTo>
                <a:lnTo>
                  <a:pt x="71" y="635"/>
                </a:lnTo>
                <a:cubicBezTo>
                  <a:pt x="66" y="635"/>
                  <a:pt x="62" y="639"/>
                  <a:pt x="62" y="644"/>
                </a:cubicBezTo>
                <a:close/>
                <a:moveTo>
                  <a:pt x="764" y="700"/>
                </a:moveTo>
                <a:lnTo>
                  <a:pt x="32" y="700"/>
                </a:lnTo>
                <a:cubicBezTo>
                  <a:pt x="27" y="700"/>
                  <a:pt x="23" y="704"/>
                  <a:pt x="23" y="708"/>
                </a:cubicBezTo>
                <a:lnTo>
                  <a:pt x="23" y="735"/>
                </a:lnTo>
                <a:cubicBezTo>
                  <a:pt x="23" y="740"/>
                  <a:pt x="27" y="744"/>
                  <a:pt x="32" y="744"/>
                </a:cubicBezTo>
                <a:lnTo>
                  <a:pt x="764" y="744"/>
                </a:lnTo>
                <a:cubicBezTo>
                  <a:pt x="769" y="744"/>
                  <a:pt x="773" y="740"/>
                  <a:pt x="773" y="735"/>
                </a:cubicBezTo>
                <a:lnTo>
                  <a:pt x="773" y="708"/>
                </a:lnTo>
                <a:cubicBezTo>
                  <a:pt x="773" y="704"/>
                  <a:pt x="769" y="700"/>
                  <a:pt x="764" y="7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Freeform 31"/>
          <p:cNvSpPr>
            <a:spLocks noEditPoints="1"/>
          </p:cNvSpPr>
          <p:nvPr/>
        </p:nvSpPr>
        <p:spPr bwMode="auto">
          <a:xfrm>
            <a:off x="10880725" y="2659063"/>
            <a:ext cx="366713" cy="500063"/>
          </a:xfrm>
          <a:custGeom>
            <a:avLst/>
            <a:gdLst>
              <a:gd name="T0" fmla="*/ 162 w 802"/>
              <a:gd name="T1" fmla="*/ 406 h 1092"/>
              <a:gd name="T2" fmla="*/ 246 w 802"/>
              <a:gd name="T3" fmla="*/ 605 h 1092"/>
              <a:gd name="T4" fmla="*/ 315 w 802"/>
              <a:gd name="T5" fmla="*/ 764 h 1092"/>
              <a:gd name="T6" fmla="*/ 470 w 802"/>
              <a:gd name="T7" fmla="*/ 769 h 1092"/>
              <a:gd name="T8" fmla="*/ 504 w 802"/>
              <a:gd name="T9" fmla="*/ 705 h 1092"/>
              <a:gd name="T10" fmla="*/ 590 w 802"/>
              <a:gd name="T11" fmla="*/ 545 h 1092"/>
              <a:gd name="T12" fmla="*/ 401 w 802"/>
              <a:gd name="T13" fmla="*/ 167 h 1092"/>
              <a:gd name="T14" fmla="*/ 332 w 802"/>
              <a:gd name="T15" fmla="*/ 819 h 1092"/>
              <a:gd name="T16" fmla="*/ 253 w 802"/>
              <a:gd name="T17" fmla="*/ 728 h 1092"/>
              <a:gd name="T18" fmla="*/ 170 w 802"/>
              <a:gd name="T19" fmla="*/ 573 h 1092"/>
              <a:gd name="T20" fmla="*/ 401 w 802"/>
              <a:gd name="T21" fmla="*/ 117 h 1092"/>
              <a:gd name="T22" fmla="*/ 632 w 802"/>
              <a:gd name="T23" fmla="*/ 573 h 1092"/>
              <a:gd name="T24" fmla="*/ 548 w 802"/>
              <a:gd name="T25" fmla="*/ 728 h 1092"/>
              <a:gd name="T26" fmla="*/ 470 w 802"/>
              <a:gd name="T27" fmla="*/ 819 h 1092"/>
              <a:gd name="T28" fmla="*/ 287 w 802"/>
              <a:gd name="T29" fmla="*/ 979 h 1092"/>
              <a:gd name="T30" fmla="*/ 481 w 802"/>
              <a:gd name="T31" fmla="*/ 1016 h 1092"/>
              <a:gd name="T32" fmla="*/ 481 w 802"/>
              <a:gd name="T33" fmla="*/ 942 h 1092"/>
              <a:gd name="T34" fmla="*/ 310 w 802"/>
              <a:gd name="T35" fmla="*/ 1002 h 1092"/>
              <a:gd name="T36" fmla="*/ 496 w 802"/>
              <a:gd name="T37" fmla="*/ 1002 h 1092"/>
              <a:gd name="T38" fmla="*/ 519 w 802"/>
              <a:gd name="T39" fmla="*/ 979 h 1092"/>
              <a:gd name="T40" fmla="*/ 287 w 802"/>
              <a:gd name="T41" fmla="*/ 862 h 1092"/>
              <a:gd name="T42" fmla="*/ 519 w 802"/>
              <a:gd name="T43" fmla="*/ 979 h 1092"/>
              <a:gd name="T44" fmla="*/ 517 w 802"/>
              <a:gd name="T45" fmla="*/ 456 h 1092"/>
              <a:gd name="T46" fmla="*/ 439 w 802"/>
              <a:gd name="T47" fmla="*/ 535 h 1092"/>
              <a:gd name="T48" fmla="*/ 363 w 802"/>
              <a:gd name="T49" fmla="*/ 535 h 1092"/>
              <a:gd name="T50" fmla="*/ 284 w 802"/>
              <a:gd name="T51" fmla="*/ 456 h 1092"/>
              <a:gd name="T52" fmla="*/ 284 w 802"/>
              <a:gd name="T53" fmla="*/ 380 h 1092"/>
              <a:gd name="T54" fmla="*/ 363 w 802"/>
              <a:gd name="T55" fmla="*/ 302 h 1092"/>
              <a:gd name="T56" fmla="*/ 439 w 802"/>
              <a:gd name="T57" fmla="*/ 302 h 1092"/>
              <a:gd name="T58" fmla="*/ 517 w 802"/>
              <a:gd name="T59" fmla="*/ 380 h 1092"/>
              <a:gd name="T60" fmla="*/ 770 w 802"/>
              <a:gd name="T61" fmla="*/ 369 h 1092"/>
              <a:gd name="T62" fmla="*/ 729 w 802"/>
              <a:gd name="T63" fmla="*/ 406 h 1092"/>
              <a:gd name="T64" fmla="*/ 770 w 802"/>
              <a:gd name="T65" fmla="*/ 429 h 1092"/>
              <a:gd name="T66" fmla="*/ 770 w 802"/>
              <a:gd name="T67" fmla="*/ 369 h 1092"/>
              <a:gd name="T68" fmla="*/ 682 w 802"/>
              <a:gd name="T69" fmla="*/ 162 h 1092"/>
              <a:gd name="T70" fmla="*/ 640 w 802"/>
              <a:gd name="T71" fmla="*/ 119 h 1092"/>
              <a:gd name="T72" fmla="*/ 651 w 802"/>
              <a:gd name="T73" fmla="*/ 193 h 1092"/>
              <a:gd name="T74" fmla="*/ 430 w 802"/>
              <a:gd name="T75" fmla="*/ 78 h 1092"/>
              <a:gd name="T76" fmla="*/ 400 w 802"/>
              <a:gd name="T77" fmla="*/ 0 h 1092"/>
              <a:gd name="T78" fmla="*/ 370 w 802"/>
              <a:gd name="T79" fmla="*/ 78 h 1092"/>
              <a:gd name="T80" fmla="*/ 147 w 802"/>
              <a:gd name="T81" fmla="*/ 196 h 1092"/>
              <a:gd name="T82" fmla="*/ 160 w 802"/>
              <a:gd name="T83" fmla="*/ 124 h 1092"/>
              <a:gd name="T84" fmla="*/ 118 w 802"/>
              <a:gd name="T85" fmla="*/ 167 h 1092"/>
              <a:gd name="T86" fmla="*/ 72 w 802"/>
              <a:gd name="T87" fmla="*/ 406 h 1092"/>
              <a:gd name="T88" fmla="*/ 31 w 802"/>
              <a:gd name="T89" fmla="*/ 369 h 1092"/>
              <a:gd name="T90" fmla="*/ 31 w 802"/>
              <a:gd name="T91" fmla="*/ 429 h 1092"/>
              <a:gd name="T92" fmla="*/ 72 w 802"/>
              <a:gd name="T93" fmla="*/ 40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Freeform 36"/>
          <p:cNvSpPr>
            <a:spLocks noEditPoints="1"/>
          </p:cNvSpPr>
          <p:nvPr/>
        </p:nvSpPr>
        <p:spPr bwMode="auto">
          <a:xfrm>
            <a:off x="8951913" y="3452813"/>
            <a:ext cx="425450" cy="425450"/>
          </a:xfrm>
          <a:custGeom>
            <a:avLst/>
            <a:gdLst>
              <a:gd name="T0" fmla="*/ 341 w 933"/>
              <a:gd name="T1" fmla="*/ 63 h 932"/>
              <a:gd name="T2" fmla="*/ 145 w 933"/>
              <a:gd name="T3" fmla="*/ 144 h 932"/>
              <a:gd name="T4" fmla="*/ 64 w 933"/>
              <a:gd name="T5" fmla="*/ 340 h 932"/>
              <a:gd name="T6" fmla="*/ 145 w 933"/>
              <a:gd name="T7" fmla="*/ 536 h 932"/>
              <a:gd name="T8" fmla="*/ 341 w 933"/>
              <a:gd name="T9" fmla="*/ 617 h 932"/>
              <a:gd name="T10" fmla="*/ 537 w 933"/>
              <a:gd name="T11" fmla="*/ 536 h 932"/>
              <a:gd name="T12" fmla="*/ 537 w 933"/>
              <a:gd name="T13" fmla="*/ 144 h 932"/>
              <a:gd name="T14" fmla="*/ 341 w 933"/>
              <a:gd name="T15" fmla="*/ 63 h 932"/>
              <a:gd name="T16" fmla="*/ 341 w 933"/>
              <a:gd name="T17" fmla="*/ 681 h 932"/>
              <a:gd name="T18" fmla="*/ 100 w 933"/>
              <a:gd name="T19" fmla="*/ 581 h 932"/>
              <a:gd name="T20" fmla="*/ 0 w 933"/>
              <a:gd name="T21" fmla="*/ 340 h 932"/>
              <a:gd name="T22" fmla="*/ 100 w 933"/>
              <a:gd name="T23" fmla="*/ 100 h 932"/>
              <a:gd name="T24" fmla="*/ 341 w 933"/>
              <a:gd name="T25" fmla="*/ 0 h 932"/>
              <a:gd name="T26" fmla="*/ 582 w 933"/>
              <a:gd name="T27" fmla="*/ 100 h 932"/>
              <a:gd name="T28" fmla="*/ 582 w 933"/>
              <a:gd name="T29" fmla="*/ 581 h 932"/>
              <a:gd name="T30" fmla="*/ 341 w 933"/>
              <a:gd name="T31" fmla="*/ 681 h 932"/>
              <a:gd name="T32" fmla="*/ 636 w 933"/>
              <a:gd name="T33" fmla="*/ 538 h 932"/>
              <a:gd name="T34" fmla="*/ 636 w 933"/>
              <a:gd name="T35" fmla="*/ 581 h 932"/>
              <a:gd name="T36" fmla="*/ 582 w 933"/>
              <a:gd name="T37" fmla="*/ 636 h 932"/>
              <a:gd name="T38" fmla="*/ 539 w 933"/>
              <a:gd name="T39" fmla="*/ 636 h 932"/>
              <a:gd name="T40" fmla="*/ 537 w 933"/>
              <a:gd name="T41" fmla="*/ 634 h 932"/>
              <a:gd name="T42" fmla="*/ 537 w 933"/>
              <a:gd name="T43" fmla="*/ 591 h 932"/>
              <a:gd name="T44" fmla="*/ 591 w 933"/>
              <a:gd name="T45" fmla="*/ 536 h 932"/>
              <a:gd name="T46" fmla="*/ 634 w 933"/>
              <a:gd name="T47" fmla="*/ 536 h 932"/>
              <a:gd name="T48" fmla="*/ 636 w 933"/>
              <a:gd name="T49" fmla="*/ 538 h 932"/>
              <a:gd name="T50" fmla="*/ 707 w 933"/>
              <a:gd name="T51" fmla="*/ 630 h 932"/>
              <a:gd name="T52" fmla="*/ 707 w 933"/>
              <a:gd name="T53" fmla="*/ 706 h 932"/>
              <a:gd name="T54" fmla="*/ 631 w 933"/>
              <a:gd name="T55" fmla="*/ 706 h 932"/>
              <a:gd name="T56" fmla="*/ 631 w 933"/>
              <a:gd name="T57" fmla="*/ 630 h 932"/>
              <a:gd name="T58" fmla="*/ 707 w 933"/>
              <a:gd name="T59" fmla="*/ 630 h 932"/>
              <a:gd name="T60" fmla="*/ 922 w 933"/>
              <a:gd name="T61" fmla="*/ 834 h 932"/>
              <a:gd name="T62" fmla="*/ 920 w 933"/>
              <a:gd name="T63" fmla="*/ 875 h 932"/>
              <a:gd name="T64" fmla="*/ 876 w 933"/>
              <a:gd name="T65" fmla="*/ 919 h 932"/>
              <a:gd name="T66" fmla="*/ 835 w 933"/>
              <a:gd name="T67" fmla="*/ 921 h 932"/>
              <a:gd name="T68" fmla="*/ 705 w 933"/>
              <a:gd name="T69" fmla="*/ 791 h 932"/>
              <a:gd name="T70" fmla="*/ 707 w 933"/>
              <a:gd name="T71" fmla="*/ 750 h 932"/>
              <a:gd name="T72" fmla="*/ 750 w 933"/>
              <a:gd name="T73" fmla="*/ 706 h 932"/>
              <a:gd name="T74" fmla="*/ 791 w 933"/>
              <a:gd name="T75" fmla="*/ 704 h 932"/>
              <a:gd name="T76" fmla="*/ 922 w 933"/>
              <a:gd name="T77" fmla="*/ 834 h 932"/>
              <a:gd name="T78" fmla="*/ 341 w 933"/>
              <a:gd name="T79" fmla="*/ 136 h 932"/>
              <a:gd name="T80" fmla="*/ 196 w 933"/>
              <a:gd name="T81" fmla="*/ 196 h 932"/>
              <a:gd name="T82" fmla="*/ 137 w 933"/>
              <a:gd name="T83" fmla="*/ 340 h 932"/>
              <a:gd name="T84" fmla="*/ 196 w 933"/>
              <a:gd name="T85" fmla="*/ 485 h 932"/>
              <a:gd name="T86" fmla="*/ 341 w 933"/>
              <a:gd name="T87" fmla="*/ 545 h 932"/>
              <a:gd name="T88" fmla="*/ 485 w 933"/>
              <a:gd name="T89" fmla="*/ 485 h 932"/>
              <a:gd name="T90" fmla="*/ 485 w 933"/>
              <a:gd name="T91" fmla="*/ 196 h 932"/>
              <a:gd name="T92" fmla="*/ 341 w 933"/>
              <a:gd name="T93" fmla="*/ 136 h 932"/>
              <a:gd name="T94" fmla="*/ 341 w 933"/>
              <a:gd name="T95" fmla="*/ 587 h 932"/>
              <a:gd name="T96" fmla="*/ 167 w 933"/>
              <a:gd name="T97" fmla="*/ 515 h 932"/>
              <a:gd name="T98" fmla="*/ 94 w 933"/>
              <a:gd name="T99" fmla="*/ 340 h 932"/>
              <a:gd name="T100" fmla="*/ 167 w 933"/>
              <a:gd name="T101" fmla="*/ 166 h 932"/>
              <a:gd name="T102" fmla="*/ 341 w 933"/>
              <a:gd name="T103" fmla="*/ 94 h 932"/>
              <a:gd name="T104" fmla="*/ 515 w 933"/>
              <a:gd name="T105" fmla="*/ 166 h 932"/>
              <a:gd name="T106" fmla="*/ 515 w 933"/>
              <a:gd name="T107" fmla="*/ 515 h 932"/>
              <a:gd name="T108" fmla="*/ 341 w 933"/>
              <a:gd name="T109" fmla="*/ 58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33" h="932">
                <a:moveTo>
                  <a:pt x="341" y="63"/>
                </a:moveTo>
                <a:cubicBezTo>
                  <a:pt x="267" y="63"/>
                  <a:pt x="197" y="92"/>
                  <a:pt x="145" y="144"/>
                </a:cubicBezTo>
                <a:cubicBezTo>
                  <a:pt x="93" y="197"/>
                  <a:pt x="64" y="266"/>
                  <a:pt x="64" y="340"/>
                </a:cubicBezTo>
                <a:cubicBezTo>
                  <a:pt x="64" y="414"/>
                  <a:pt x="93" y="484"/>
                  <a:pt x="145" y="536"/>
                </a:cubicBezTo>
                <a:cubicBezTo>
                  <a:pt x="197" y="589"/>
                  <a:pt x="267" y="617"/>
                  <a:pt x="341" y="617"/>
                </a:cubicBezTo>
                <a:cubicBezTo>
                  <a:pt x="415" y="617"/>
                  <a:pt x="484" y="589"/>
                  <a:pt x="537" y="536"/>
                </a:cubicBezTo>
                <a:cubicBezTo>
                  <a:pt x="645" y="428"/>
                  <a:pt x="645" y="252"/>
                  <a:pt x="537" y="144"/>
                </a:cubicBezTo>
                <a:cubicBezTo>
                  <a:pt x="484" y="92"/>
                  <a:pt x="415" y="63"/>
                  <a:pt x="341" y="63"/>
                </a:cubicBezTo>
                <a:close/>
                <a:moveTo>
                  <a:pt x="341" y="681"/>
                </a:moveTo>
                <a:cubicBezTo>
                  <a:pt x="250" y="681"/>
                  <a:pt x="164" y="645"/>
                  <a:pt x="100" y="581"/>
                </a:cubicBezTo>
                <a:cubicBezTo>
                  <a:pt x="36" y="517"/>
                  <a:pt x="0" y="431"/>
                  <a:pt x="0" y="340"/>
                </a:cubicBezTo>
                <a:cubicBezTo>
                  <a:pt x="0" y="249"/>
                  <a:pt x="36" y="164"/>
                  <a:pt x="100" y="100"/>
                </a:cubicBezTo>
                <a:cubicBezTo>
                  <a:pt x="164" y="35"/>
                  <a:pt x="250" y="0"/>
                  <a:pt x="341" y="0"/>
                </a:cubicBezTo>
                <a:cubicBezTo>
                  <a:pt x="432" y="0"/>
                  <a:pt x="517" y="35"/>
                  <a:pt x="582" y="100"/>
                </a:cubicBezTo>
                <a:cubicBezTo>
                  <a:pt x="714" y="232"/>
                  <a:pt x="714" y="448"/>
                  <a:pt x="582" y="581"/>
                </a:cubicBezTo>
                <a:cubicBezTo>
                  <a:pt x="517" y="645"/>
                  <a:pt x="432" y="681"/>
                  <a:pt x="341" y="681"/>
                </a:cubicBezTo>
                <a:close/>
                <a:moveTo>
                  <a:pt x="636" y="538"/>
                </a:moveTo>
                <a:cubicBezTo>
                  <a:pt x="648" y="550"/>
                  <a:pt x="648" y="569"/>
                  <a:pt x="636" y="581"/>
                </a:cubicBezTo>
                <a:lnTo>
                  <a:pt x="582" y="636"/>
                </a:lnTo>
                <a:cubicBezTo>
                  <a:pt x="570" y="648"/>
                  <a:pt x="551" y="648"/>
                  <a:pt x="539" y="636"/>
                </a:cubicBezTo>
                <a:lnTo>
                  <a:pt x="537" y="634"/>
                </a:lnTo>
                <a:cubicBezTo>
                  <a:pt x="525" y="622"/>
                  <a:pt x="525" y="602"/>
                  <a:pt x="537" y="591"/>
                </a:cubicBezTo>
                <a:lnTo>
                  <a:pt x="591" y="536"/>
                </a:lnTo>
                <a:cubicBezTo>
                  <a:pt x="603" y="524"/>
                  <a:pt x="622" y="524"/>
                  <a:pt x="634" y="536"/>
                </a:cubicBezTo>
                <a:lnTo>
                  <a:pt x="636" y="538"/>
                </a:lnTo>
                <a:close/>
                <a:moveTo>
                  <a:pt x="707" y="630"/>
                </a:moveTo>
                <a:cubicBezTo>
                  <a:pt x="728" y="651"/>
                  <a:pt x="728" y="685"/>
                  <a:pt x="707" y="706"/>
                </a:cubicBezTo>
                <a:cubicBezTo>
                  <a:pt x="686" y="727"/>
                  <a:pt x="652" y="727"/>
                  <a:pt x="631" y="706"/>
                </a:cubicBezTo>
                <a:cubicBezTo>
                  <a:pt x="610" y="685"/>
                  <a:pt x="610" y="651"/>
                  <a:pt x="631" y="630"/>
                </a:cubicBezTo>
                <a:cubicBezTo>
                  <a:pt x="652" y="609"/>
                  <a:pt x="686" y="609"/>
                  <a:pt x="707" y="630"/>
                </a:cubicBezTo>
                <a:close/>
                <a:moveTo>
                  <a:pt x="922" y="834"/>
                </a:moveTo>
                <a:cubicBezTo>
                  <a:pt x="933" y="845"/>
                  <a:pt x="932" y="864"/>
                  <a:pt x="920" y="875"/>
                </a:cubicBezTo>
                <a:lnTo>
                  <a:pt x="876" y="919"/>
                </a:lnTo>
                <a:cubicBezTo>
                  <a:pt x="864" y="931"/>
                  <a:pt x="846" y="932"/>
                  <a:pt x="835" y="921"/>
                </a:cubicBezTo>
                <a:lnTo>
                  <a:pt x="705" y="791"/>
                </a:lnTo>
                <a:cubicBezTo>
                  <a:pt x="694" y="780"/>
                  <a:pt x="695" y="762"/>
                  <a:pt x="707" y="750"/>
                </a:cubicBezTo>
                <a:lnTo>
                  <a:pt x="750" y="706"/>
                </a:lnTo>
                <a:cubicBezTo>
                  <a:pt x="762" y="694"/>
                  <a:pt x="781" y="693"/>
                  <a:pt x="791" y="704"/>
                </a:cubicBezTo>
                <a:lnTo>
                  <a:pt x="922" y="834"/>
                </a:lnTo>
                <a:close/>
                <a:moveTo>
                  <a:pt x="341" y="136"/>
                </a:moveTo>
                <a:cubicBezTo>
                  <a:pt x="286" y="136"/>
                  <a:pt x="235" y="157"/>
                  <a:pt x="196" y="196"/>
                </a:cubicBezTo>
                <a:cubicBezTo>
                  <a:pt x="158" y="234"/>
                  <a:pt x="137" y="286"/>
                  <a:pt x="137" y="340"/>
                </a:cubicBezTo>
                <a:cubicBezTo>
                  <a:pt x="137" y="395"/>
                  <a:pt x="158" y="446"/>
                  <a:pt x="196" y="485"/>
                </a:cubicBezTo>
                <a:cubicBezTo>
                  <a:pt x="235" y="523"/>
                  <a:pt x="286" y="545"/>
                  <a:pt x="341" y="545"/>
                </a:cubicBezTo>
                <a:cubicBezTo>
                  <a:pt x="395" y="545"/>
                  <a:pt x="447" y="523"/>
                  <a:pt x="485" y="485"/>
                </a:cubicBezTo>
                <a:cubicBezTo>
                  <a:pt x="565" y="405"/>
                  <a:pt x="565" y="275"/>
                  <a:pt x="485" y="196"/>
                </a:cubicBezTo>
                <a:cubicBezTo>
                  <a:pt x="447" y="157"/>
                  <a:pt x="395" y="136"/>
                  <a:pt x="341" y="136"/>
                </a:cubicBezTo>
                <a:close/>
                <a:moveTo>
                  <a:pt x="341" y="587"/>
                </a:moveTo>
                <a:cubicBezTo>
                  <a:pt x="275" y="587"/>
                  <a:pt x="213" y="561"/>
                  <a:pt x="167" y="515"/>
                </a:cubicBezTo>
                <a:cubicBezTo>
                  <a:pt x="120" y="468"/>
                  <a:pt x="94" y="406"/>
                  <a:pt x="94" y="340"/>
                </a:cubicBezTo>
                <a:cubicBezTo>
                  <a:pt x="94" y="274"/>
                  <a:pt x="120" y="212"/>
                  <a:pt x="167" y="166"/>
                </a:cubicBezTo>
                <a:cubicBezTo>
                  <a:pt x="213" y="119"/>
                  <a:pt x="275" y="94"/>
                  <a:pt x="341" y="94"/>
                </a:cubicBezTo>
                <a:cubicBezTo>
                  <a:pt x="407" y="94"/>
                  <a:pt x="469" y="119"/>
                  <a:pt x="515" y="166"/>
                </a:cubicBezTo>
                <a:cubicBezTo>
                  <a:pt x="611" y="262"/>
                  <a:pt x="611" y="418"/>
                  <a:pt x="515" y="515"/>
                </a:cubicBezTo>
                <a:cubicBezTo>
                  <a:pt x="469" y="561"/>
                  <a:pt x="407" y="587"/>
                  <a:pt x="341" y="5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Freeform 37"/>
          <p:cNvSpPr>
            <a:spLocks noEditPoints="1"/>
          </p:cNvSpPr>
          <p:nvPr/>
        </p:nvSpPr>
        <p:spPr bwMode="auto">
          <a:xfrm>
            <a:off x="10215563" y="2684463"/>
            <a:ext cx="381000" cy="406400"/>
          </a:xfrm>
          <a:custGeom>
            <a:avLst/>
            <a:gdLst>
              <a:gd name="T0" fmla="*/ 316 w 834"/>
              <a:gd name="T1" fmla="*/ 553 h 890"/>
              <a:gd name="T2" fmla="*/ 301 w 834"/>
              <a:gd name="T3" fmla="*/ 503 h 890"/>
              <a:gd name="T4" fmla="*/ 364 w 834"/>
              <a:gd name="T5" fmla="*/ 242 h 890"/>
              <a:gd name="T6" fmla="*/ 432 w 834"/>
              <a:gd name="T7" fmla="*/ 454 h 890"/>
              <a:gd name="T8" fmla="*/ 517 w 834"/>
              <a:gd name="T9" fmla="*/ 209 h 890"/>
              <a:gd name="T10" fmla="*/ 330 w 834"/>
              <a:gd name="T11" fmla="*/ 415 h 890"/>
              <a:gd name="T12" fmla="*/ 314 w 834"/>
              <a:gd name="T13" fmla="*/ 443 h 890"/>
              <a:gd name="T14" fmla="*/ 428 w 834"/>
              <a:gd name="T15" fmla="*/ 510 h 890"/>
              <a:gd name="T16" fmla="*/ 550 w 834"/>
              <a:gd name="T17" fmla="*/ 177 h 890"/>
              <a:gd name="T18" fmla="*/ 556 w 834"/>
              <a:gd name="T19" fmla="*/ 113 h 890"/>
              <a:gd name="T20" fmla="*/ 550 w 834"/>
              <a:gd name="T21" fmla="*/ 177 h 890"/>
              <a:gd name="T22" fmla="*/ 651 w 834"/>
              <a:gd name="T23" fmla="*/ 210 h 890"/>
              <a:gd name="T24" fmla="*/ 587 w 834"/>
              <a:gd name="T25" fmla="*/ 215 h 890"/>
              <a:gd name="T26" fmla="*/ 476 w 834"/>
              <a:gd name="T27" fmla="*/ 149 h 890"/>
              <a:gd name="T28" fmla="*/ 449 w 834"/>
              <a:gd name="T29" fmla="*/ 91 h 890"/>
              <a:gd name="T30" fmla="*/ 476 w 834"/>
              <a:gd name="T31" fmla="*/ 149 h 890"/>
              <a:gd name="T32" fmla="*/ 368 w 834"/>
              <a:gd name="T33" fmla="*/ 111 h 890"/>
              <a:gd name="T34" fmla="*/ 374 w 834"/>
              <a:gd name="T35" fmla="*/ 176 h 890"/>
              <a:gd name="T36" fmla="*/ 613 w 834"/>
              <a:gd name="T37" fmla="*/ 317 h 890"/>
              <a:gd name="T38" fmla="*/ 672 w 834"/>
              <a:gd name="T39" fmla="*/ 290 h 890"/>
              <a:gd name="T40" fmla="*/ 613 w 834"/>
              <a:gd name="T41" fmla="*/ 317 h 890"/>
              <a:gd name="T42" fmla="*/ 307 w 834"/>
              <a:gd name="T43" fmla="*/ 455 h 890"/>
              <a:gd name="T44" fmla="*/ 291 w 834"/>
              <a:gd name="T45" fmla="*/ 483 h 890"/>
              <a:gd name="T46" fmla="*/ 405 w 834"/>
              <a:gd name="T47" fmla="*/ 550 h 890"/>
              <a:gd name="T48" fmla="*/ 304 w 834"/>
              <a:gd name="T49" fmla="*/ 890 h 890"/>
              <a:gd name="T50" fmla="*/ 326 w 834"/>
              <a:gd name="T51" fmla="*/ 52 h 890"/>
              <a:gd name="T52" fmla="*/ 793 w 834"/>
              <a:gd name="T53" fmla="*/ 253 h 890"/>
              <a:gd name="T54" fmla="*/ 801 w 834"/>
              <a:gd name="T55" fmla="*/ 387 h 890"/>
              <a:gd name="T56" fmla="*/ 824 w 834"/>
              <a:gd name="T57" fmla="*/ 556 h 890"/>
              <a:gd name="T58" fmla="*/ 795 w 834"/>
              <a:gd name="T59" fmla="*/ 699 h 890"/>
              <a:gd name="T60" fmla="*/ 623 w 834"/>
              <a:gd name="T61" fmla="*/ 738 h 890"/>
              <a:gd name="T62" fmla="*/ 304 w 834"/>
              <a:gd name="T6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4" h="890">
                <a:moveTo>
                  <a:pt x="301" y="503"/>
                </a:moveTo>
                <a:cubicBezTo>
                  <a:pt x="292" y="521"/>
                  <a:pt x="298" y="543"/>
                  <a:pt x="316" y="553"/>
                </a:cubicBezTo>
                <a:cubicBezTo>
                  <a:pt x="331" y="562"/>
                  <a:pt x="349" y="559"/>
                  <a:pt x="361" y="549"/>
                </a:cubicBezTo>
                <a:lnTo>
                  <a:pt x="301" y="503"/>
                </a:lnTo>
                <a:close/>
                <a:moveTo>
                  <a:pt x="517" y="209"/>
                </a:moveTo>
                <a:cubicBezTo>
                  <a:pt x="462" y="177"/>
                  <a:pt x="393" y="192"/>
                  <a:pt x="364" y="242"/>
                </a:cubicBezTo>
                <a:cubicBezTo>
                  <a:pt x="335" y="294"/>
                  <a:pt x="373" y="351"/>
                  <a:pt x="346" y="404"/>
                </a:cubicBezTo>
                <a:lnTo>
                  <a:pt x="432" y="454"/>
                </a:lnTo>
                <a:cubicBezTo>
                  <a:pt x="465" y="404"/>
                  <a:pt x="534" y="409"/>
                  <a:pt x="564" y="358"/>
                </a:cubicBezTo>
                <a:cubicBezTo>
                  <a:pt x="593" y="307"/>
                  <a:pt x="572" y="241"/>
                  <a:pt x="517" y="209"/>
                </a:cubicBezTo>
                <a:close/>
                <a:moveTo>
                  <a:pt x="424" y="486"/>
                </a:moveTo>
                <a:lnTo>
                  <a:pt x="330" y="415"/>
                </a:lnTo>
                <a:cubicBezTo>
                  <a:pt x="323" y="410"/>
                  <a:pt x="313" y="411"/>
                  <a:pt x="309" y="419"/>
                </a:cubicBezTo>
                <a:cubicBezTo>
                  <a:pt x="305" y="427"/>
                  <a:pt x="307" y="437"/>
                  <a:pt x="314" y="443"/>
                </a:cubicBezTo>
                <a:lnTo>
                  <a:pt x="408" y="514"/>
                </a:lnTo>
                <a:cubicBezTo>
                  <a:pt x="415" y="519"/>
                  <a:pt x="424" y="517"/>
                  <a:pt x="428" y="510"/>
                </a:cubicBezTo>
                <a:cubicBezTo>
                  <a:pt x="433" y="502"/>
                  <a:pt x="431" y="491"/>
                  <a:pt x="424" y="486"/>
                </a:cubicBezTo>
                <a:close/>
                <a:moveTo>
                  <a:pt x="550" y="177"/>
                </a:moveTo>
                <a:lnTo>
                  <a:pt x="579" y="127"/>
                </a:lnTo>
                <a:lnTo>
                  <a:pt x="556" y="113"/>
                </a:lnTo>
                <a:lnTo>
                  <a:pt x="526" y="164"/>
                </a:lnTo>
                <a:lnTo>
                  <a:pt x="550" y="177"/>
                </a:lnTo>
                <a:close/>
                <a:moveTo>
                  <a:pt x="600" y="239"/>
                </a:moveTo>
                <a:lnTo>
                  <a:pt x="651" y="210"/>
                </a:lnTo>
                <a:lnTo>
                  <a:pt x="637" y="186"/>
                </a:lnTo>
                <a:lnTo>
                  <a:pt x="587" y="215"/>
                </a:lnTo>
                <a:lnTo>
                  <a:pt x="600" y="239"/>
                </a:lnTo>
                <a:close/>
                <a:moveTo>
                  <a:pt x="476" y="149"/>
                </a:moveTo>
                <a:lnTo>
                  <a:pt x="476" y="91"/>
                </a:lnTo>
                <a:lnTo>
                  <a:pt x="449" y="91"/>
                </a:lnTo>
                <a:lnTo>
                  <a:pt x="449" y="149"/>
                </a:lnTo>
                <a:lnTo>
                  <a:pt x="476" y="149"/>
                </a:lnTo>
                <a:close/>
                <a:moveTo>
                  <a:pt x="397" y="162"/>
                </a:moveTo>
                <a:lnTo>
                  <a:pt x="368" y="111"/>
                </a:lnTo>
                <a:lnTo>
                  <a:pt x="345" y="125"/>
                </a:lnTo>
                <a:lnTo>
                  <a:pt x="374" y="176"/>
                </a:lnTo>
                <a:lnTo>
                  <a:pt x="397" y="162"/>
                </a:lnTo>
                <a:close/>
                <a:moveTo>
                  <a:pt x="613" y="317"/>
                </a:moveTo>
                <a:lnTo>
                  <a:pt x="671" y="317"/>
                </a:lnTo>
                <a:lnTo>
                  <a:pt x="672" y="290"/>
                </a:lnTo>
                <a:lnTo>
                  <a:pt x="613" y="290"/>
                </a:lnTo>
                <a:lnTo>
                  <a:pt x="613" y="317"/>
                </a:lnTo>
                <a:close/>
                <a:moveTo>
                  <a:pt x="400" y="526"/>
                </a:moveTo>
                <a:lnTo>
                  <a:pt x="307" y="455"/>
                </a:lnTo>
                <a:cubicBezTo>
                  <a:pt x="300" y="450"/>
                  <a:pt x="290" y="452"/>
                  <a:pt x="286" y="459"/>
                </a:cubicBezTo>
                <a:cubicBezTo>
                  <a:pt x="281" y="467"/>
                  <a:pt x="284" y="478"/>
                  <a:pt x="291" y="483"/>
                </a:cubicBezTo>
                <a:lnTo>
                  <a:pt x="384" y="554"/>
                </a:lnTo>
                <a:cubicBezTo>
                  <a:pt x="391" y="559"/>
                  <a:pt x="401" y="557"/>
                  <a:pt x="405" y="550"/>
                </a:cubicBezTo>
                <a:cubicBezTo>
                  <a:pt x="410" y="542"/>
                  <a:pt x="407" y="531"/>
                  <a:pt x="400" y="526"/>
                </a:cubicBezTo>
                <a:close/>
                <a:moveTo>
                  <a:pt x="304" y="890"/>
                </a:moveTo>
                <a:cubicBezTo>
                  <a:pt x="314" y="819"/>
                  <a:pt x="314" y="745"/>
                  <a:pt x="295" y="679"/>
                </a:cubicBezTo>
                <a:cubicBezTo>
                  <a:pt x="0" y="513"/>
                  <a:pt x="78" y="129"/>
                  <a:pt x="326" y="52"/>
                </a:cubicBezTo>
                <a:cubicBezTo>
                  <a:pt x="456" y="0"/>
                  <a:pt x="634" y="31"/>
                  <a:pt x="750" y="147"/>
                </a:cubicBezTo>
                <a:cubicBezTo>
                  <a:pt x="834" y="231"/>
                  <a:pt x="793" y="253"/>
                  <a:pt x="793" y="253"/>
                </a:cubicBezTo>
                <a:lnTo>
                  <a:pt x="775" y="263"/>
                </a:lnTo>
                <a:cubicBezTo>
                  <a:pt x="785" y="303"/>
                  <a:pt x="803" y="377"/>
                  <a:pt x="801" y="387"/>
                </a:cubicBezTo>
                <a:cubicBezTo>
                  <a:pt x="798" y="401"/>
                  <a:pt x="782" y="415"/>
                  <a:pt x="782" y="415"/>
                </a:cubicBezTo>
                <a:lnTo>
                  <a:pt x="824" y="556"/>
                </a:lnTo>
                <a:lnTo>
                  <a:pt x="787" y="572"/>
                </a:lnTo>
                <a:cubicBezTo>
                  <a:pt x="795" y="617"/>
                  <a:pt x="800" y="654"/>
                  <a:pt x="795" y="699"/>
                </a:cubicBezTo>
                <a:cubicBezTo>
                  <a:pt x="795" y="707"/>
                  <a:pt x="769" y="729"/>
                  <a:pt x="749" y="730"/>
                </a:cubicBezTo>
                <a:lnTo>
                  <a:pt x="623" y="738"/>
                </a:lnTo>
                <a:lnTo>
                  <a:pt x="631" y="890"/>
                </a:lnTo>
                <a:lnTo>
                  <a:pt x="304" y="8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Freeform 38"/>
          <p:cNvSpPr>
            <a:spLocks noEditPoints="1"/>
          </p:cNvSpPr>
          <p:nvPr/>
        </p:nvSpPr>
        <p:spPr bwMode="auto">
          <a:xfrm>
            <a:off x="9674225" y="3408363"/>
            <a:ext cx="384175" cy="436563"/>
          </a:xfrm>
          <a:custGeom>
            <a:avLst/>
            <a:gdLst>
              <a:gd name="T0" fmla="*/ 366 w 838"/>
              <a:gd name="T1" fmla="*/ 86 h 952"/>
              <a:gd name="T2" fmla="*/ 346 w 838"/>
              <a:gd name="T3" fmla="*/ 161 h 952"/>
              <a:gd name="T4" fmla="*/ 323 w 838"/>
              <a:gd name="T5" fmla="*/ 86 h 952"/>
              <a:gd name="T6" fmla="*/ 354 w 838"/>
              <a:gd name="T7" fmla="*/ 190 h 952"/>
              <a:gd name="T8" fmla="*/ 395 w 838"/>
              <a:gd name="T9" fmla="*/ 66 h 952"/>
              <a:gd name="T10" fmla="*/ 315 w 838"/>
              <a:gd name="T11" fmla="*/ 0 h 952"/>
              <a:gd name="T12" fmla="*/ 312 w 838"/>
              <a:gd name="T13" fmla="*/ 187 h 952"/>
              <a:gd name="T14" fmla="*/ 83 w 838"/>
              <a:gd name="T15" fmla="*/ 355 h 952"/>
              <a:gd name="T16" fmla="*/ 41 w 838"/>
              <a:gd name="T17" fmla="*/ 368 h 952"/>
              <a:gd name="T18" fmla="*/ 62 w 838"/>
              <a:gd name="T19" fmla="*/ 336 h 952"/>
              <a:gd name="T20" fmla="*/ 120 w 838"/>
              <a:gd name="T21" fmla="*/ 377 h 952"/>
              <a:gd name="T22" fmla="*/ 114 w 838"/>
              <a:gd name="T23" fmla="*/ 278 h 952"/>
              <a:gd name="T24" fmla="*/ 23 w 838"/>
              <a:gd name="T25" fmla="*/ 267 h 952"/>
              <a:gd name="T26" fmla="*/ 45 w 838"/>
              <a:gd name="T27" fmla="*/ 289 h 952"/>
              <a:gd name="T28" fmla="*/ 84 w 838"/>
              <a:gd name="T29" fmla="*/ 304 h 952"/>
              <a:gd name="T30" fmla="*/ 21 w 838"/>
              <a:gd name="T31" fmla="*/ 325 h 952"/>
              <a:gd name="T32" fmla="*/ 12 w 838"/>
              <a:gd name="T33" fmla="*/ 387 h 952"/>
              <a:gd name="T34" fmla="*/ 87 w 838"/>
              <a:gd name="T35" fmla="*/ 381 h 952"/>
              <a:gd name="T36" fmla="*/ 127 w 838"/>
              <a:gd name="T37" fmla="*/ 396 h 952"/>
              <a:gd name="T38" fmla="*/ 163 w 838"/>
              <a:gd name="T39" fmla="*/ 897 h 952"/>
              <a:gd name="T40" fmla="*/ 331 w 838"/>
              <a:gd name="T41" fmla="*/ 490 h 952"/>
              <a:gd name="T42" fmla="*/ 601 w 838"/>
              <a:gd name="T43" fmla="*/ 718 h 952"/>
              <a:gd name="T44" fmla="*/ 601 w 838"/>
              <a:gd name="T45" fmla="*/ 908 h 952"/>
              <a:gd name="T46" fmla="*/ 324 w 838"/>
              <a:gd name="T47" fmla="*/ 297 h 952"/>
              <a:gd name="T48" fmla="*/ 760 w 838"/>
              <a:gd name="T49" fmla="*/ 280 h 952"/>
              <a:gd name="T50" fmla="*/ 331 w 838"/>
              <a:gd name="T51" fmla="*/ 412 h 952"/>
              <a:gd name="T52" fmla="*/ 324 w 838"/>
              <a:gd name="T53" fmla="*/ 297 h 952"/>
              <a:gd name="T54" fmla="*/ 774 w 838"/>
              <a:gd name="T55" fmla="*/ 748 h 952"/>
              <a:gd name="T56" fmla="*/ 659 w 838"/>
              <a:gd name="T57" fmla="*/ 740 h 952"/>
              <a:gd name="T58" fmla="*/ 790 w 838"/>
              <a:gd name="T59" fmla="*/ 312 h 952"/>
              <a:gd name="T60" fmla="*/ 834 w 838"/>
              <a:gd name="T61" fmla="*/ 236 h 952"/>
              <a:gd name="T62" fmla="*/ 331 w 838"/>
              <a:gd name="T63" fmla="*/ 236 h 952"/>
              <a:gd name="T64" fmla="*/ 120 w 838"/>
              <a:gd name="T65" fmla="*/ 444 h 952"/>
              <a:gd name="T66" fmla="*/ 133 w 838"/>
              <a:gd name="T67" fmla="*/ 950 h 952"/>
              <a:gd name="T68" fmla="*/ 142 w 838"/>
              <a:gd name="T69" fmla="*/ 952 h 952"/>
              <a:gd name="T70" fmla="*/ 623 w 838"/>
              <a:gd name="T71" fmla="*/ 952 h 952"/>
              <a:gd name="T72" fmla="*/ 834 w 838"/>
              <a:gd name="T73" fmla="*/ 730 h 952"/>
              <a:gd name="T74" fmla="*/ 541 w 838"/>
              <a:gd name="T75" fmla="*/ 718 h 952"/>
              <a:gd name="T76" fmla="*/ 507 w 838"/>
              <a:gd name="T77" fmla="*/ 762 h 952"/>
              <a:gd name="T78" fmla="*/ 541 w 838"/>
              <a:gd name="T79" fmla="*/ 718 h 952"/>
              <a:gd name="T80" fmla="*/ 754 w 838"/>
              <a:gd name="T81" fmla="*/ 740 h 952"/>
              <a:gd name="T82" fmla="*/ 676 w 838"/>
              <a:gd name="T83" fmla="*/ 740 h 952"/>
              <a:gd name="T84" fmla="*/ 411 w 838"/>
              <a:gd name="T85" fmla="*/ 718 h 952"/>
              <a:gd name="T86" fmla="*/ 445 w 838"/>
              <a:gd name="T87" fmla="*/ 762 h 952"/>
              <a:gd name="T88" fmla="*/ 353 w 838"/>
              <a:gd name="T89" fmla="*/ 718 h 952"/>
              <a:gd name="T90" fmla="*/ 309 w 838"/>
              <a:gd name="T91" fmla="*/ 731 h 952"/>
              <a:gd name="T92" fmla="*/ 320 w 838"/>
              <a:gd name="T93" fmla="*/ 773 h 952"/>
              <a:gd name="T94" fmla="*/ 349 w 838"/>
              <a:gd name="T95" fmla="*/ 762 h 952"/>
              <a:gd name="T96" fmla="*/ 331 w 838"/>
              <a:gd name="T97" fmla="*/ 394 h 952"/>
              <a:gd name="T98" fmla="*/ 331 w 838"/>
              <a:gd name="T99" fmla="*/ 316 h 952"/>
              <a:gd name="T100" fmla="*/ 331 w 838"/>
              <a:gd name="T101" fmla="*/ 394 h 952"/>
              <a:gd name="T102" fmla="*/ 353 w 838"/>
              <a:gd name="T103" fmla="*/ 626 h 952"/>
              <a:gd name="T104" fmla="*/ 309 w 838"/>
              <a:gd name="T105" fmla="*/ 660 h 952"/>
              <a:gd name="T106" fmla="*/ 353 w 838"/>
              <a:gd name="T107" fmla="*/ 564 h 952"/>
              <a:gd name="T108" fmla="*/ 309 w 838"/>
              <a:gd name="T109" fmla="*/ 530 h 952"/>
              <a:gd name="T110" fmla="*/ 264 w 838"/>
              <a:gd name="T111" fmla="*/ 776 h 952"/>
              <a:gd name="T112" fmla="*/ 257 w 838"/>
              <a:gd name="T113" fmla="*/ 836 h 952"/>
              <a:gd name="T114" fmla="*/ 295 w 838"/>
              <a:gd name="T115" fmla="*/ 776 h 952"/>
              <a:gd name="T116" fmla="*/ 179 w 838"/>
              <a:gd name="T117" fmla="*/ 861 h 952"/>
              <a:gd name="T118" fmla="*/ 210 w 838"/>
              <a:gd name="T119" fmla="*/ 892 h 952"/>
              <a:gd name="T120" fmla="*/ 202 w 838"/>
              <a:gd name="T121" fmla="*/ 839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8" h="952">
                <a:moveTo>
                  <a:pt x="323" y="86"/>
                </a:moveTo>
                <a:cubicBezTo>
                  <a:pt x="329" y="79"/>
                  <a:pt x="336" y="76"/>
                  <a:pt x="344" y="76"/>
                </a:cubicBezTo>
                <a:cubicBezTo>
                  <a:pt x="353" y="76"/>
                  <a:pt x="360" y="79"/>
                  <a:pt x="366" y="86"/>
                </a:cubicBezTo>
                <a:cubicBezTo>
                  <a:pt x="371" y="93"/>
                  <a:pt x="374" y="104"/>
                  <a:pt x="374" y="119"/>
                </a:cubicBezTo>
                <a:cubicBezTo>
                  <a:pt x="374" y="134"/>
                  <a:pt x="371" y="145"/>
                  <a:pt x="366" y="151"/>
                </a:cubicBezTo>
                <a:cubicBezTo>
                  <a:pt x="360" y="158"/>
                  <a:pt x="354" y="161"/>
                  <a:pt x="346" y="161"/>
                </a:cubicBezTo>
                <a:cubicBezTo>
                  <a:pt x="335" y="161"/>
                  <a:pt x="327" y="157"/>
                  <a:pt x="321" y="147"/>
                </a:cubicBezTo>
                <a:cubicBezTo>
                  <a:pt x="317" y="140"/>
                  <a:pt x="314" y="130"/>
                  <a:pt x="314" y="116"/>
                </a:cubicBezTo>
                <a:cubicBezTo>
                  <a:pt x="314" y="103"/>
                  <a:pt x="317" y="92"/>
                  <a:pt x="323" y="86"/>
                </a:cubicBezTo>
                <a:close/>
                <a:moveTo>
                  <a:pt x="312" y="167"/>
                </a:moveTo>
                <a:cubicBezTo>
                  <a:pt x="318" y="174"/>
                  <a:pt x="324" y="180"/>
                  <a:pt x="331" y="184"/>
                </a:cubicBezTo>
                <a:cubicBezTo>
                  <a:pt x="339" y="188"/>
                  <a:pt x="347" y="190"/>
                  <a:pt x="354" y="190"/>
                </a:cubicBezTo>
                <a:cubicBezTo>
                  <a:pt x="370" y="190"/>
                  <a:pt x="383" y="183"/>
                  <a:pt x="394" y="171"/>
                </a:cubicBezTo>
                <a:cubicBezTo>
                  <a:pt x="405" y="158"/>
                  <a:pt x="411" y="141"/>
                  <a:pt x="411" y="118"/>
                </a:cubicBezTo>
                <a:cubicBezTo>
                  <a:pt x="411" y="95"/>
                  <a:pt x="405" y="78"/>
                  <a:pt x="395" y="66"/>
                </a:cubicBezTo>
                <a:cubicBezTo>
                  <a:pt x="384" y="54"/>
                  <a:pt x="370" y="48"/>
                  <a:pt x="354" y="48"/>
                </a:cubicBezTo>
                <a:cubicBezTo>
                  <a:pt x="339" y="48"/>
                  <a:pt x="326" y="55"/>
                  <a:pt x="315" y="67"/>
                </a:cubicBezTo>
                <a:lnTo>
                  <a:pt x="315" y="0"/>
                </a:lnTo>
                <a:lnTo>
                  <a:pt x="279" y="0"/>
                </a:lnTo>
                <a:lnTo>
                  <a:pt x="279" y="187"/>
                </a:lnTo>
                <a:lnTo>
                  <a:pt x="312" y="187"/>
                </a:lnTo>
                <a:lnTo>
                  <a:pt x="312" y="167"/>
                </a:lnTo>
                <a:close/>
                <a:moveTo>
                  <a:pt x="84" y="338"/>
                </a:moveTo>
                <a:cubicBezTo>
                  <a:pt x="84" y="346"/>
                  <a:pt x="84" y="352"/>
                  <a:pt x="83" y="355"/>
                </a:cubicBezTo>
                <a:cubicBezTo>
                  <a:pt x="81" y="360"/>
                  <a:pt x="78" y="364"/>
                  <a:pt x="74" y="367"/>
                </a:cubicBezTo>
                <a:cubicBezTo>
                  <a:pt x="68" y="371"/>
                  <a:pt x="62" y="374"/>
                  <a:pt x="56" y="374"/>
                </a:cubicBezTo>
                <a:cubicBezTo>
                  <a:pt x="50" y="374"/>
                  <a:pt x="45" y="372"/>
                  <a:pt x="41" y="368"/>
                </a:cubicBezTo>
                <a:cubicBezTo>
                  <a:pt x="38" y="364"/>
                  <a:pt x="36" y="360"/>
                  <a:pt x="36" y="355"/>
                </a:cubicBezTo>
                <a:cubicBezTo>
                  <a:pt x="36" y="350"/>
                  <a:pt x="38" y="346"/>
                  <a:pt x="43" y="342"/>
                </a:cubicBezTo>
                <a:cubicBezTo>
                  <a:pt x="46" y="340"/>
                  <a:pt x="52" y="338"/>
                  <a:pt x="62" y="336"/>
                </a:cubicBezTo>
                <a:cubicBezTo>
                  <a:pt x="72" y="334"/>
                  <a:pt x="79" y="332"/>
                  <a:pt x="84" y="331"/>
                </a:cubicBezTo>
                <a:lnTo>
                  <a:pt x="84" y="338"/>
                </a:lnTo>
                <a:close/>
                <a:moveTo>
                  <a:pt x="120" y="377"/>
                </a:moveTo>
                <a:cubicBezTo>
                  <a:pt x="119" y="372"/>
                  <a:pt x="119" y="363"/>
                  <a:pt x="119" y="351"/>
                </a:cubicBezTo>
                <a:lnTo>
                  <a:pt x="119" y="310"/>
                </a:lnTo>
                <a:cubicBezTo>
                  <a:pt x="119" y="294"/>
                  <a:pt x="117" y="283"/>
                  <a:pt x="114" y="278"/>
                </a:cubicBezTo>
                <a:cubicBezTo>
                  <a:pt x="111" y="272"/>
                  <a:pt x="106" y="267"/>
                  <a:pt x="98" y="263"/>
                </a:cubicBezTo>
                <a:cubicBezTo>
                  <a:pt x="90" y="259"/>
                  <a:pt x="78" y="258"/>
                  <a:pt x="62" y="258"/>
                </a:cubicBezTo>
                <a:cubicBezTo>
                  <a:pt x="45" y="258"/>
                  <a:pt x="32" y="261"/>
                  <a:pt x="23" y="267"/>
                </a:cubicBezTo>
                <a:cubicBezTo>
                  <a:pt x="14" y="273"/>
                  <a:pt x="7" y="283"/>
                  <a:pt x="4" y="296"/>
                </a:cubicBezTo>
                <a:lnTo>
                  <a:pt x="36" y="302"/>
                </a:lnTo>
                <a:cubicBezTo>
                  <a:pt x="38" y="296"/>
                  <a:pt x="41" y="291"/>
                  <a:pt x="45" y="289"/>
                </a:cubicBezTo>
                <a:cubicBezTo>
                  <a:pt x="48" y="286"/>
                  <a:pt x="53" y="285"/>
                  <a:pt x="60" y="285"/>
                </a:cubicBezTo>
                <a:cubicBezTo>
                  <a:pt x="69" y="285"/>
                  <a:pt x="76" y="286"/>
                  <a:pt x="79" y="289"/>
                </a:cubicBezTo>
                <a:cubicBezTo>
                  <a:pt x="82" y="292"/>
                  <a:pt x="84" y="297"/>
                  <a:pt x="84" y="304"/>
                </a:cubicBezTo>
                <a:lnTo>
                  <a:pt x="84" y="308"/>
                </a:lnTo>
                <a:cubicBezTo>
                  <a:pt x="78" y="310"/>
                  <a:pt x="66" y="313"/>
                  <a:pt x="49" y="316"/>
                </a:cubicBezTo>
                <a:cubicBezTo>
                  <a:pt x="37" y="319"/>
                  <a:pt x="27" y="321"/>
                  <a:pt x="21" y="325"/>
                </a:cubicBezTo>
                <a:cubicBezTo>
                  <a:pt x="14" y="328"/>
                  <a:pt x="9" y="332"/>
                  <a:pt x="6" y="338"/>
                </a:cubicBezTo>
                <a:cubicBezTo>
                  <a:pt x="2" y="344"/>
                  <a:pt x="0" y="351"/>
                  <a:pt x="0" y="359"/>
                </a:cubicBezTo>
                <a:cubicBezTo>
                  <a:pt x="0" y="370"/>
                  <a:pt x="4" y="380"/>
                  <a:pt x="12" y="387"/>
                </a:cubicBezTo>
                <a:cubicBezTo>
                  <a:pt x="20" y="395"/>
                  <a:pt x="31" y="399"/>
                  <a:pt x="45" y="399"/>
                </a:cubicBezTo>
                <a:cubicBezTo>
                  <a:pt x="53" y="399"/>
                  <a:pt x="60" y="397"/>
                  <a:pt x="67" y="394"/>
                </a:cubicBezTo>
                <a:cubicBezTo>
                  <a:pt x="74" y="391"/>
                  <a:pt x="81" y="387"/>
                  <a:pt x="87" y="381"/>
                </a:cubicBezTo>
                <a:cubicBezTo>
                  <a:pt x="87" y="382"/>
                  <a:pt x="87" y="383"/>
                  <a:pt x="88" y="385"/>
                </a:cubicBezTo>
                <a:cubicBezTo>
                  <a:pt x="89" y="390"/>
                  <a:pt x="91" y="393"/>
                  <a:pt x="91" y="396"/>
                </a:cubicBezTo>
                <a:lnTo>
                  <a:pt x="127" y="396"/>
                </a:lnTo>
                <a:cubicBezTo>
                  <a:pt x="124" y="389"/>
                  <a:pt x="122" y="383"/>
                  <a:pt x="120" y="377"/>
                </a:cubicBezTo>
                <a:close/>
                <a:moveTo>
                  <a:pt x="170" y="901"/>
                </a:moveTo>
                <a:cubicBezTo>
                  <a:pt x="168" y="899"/>
                  <a:pt x="166" y="898"/>
                  <a:pt x="163" y="897"/>
                </a:cubicBezTo>
                <a:lnTo>
                  <a:pt x="163" y="470"/>
                </a:lnTo>
                <a:lnTo>
                  <a:pt x="309" y="470"/>
                </a:lnTo>
                <a:cubicBezTo>
                  <a:pt x="310" y="481"/>
                  <a:pt x="319" y="490"/>
                  <a:pt x="331" y="490"/>
                </a:cubicBezTo>
                <a:cubicBezTo>
                  <a:pt x="343" y="490"/>
                  <a:pt x="352" y="481"/>
                  <a:pt x="353" y="470"/>
                </a:cubicBezTo>
                <a:lnTo>
                  <a:pt x="601" y="470"/>
                </a:lnTo>
                <a:lnTo>
                  <a:pt x="601" y="718"/>
                </a:lnTo>
                <a:cubicBezTo>
                  <a:pt x="589" y="719"/>
                  <a:pt x="580" y="729"/>
                  <a:pt x="580" y="740"/>
                </a:cubicBezTo>
                <a:cubicBezTo>
                  <a:pt x="580" y="752"/>
                  <a:pt x="589" y="761"/>
                  <a:pt x="601" y="762"/>
                </a:cubicBezTo>
                <a:lnTo>
                  <a:pt x="601" y="908"/>
                </a:lnTo>
                <a:lnTo>
                  <a:pt x="175" y="908"/>
                </a:lnTo>
                <a:cubicBezTo>
                  <a:pt x="173" y="906"/>
                  <a:pt x="172" y="903"/>
                  <a:pt x="170" y="901"/>
                </a:cubicBezTo>
                <a:close/>
                <a:moveTo>
                  <a:pt x="324" y="297"/>
                </a:moveTo>
                <a:cubicBezTo>
                  <a:pt x="327" y="298"/>
                  <a:pt x="329" y="299"/>
                  <a:pt x="331" y="299"/>
                </a:cubicBezTo>
                <a:cubicBezTo>
                  <a:pt x="342" y="299"/>
                  <a:pt x="351" y="291"/>
                  <a:pt x="353" y="280"/>
                </a:cubicBezTo>
                <a:lnTo>
                  <a:pt x="760" y="280"/>
                </a:lnTo>
                <a:lnTo>
                  <a:pt x="614" y="426"/>
                </a:lnTo>
                <a:lnTo>
                  <a:pt x="351" y="426"/>
                </a:lnTo>
                <a:cubicBezTo>
                  <a:pt x="348" y="418"/>
                  <a:pt x="340" y="412"/>
                  <a:pt x="331" y="412"/>
                </a:cubicBezTo>
                <a:cubicBezTo>
                  <a:pt x="322" y="412"/>
                  <a:pt x="314" y="418"/>
                  <a:pt x="311" y="426"/>
                </a:cubicBezTo>
                <a:lnTo>
                  <a:pt x="196" y="426"/>
                </a:lnTo>
                <a:lnTo>
                  <a:pt x="324" y="297"/>
                </a:lnTo>
                <a:close/>
                <a:moveTo>
                  <a:pt x="790" y="718"/>
                </a:moveTo>
                <a:cubicBezTo>
                  <a:pt x="780" y="720"/>
                  <a:pt x="772" y="729"/>
                  <a:pt x="772" y="740"/>
                </a:cubicBezTo>
                <a:cubicBezTo>
                  <a:pt x="772" y="743"/>
                  <a:pt x="773" y="745"/>
                  <a:pt x="774" y="748"/>
                </a:cubicBezTo>
                <a:lnTo>
                  <a:pt x="645" y="877"/>
                </a:lnTo>
                <a:lnTo>
                  <a:pt x="645" y="760"/>
                </a:lnTo>
                <a:cubicBezTo>
                  <a:pt x="653" y="757"/>
                  <a:pt x="659" y="749"/>
                  <a:pt x="659" y="740"/>
                </a:cubicBezTo>
                <a:cubicBezTo>
                  <a:pt x="659" y="731"/>
                  <a:pt x="653" y="723"/>
                  <a:pt x="645" y="720"/>
                </a:cubicBezTo>
                <a:lnTo>
                  <a:pt x="645" y="457"/>
                </a:lnTo>
                <a:lnTo>
                  <a:pt x="790" y="312"/>
                </a:lnTo>
                <a:lnTo>
                  <a:pt x="790" y="718"/>
                </a:lnTo>
                <a:close/>
                <a:moveTo>
                  <a:pt x="834" y="248"/>
                </a:moveTo>
                <a:lnTo>
                  <a:pt x="834" y="236"/>
                </a:lnTo>
                <a:lnTo>
                  <a:pt x="822" y="236"/>
                </a:lnTo>
                <a:cubicBezTo>
                  <a:pt x="817" y="234"/>
                  <a:pt x="811" y="234"/>
                  <a:pt x="806" y="236"/>
                </a:cubicBezTo>
                <a:lnTo>
                  <a:pt x="331" y="236"/>
                </a:lnTo>
                <a:cubicBezTo>
                  <a:pt x="323" y="236"/>
                  <a:pt x="315" y="241"/>
                  <a:pt x="312" y="248"/>
                </a:cubicBezTo>
                <a:lnTo>
                  <a:pt x="131" y="429"/>
                </a:lnTo>
                <a:cubicBezTo>
                  <a:pt x="125" y="432"/>
                  <a:pt x="121" y="438"/>
                  <a:pt x="120" y="444"/>
                </a:cubicBezTo>
                <a:cubicBezTo>
                  <a:pt x="119" y="448"/>
                  <a:pt x="119" y="451"/>
                  <a:pt x="120" y="454"/>
                </a:cubicBezTo>
                <a:lnTo>
                  <a:pt x="120" y="930"/>
                </a:lnTo>
                <a:cubicBezTo>
                  <a:pt x="120" y="939"/>
                  <a:pt x="125" y="947"/>
                  <a:pt x="133" y="950"/>
                </a:cubicBezTo>
                <a:cubicBezTo>
                  <a:pt x="134" y="950"/>
                  <a:pt x="134" y="950"/>
                  <a:pt x="134" y="950"/>
                </a:cubicBezTo>
                <a:cubicBezTo>
                  <a:pt x="135" y="951"/>
                  <a:pt x="136" y="951"/>
                  <a:pt x="137" y="951"/>
                </a:cubicBezTo>
                <a:cubicBezTo>
                  <a:pt x="139" y="952"/>
                  <a:pt x="140" y="952"/>
                  <a:pt x="142" y="952"/>
                </a:cubicBezTo>
                <a:cubicBezTo>
                  <a:pt x="142" y="952"/>
                  <a:pt x="142" y="952"/>
                  <a:pt x="142" y="952"/>
                </a:cubicBezTo>
                <a:lnTo>
                  <a:pt x="620" y="952"/>
                </a:lnTo>
                <a:cubicBezTo>
                  <a:pt x="621" y="952"/>
                  <a:pt x="622" y="952"/>
                  <a:pt x="623" y="952"/>
                </a:cubicBezTo>
                <a:cubicBezTo>
                  <a:pt x="628" y="952"/>
                  <a:pt x="634" y="950"/>
                  <a:pt x="638" y="946"/>
                </a:cubicBezTo>
                <a:lnTo>
                  <a:pt x="829" y="754"/>
                </a:lnTo>
                <a:cubicBezTo>
                  <a:pt x="836" y="748"/>
                  <a:pt x="838" y="738"/>
                  <a:pt x="834" y="730"/>
                </a:cubicBezTo>
                <a:lnTo>
                  <a:pt x="834" y="265"/>
                </a:lnTo>
                <a:cubicBezTo>
                  <a:pt x="836" y="260"/>
                  <a:pt x="836" y="254"/>
                  <a:pt x="834" y="248"/>
                </a:cubicBezTo>
                <a:close/>
                <a:moveTo>
                  <a:pt x="541" y="718"/>
                </a:moveTo>
                <a:lnTo>
                  <a:pt x="507" y="718"/>
                </a:lnTo>
                <a:cubicBezTo>
                  <a:pt x="495" y="718"/>
                  <a:pt x="485" y="728"/>
                  <a:pt x="485" y="740"/>
                </a:cubicBezTo>
                <a:cubicBezTo>
                  <a:pt x="485" y="752"/>
                  <a:pt x="495" y="762"/>
                  <a:pt x="507" y="762"/>
                </a:cubicBezTo>
                <a:lnTo>
                  <a:pt x="541" y="762"/>
                </a:lnTo>
                <a:cubicBezTo>
                  <a:pt x="553" y="762"/>
                  <a:pt x="563" y="752"/>
                  <a:pt x="563" y="740"/>
                </a:cubicBezTo>
                <a:cubicBezTo>
                  <a:pt x="563" y="728"/>
                  <a:pt x="553" y="718"/>
                  <a:pt x="541" y="718"/>
                </a:cubicBezTo>
                <a:close/>
                <a:moveTo>
                  <a:pt x="698" y="762"/>
                </a:moveTo>
                <a:lnTo>
                  <a:pt x="732" y="762"/>
                </a:lnTo>
                <a:cubicBezTo>
                  <a:pt x="744" y="762"/>
                  <a:pt x="754" y="752"/>
                  <a:pt x="754" y="740"/>
                </a:cubicBezTo>
                <a:cubicBezTo>
                  <a:pt x="754" y="728"/>
                  <a:pt x="744" y="718"/>
                  <a:pt x="732" y="718"/>
                </a:cubicBezTo>
                <a:lnTo>
                  <a:pt x="698" y="718"/>
                </a:lnTo>
                <a:cubicBezTo>
                  <a:pt x="686" y="718"/>
                  <a:pt x="676" y="728"/>
                  <a:pt x="676" y="740"/>
                </a:cubicBezTo>
                <a:cubicBezTo>
                  <a:pt x="676" y="752"/>
                  <a:pt x="686" y="762"/>
                  <a:pt x="698" y="762"/>
                </a:cubicBezTo>
                <a:close/>
                <a:moveTo>
                  <a:pt x="445" y="718"/>
                </a:moveTo>
                <a:lnTo>
                  <a:pt x="411" y="718"/>
                </a:lnTo>
                <a:cubicBezTo>
                  <a:pt x="399" y="718"/>
                  <a:pt x="389" y="728"/>
                  <a:pt x="389" y="740"/>
                </a:cubicBezTo>
                <a:cubicBezTo>
                  <a:pt x="389" y="752"/>
                  <a:pt x="399" y="762"/>
                  <a:pt x="411" y="762"/>
                </a:cubicBezTo>
                <a:lnTo>
                  <a:pt x="445" y="762"/>
                </a:lnTo>
                <a:cubicBezTo>
                  <a:pt x="457" y="762"/>
                  <a:pt x="467" y="752"/>
                  <a:pt x="467" y="740"/>
                </a:cubicBezTo>
                <a:cubicBezTo>
                  <a:pt x="467" y="728"/>
                  <a:pt x="457" y="718"/>
                  <a:pt x="445" y="718"/>
                </a:cubicBezTo>
                <a:close/>
                <a:moveTo>
                  <a:pt x="353" y="718"/>
                </a:moveTo>
                <a:cubicBezTo>
                  <a:pt x="351" y="708"/>
                  <a:pt x="342" y="700"/>
                  <a:pt x="331" y="700"/>
                </a:cubicBezTo>
                <a:cubicBezTo>
                  <a:pt x="319" y="700"/>
                  <a:pt x="309" y="710"/>
                  <a:pt x="309" y="722"/>
                </a:cubicBezTo>
                <a:lnTo>
                  <a:pt x="309" y="731"/>
                </a:lnTo>
                <a:lnTo>
                  <a:pt x="305" y="736"/>
                </a:lnTo>
                <a:cubicBezTo>
                  <a:pt x="296" y="744"/>
                  <a:pt x="296" y="758"/>
                  <a:pt x="305" y="767"/>
                </a:cubicBezTo>
                <a:cubicBezTo>
                  <a:pt x="309" y="771"/>
                  <a:pt x="314" y="773"/>
                  <a:pt x="320" y="773"/>
                </a:cubicBezTo>
                <a:cubicBezTo>
                  <a:pt x="326" y="773"/>
                  <a:pt x="331" y="771"/>
                  <a:pt x="336" y="767"/>
                </a:cubicBezTo>
                <a:lnTo>
                  <a:pt x="340" y="762"/>
                </a:lnTo>
                <a:lnTo>
                  <a:pt x="349" y="762"/>
                </a:lnTo>
                <a:cubicBezTo>
                  <a:pt x="361" y="762"/>
                  <a:pt x="371" y="752"/>
                  <a:pt x="371" y="740"/>
                </a:cubicBezTo>
                <a:cubicBezTo>
                  <a:pt x="371" y="729"/>
                  <a:pt x="363" y="720"/>
                  <a:pt x="353" y="718"/>
                </a:cubicBezTo>
                <a:close/>
                <a:moveTo>
                  <a:pt x="331" y="394"/>
                </a:moveTo>
                <a:cubicBezTo>
                  <a:pt x="343" y="394"/>
                  <a:pt x="353" y="385"/>
                  <a:pt x="353" y="372"/>
                </a:cubicBezTo>
                <a:lnTo>
                  <a:pt x="353" y="338"/>
                </a:lnTo>
                <a:cubicBezTo>
                  <a:pt x="353" y="326"/>
                  <a:pt x="343" y="316"/>
                  <a:pt x="331" y="316"/>
                </a:cubicBezTo>
                <a:cubicBezTo>
                  <a:pt x="319" y="316"/>
                  <a:pt x="309" y="326"/>
                  <a:pt x="309" y="338"/>
                </a:cubicBezTo>
                <a:lnTo>
                  <a:pt x="309" y="372"/>
                </a:lnTo>
                <a:cubicBezTo>
                  <a:pt x="309" y="385"/>
                  <a:pt x="319" y="394"/>
                  <a:pt x="331" y="394"/>
                </a:cubicBezTo>
                <a:close/>
                <a:moveTo>
                  <a:pt x="331" y="682"/>
                </a:moveTo>
                <a:cubicBezTo>
                  <a:pt x="343" y="682"/>
                  <a:pt x="353" y="672"/>
                  <a:pt x="353" y="660"/>
                </a:cubicBezTo>
                <a:lnTo>
                  <a:pt x="353" y="626"/>
                </a:lnTo>
                <a:cubicBezTo>
                  <a:pt x="353" y="614"/>
                  <a:pt x="343" y="604"/>
                  <a:pt x="331" y="604"/>
                </a:cubicBezTo>
                <a:cubicBezTo>
                  <a:pt x="319" y="604"/>
                  <a:pt x="309" y="614"/>
                  <a:pt x="309" y="626"/>
                </a:cubicBezTo>
                <a:lnTo>
                  <a:pt x="309" y="660"/>
                </a:lnTo>
                <a:cubicBezTo>
                  <a:pt x="309" y="672"/>
                  <a:pt x="319" y="682"/>
                  <a:pt x="331" y="682"/>
                </a:cubicBezTo>
                <a:close/>
                <a:moveTo>
                  <a:pt x="331" y="586"/>
                </a:moveTo>
                <a:cubicBezTo>
                  <a:pt x="343" y="586"/>
                  <a:pt x="353" y="576"/>
                  <a:pt x="353" y="564"/>
                </a:cubicBezTo>
                <a:lnTo>
                  <a:pt x="353" y="530"/>
                </a:lnTo>
                <a:cubicBezTo>
                  <a:pt x="353" y="518"/>
                  <a:pt x="343" y="508"/>
                  <a:pt x="331" y="508"/>
                </a:cubicBezTo>
                <a:cubicBezTo>
                  <a:pt x="319" y="508"/>
                  <a:pt x="309" y="518"/>
                  <a:pt x="309" y="530"/>
                </a:cubicBezTo>
                <a:lnTo>
                  <a:pt x="309" y="564"/>
                </a:lnTo>
                <a:cubicBezTo>
                  <a:pt x="309" y="576"/>
                  <a:pt x="319" y="586"/>
                  <a:pt x="331" y="586"/>
                </a:cubicBezTo>
                <a:close/>
                <a:moveTo>
                  <a:pt x="264" y="776"/>
                </a:moveTo>
                <a:lnTo>
                  <a:pt x="242" y="798"/>
                </a:lnTo>
                <a:cubicBezTo>
                  <a:pt x="233" y="807"/>
                  <a:pt x="233" y="821"/>
                  <a:pt x="242" y="829"/>
                </a:cubicBezTo>
                <a:cubicBezTo>
                  <a:pt x="246" y="834"/>
                  <a:pt x="252" y="836"/>
                  <a:pt x="257" y="836"/>
                </a:cubicBezTo>
                <a:cubicBezTo>
                  <a:pt x="263" y="836"/>
                  <a:pt x="269" y="834"/>
                  <a:pt x="273" y="829"/>
                </a:cubicBezTo>
                <a:lnTo>
                  <a:pt x="295" y="807"/>
                </a:lnTo>
                <a:cubicBezTo>
                  <a:pt x="304" y="798"/>
                  <a:pt x="304" y="785"/>
                  <a:pt x="295" y="776"/>
                </a:cubicBezTo>
                <a:cubicBezTo>
                  <a:pt x="287" y="767"/>
                  <a:pt x="273" y="767"/>
                  <a:pt x="264" y="776"/>
                </a:cubicBezTo>
                <a:close/>
                <a:moveTo>
                  <a:pt x="202" y="839"/>
                </a:moveTo>
                <a:lnTo>
                  <a:pt x="179" y="861"/>
                </a:lnTo>
                <a:cubicBezTo>
                  <a:pt x="171" y="870"/>
                  <a:pt x="171" y="884"/>
                  <a:pt x="179" y="892"/>
                </a:cubicBezTo>
                <a:cubicBezTo>
                  <a:pt x="184" y="896"/>
                  <a:pt x="189" y="899"/>
                  <a:pt x="195" y="899"/>
                </a:cubicBezTo>
                <a:cubicBezTo>
                  <a:pt x="200" y="899"/>
                  <a:pt x="206" y="896"/>
                  <a:pt x="210" y="892"/>
                </a:cubicBezTo>
                <a:lnTo>
                  <a:pt x="233" y="870"/>
                </a:lnTo>
                <a:cubicBezTo>
                  <a:pt x="241" y="861"/>
                  <a:pt x="241" y="847"/>
                  <a:pt x="233" y="839"/>
                </a:cubicBezTo>
                <a:cubicBezTo>
                  <a:pt x="224" y="830"/>
                  <a:pt x="210" y="830"/>
                  <a:pt x="202" y="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Freeform 40"/>
          <p:cNvSpPr>
            <a:spLocks noEditPoints="1"/>
          </p:cNvSpPr>
          <p:nvPr/>
        </p:nvSpPr>
        <p:spPr bwMode="auto">
          <a:xfrm>
            <a:off x="10925175" y="3473450"/>
            <a:ext cx="265113" cy="392113"/>
          </a:xfrm>
          <a:custGeom>
            <a:avLst/>
            <a:gdLst>
              <a:gd name="T0" fmla="*/ 173 w 579"/>
              <a:gd name="T1" fmla="*/ 818 h 857"/>
              <a:gd name="T2" fmla="*/ 551 w 579"/>
              <a:gd name="T3" fmla="*/ 818 h 857"/>
              <a:gd name="T4" fmla="*/ 571 w 579"/>
              <a:gd name="T5" fmla="*/ 838 h 857"/>
              <a:gd name="T6" fmla="*/ 551 w 579"/>
              <a:gd name="T7" fmla="*/ 857 h 857"/>
              <a:gd name="T8" fmla="*/ 173 w 579"/>
              <a:gd name="T9" fmla="*/ 857 h 857"/>
              <a:gd name="T10" fmla="*/ 153 w 579"/>
              <a:gd name="T11" fmla="*/ 838 h 857"/>
              <a:gd name="T12" fmla="*/ 173 w 579"/>
              <a:gd name="T13" fmla="*/ 818 h 857"/>
              <a:gd name="T14" fmla="*/ 181 w 579"/>
              <a:gd name="T15" fmla="*/ 632 h 857"/>
              <a:gd name="T16" fmla="*/ 389 w 579"/>
              <a:gd name="T17" fmla="*/ 290 h 857"/>
              <a:gd name="T18" fmla="*/ 462 w 579"/>
              <a:gd name="T19" fmla="*/ 334 h 857"/>
              <a:gd name="T20" fmla="*/ 255 w 579"/>
              <a:gd name="T21" fmla="*/ 676 h 857"/>
              <a:gd name="T22" fmla="*/ 181 w 579"/>
              <a:gd name="T23" fmla="*/ 632 h 857"/>
              <a:gd name="T24" fmla="*/ 35 w 579"/>
              <a:gd name="T25" fmla="*/ 543 h 857"/>
              <a:gd name="T26" fmla="*/ 243 w 579"/>
              <a:gd name="T27" fmla="*/ 201 h 857"/>
              <a:gd name="T28" fmla="*/ 316 w 579"/>
              <a:gd name="T29" fmla="*/ 245 h 857"/>
              <a:gd name="T30" fmla="*/ 108 w 579"/>
              <a:gd name="T31" fmla="*/ 587 h 857"/>
              <a:gd name="T32" fmla="*/ 35 w 579"/>
              <a:gd name="T33" fmla="*/ 543 h 857"/>
              <a:gd name="T34" fmla="*/ 2 w 579"/>
              <a:gd name="T35" fmla="*/ 820 h 857"/>
              <a:gd name="T36" fmla="*/ 22 w 579"/>
              <a:gd name="T37" fmla="*/ 650 h 857"/>
              <a:gd name="T38" fmla="*/ 165 w 579"/>
              <a:gd name="T39" fmla="*/ 736 h 857"/>
              <a:gd name="T40" fmla="*/ 24 w 579"/>
              <a:gd name="T41" fmla="*/ 833 h 857"/>
              <a:gd name="T42" fmla="*/ 2 w 579"/>
              <a:gd name="T43" fmla="*/ 820 h 857"/>
              <a:gd name="T44" fmla="*/ 299 w 579"/>
              <a:gd name="T45" fmla="*/ 106 h 857"/>
              <a:gd name="T46" fmla="*/ 269 w 579"/>
              <a:gd name="T47" fmla="*/ 156 h 857"/>
              <a:gd name="T48" fmla="*/ 488 w 579"/>
              <a:gd name="T49" fmla="*/ 289 h 857"/>
              <a:gd name="T50" fmla="*/ 519 w 579"/>
              <a:gd name="T51" fmla="*/ 239 h 857"/>
              <a:gd name="T52" fmla="*/ 299 w 579"/>
              <a:gd name="T53" fmla="*/ 106 h 857"/>
              <a:gd name="T54" fmla="*/ 346 w 579"/>
              <a:gd name="T55" fmla="*/ 30 h 857"/>
              <a:gd name="T56" fmla="*/ 412 w 579"/>
              <a:gd name="T57" fmla="*/ 14 h 857"/>
              <a:gd name="T58" fmla="*/ 549 w 579"/>
              <a:gd name="T59" fmla="*/ 97 h 857"/>
              <a:gd name="T60" fmla="*/ 566 w 579"/>
              <a:gd name="T61" fmla="*/ 163 h 857"/>
              <a:gd name="T62" fmla="*/ 547 w 579"/>
              <a:gd name="T63" fmla="*/ 194 h 857"/>
              <a:gd name="T64" fmla="*/ 327 w 579"/>
              <a:gd name="T65" fmla="*/ 61 h 857"/>
              <a:gd name="T66" fmla="*/ 346 w 579"/>
              <a:gd name="T67" fmla="*/ 30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Freeform 40"/>
          <p:cNvSpPr>
            <a:spLocks noEditPoints="1"/>
          </p:cNvSpPr>
          <p:nvPr/>
        </p:nvSpPr>
        <p:spPr bwMode="auto">
          <a:xfrm>
            <a:off x="3201988" y="4154488"/>
            <a:ext cx="361950" cy="280988"/>
          </a:xfrm>
          <a:custGeom>
            <a:avLst/>
            <a:gdLst>
              <a:gd name="T0" fmla="*/ 508 w 1010"/>
              <a:gd name="T1" fmla="*/ 234 h 787"/>
              <a:gd name="T2" fmla="*/ 164 w 1010"/>
              <a:gd name="T3" fmla="*/ 376 h 787"/>
              <a:gd name="T4" fmla="*/ 145 w 1010"/>
              <a:gd name="T5" fmla="*/ 421 h 787"/>
              <a:gd name="T6" fmla="*/ 164 w 1010"/>
              <a:gd name="T7" fmla="*/ 465 h 787"/>
              <a:gd name="T8" fmla="*/ 208 w 1010"/>
              <a:gd name="T9" fmla="*/ 484 h 787"/>
              <a:gd name="T10" fmla="*/ 252 w 1010"/>
              <a:gd name="T11" fmla="*/ 465 h 787"/>
              <a:gd name="T12" fmla="*/ 508 w 1010"/>
              <a:gd name="T13" fmla="*/ 360 h 787"/>
              <a:gd name="T14" fmla="*/ 764 w 1010"/>
              <a:gd name="T15" fmla="*/ 465 h 787"/>
              <a:gd name="T16" fmla="*/ 808 w 1010"/>
              <a:gd name="T17" fmla="*/ 484 h 787"/>
              <a:gd name="T18" fmla="*/ 853 w 1010"/>
              <a:gd name="T19" fmla="*/ 465 h 787"/>
              <a:gd name="T20" fmla="*/ 871 w 1010"/>
              <a:gd name="T21" fmla="*/ 421 h 787"/>
              <a:gd name="T22" fmla="*/ 853 w 1010"/>
              <a:gd name="T23" fmla="*/ 376 h 787"/>
              <a:gd name="T24" fmla="*/ 508 w 1010"/>
              <a:gd name="T25" fmla="*/ 234 h 787"/>
              <a:gd name="T26" fmla="*/ 508 w 1010"/>
              <a:gd name="T27" fmla="*/ 485 h 787"/>
              <a:gd name="T28" fmla="*/ 357 w 1010"/>
              <a:gd name="T29" fmla="*/ 636 h 787"/>
              <a:gd name="T30" fmla="*/ 508 w 1010"/>
              <a:gd name="T31" fmla="*/ 787 h 787"/>
              <a:gd name="T32" fmla="*/ 659 w 1010"/>
              <a:gd name="T33" fmla="*/ 636 h 787"/>
              <a:gd name="T34" fmla="*/ 508 w 1010"/>
              <a:gd name="T35" fmla="*/ 485 h 787"/>
              <a:gd name="T36" fmla="*/ 992 w 1010"/>
              <a:gd name="T37" fmla="*/ 200 h 787"/>
              <a:gd name="T38" fmla="*/ 508 w 1010"/>
              <a:gd name="T39" fmla="*/ 0 h 787"/>
              <a:gd name="T40" fmla="*/ 25 w 1010"/>
              <a:gd name="T41" fmla="*/ 200 h 787"/>
              <a:gd name="T42" fmla="*/ 25 w 1010"/>
              <a:gd name="T43" fmla="*/ 289 h 787"/>
              <a:gd name="T44" fmla="*/ 69 w 1010"/>
              <a:gd name="T45" fmla="*/ 307 h 787"/>
              <a:gd name="T46" fmla="*/ 113 w 1010"/>
              <a:gd name="T47" fmla="*/ 289 h 787"/>
              <a:gd name="T48" fmla="*/ 508 w 1010"/>
              <a:gd name="T49" fmla="*/ 126 h 787"/>
              <a:gd name="T50" fmla="*/ 903 w 1010"/>
              <a:gd name="T51" fmla="*/ 289 h 787"/>
              <a:gd name="T52" fmla="*/ 947 w 1010"/>
              <a:gd name="T53" fmla="*/ 307 h 787"/>
              <a:gd name="T54" fmla="*/ 992 w 1010"/>
              <a:gd name="T55" fmla="*/ 289 h 787"/>
              <a:gd name="T56" fmla="*/ 1010 w 1010"/>
              <a:gd name="T57" fmla="*/ 245 h 787"/>
              <a:gd name="T58" fmla="*/ 992 w 1010"/>
              <a:gd name="T59" fmla="*/ 20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10" h="787">
                <a:moveTo>
                  <a:pt x="508" y="234"/>
                </a:moveTo>
                <a:cubicBezTo>
                  <a:pt x="378" y="234"/>
                  <a:pt x="255" y="285"/>
                  <a:pt x="164" y="376"/>
                </a:cubicBezTo>
                <a:cubicBezTo>
                  <a:pt x="152" y="388"/>
                  <a:pt x="145" y="404"/>
                  <a:pt x="145" y="421"/>
                </a:cubicBezTo>
                <a:cubicBezTo>
                  <a:pt x="145" y="438"/>
                  <a:pt x="152" y="454"/>
                  <a:pt x="164" y="465"/>
                </a:cubicBezTo>
                <a:cubicBezTo>
                  <a:pt x="175" y="477"/>
                  <a:pt x="191" y="484"/>
                  <a:pt x="208" y="484"/>
                </a:cubicBezTo>
                <a:cubicBezTo>
                  <a:pt x="225" y="484"/>
                  <a:pt x="241" y="477"/>
                  <a:pt x="252" y="465"/>
                </a:cubicBezTo>
                <a:cubicBezTo>
                  <a:pt x="321" y="397"/>
                  <a:pt x="411" y="360"/>
                  <a:pt x="508" y="360"/>
                </a:cubicBezTo>
                <a:cubicBezTo>
                  <a:pt x="605" y="360"/>
                  <a:pt x="696" y="397"/>
                  <a:pt x="764" y="465"/>
                </a:cubicBezTo>
                <a:cubicBezTo>
                  <a:pt x="776" y="477"/>
                  <a:pt x="792" y="484"/>
                  <a:pt x="808" y="484"/>
                </a:cubicBezTo>
                <a:cubicBezTo>
                  <a:pt x="825" y="484"/>
                  <a:pt x="841" y="477"/>
                  <a:pt x="853" y="465"/>
                </a:cubicBezTo>
                <a:cubicBezTo>
                  <a:pt x="865" y="454"/>
                  <a:pt x="871" y="438"/>
                  <a:pt x="871" y="421"/>
                </a:cubicBezTo>
                <a:cubicBezTo>
                  <a:pt x="871" y="404"/>
                  <a:pt x="865" y="388"/>
                  <a:pt x="853" y="376"/>
                </a:cubicBezTo>
                <a:cubicBezTo>
                  <a:pt x="761" y="285"/>
                  <a:pt x="638" y="234"/>
                  <a:pt x="508" y="234"/>
                </a:cubicBezTo>
                <a:close/>
                <a:moveTo>
                  <a:pt x="508" y="485"/>
                </a:moveTo>
                <a:cubicBezTo>
                  <a:pt x="425" y="485"/>
                  <a:pt x="357" y="553"/>
                  <a:pt x="357" y="636"/>
                </a:cubicBezTo>
                <a:cubicBezTo>
                  <a:pt x="357" y="719"/>
                  <a:pt x="425" y="787"/>
                  <a:pt x="508" y="787"/>
                </a:cubicBezTo>
                <a:cubicBezTo>
                  <a:pt x="591" y="787"/>
                  <a:pt x="659" y="719"/>
                  <a:pt x="659" y="636"/>
                </a:cubicBezTo>
                <a:cubicBezTo>
                  <a:pt x="659" y="553"/>
                  <a:pt x="591" y="485"/>
                  <a:pt x="508" y="485"/>
                </a:cubicBezTo>
                <a:close/>
                <a:moveTo>
                  <a:pt x="992" y="200"/>
                </a:moveTo>
                <a:cubicBezTo>
                  <a:pt x="863" y="71"/>
                  <a:pt x="691" y="0"/>
                  <a:pt x="508" y="0"/>
                </a:cubicBezTo>
                <a:cubicBezTo>
                  <a:pt x="325" y="0"/>
                  <a:pt x="154" y="71"/>
                  <a:pt x="25" y="200"/>
                </a:cubicBezTo>
                <a:cubicBezTo>
                  <a:pt x="0" y="225"/>
                  <a:pt x="0" y="264"/>
                  <a:pt x="25" y="289"/>
                </a:cubicBezTo>
                <a:cubicBezTo>
                  <a:pt x="36" y="301"/>
                  <a:pt x="52" y="307"/>
                  <a:pt x="69" y="307"/>
                </a:cubicBezTo>
                <a:cubicBezTo>
                  <a:pt x="86" y="307"/>
                  <a:pt x="102" y="301"/>
                  <a:pt x="113" y="289"/>
                </a:cubicBezTo>
                <a:cubicBezTo>
                  <a:pt x="219" y="184"/>
                  <a:pt x="359" y="126"/>
                  <a:pt x="508" y="126"/>
                </a:cubicBezTo>
                <a:cubicBezTo>
                  <a:pt x="657" y="126"/>
                  <a:pt x="798" y="184"/>
                  <a:pt x="903" y="289"/>
                </a:cubicBezTo>
                <a:cubicBezTo>
                  <a:pt x="915" y="301"/>
                  <a:pt x="930" y="307"/>
                  <a:pt x="947" y="307"/>
                </a:cubicBezTo>
                <a:cubicBezTo>
                  <a:pt x="964" y="307"/>
                  <a:pt x="980" y="301"/>
                  <a:pt x="992" y="289"/>
                </a:cubicBezTo>
                <a:cubicBezTo>
                  <a:pt x="1004" y="277"/>
                  <a:pt x="1010" y="261"/>
                  <a:pt x="1010" y="245"/>
                </a:cubicBezTo>
                <a:cubicBezTo>
                  <a:pt x="1010" y="228"/>
                  <a:pt x="1004" y="212"/>
                  <a:pt x="992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Freeform 43"/>
          <p:cNvSpPr>
            <a:spLocks noEditPoints="1"/>
          </p:cNvSpPr>
          <p:nvPr/>
        </p:nvSpPr>
        <p:spPr bwMode="auto">
          <a:xfrm>
            <a:off x="6926263" y="3459163"/>
            <a:ext cx="320675" cy="360363"/>
          </a:xfrm>
          <a:custGeom>
            <a:avLst/>
            <a:gdLst>
              <a:gd name="T0" fmla="*/ 458 w 894"/>
              <a:gd name="T1" fmla="*/ 163 h 1005"/>
              <a:gd name="T2" fmla="*/ 417 w 894"/>
              <a:gd name="T3" fmla="*/ 122 h 1005"/>
              <a:gd name="T4" fmla="*/ 458 w 894"/>
              <a:gd name="T5" fmla="*/ 81 h 1005"/>
              <a:gd name="T6" fmla="*/ 499 w 894"/>
              <a:gd name="T7" fmla="*/ 122 h 1005"/>
              <a:gd name="T8" fmla="*/ 458 w 894"/>
              <a:gd name="T9" fmla="*/ 163 h 1005"/>
              <a:gd name="T10" fmla="*/ 890 w 894"/>
              <a:gd name="T11" fmla="*/ 758 h 1005"/>
              <a:gd name="T12" fmla="*/ 803 w 894"/>
              <a:gd name="T13" fmla="*/ 637 h 1005"/>
              <a:gd name="T14" fmla="*/ 716 w 894"/>
              <a:gd name="T15" fmla="*/ 390 h 1005"/>
              <a:gd name="T16" fmla="*/ 714 w 894"/>
              <a:gd name="T17" fmla="*/ 384 h 1005"/>
              <a:gd name="T18" fmla="*/ 544 w 894"/>
              <a:gd name="T19" fmla="*/ 208 h 1005"/>
              <a:gd name="T20" fmla="*/ 580 w 894"/>
              <a:gd name="T21" fmla="*/ 122 h 1005"/>
              <a:gd name="T22" fmla="*/ 458 w 894"/>
              <a:gd name="T23" fmla="*/ 0 h 1005"/>
              <a:gd name="T24" fmla="*/ 336 w 894"/>
              <a:gd name="T25" fmla="*/ 122 h 1005"/>
              <a:gd name="T26" fmla="*/ 369 w 894"/>
              <a:gd name="T27" fmla="*/ 205 h 1005"/>
              <a:gd name="T28" fmla="*/ 185 w 894"/>
              <a:gd name="T29" fmla="*/ 380 h 1005"/>
              <a:gd name="T30" fmla="*/ 184 w 894"/>
              <a:gd name="T31" fmla="*/ 386 h 1005"/>
              <a:gd name="T32" fmla="*/ 94 w 894"/>
              <a:gd name="T33" fmla="*/ 632 h 1005"/>
              <a:gd name="T34" fmla="*/ 4 w 894"/>
              <a:gd name="T35" fmla="*/ 751 h 1005"/>
              <a:gd name="T36" fmla="*/ 39 w 894"/>
              <a:gd name="T37" fmla="*/ 819 h 1005"/>
              <a:gd name="T38" fmla="*/ 369 w 894"/>
              <a:gd name="T39" fmla="*/ 882 h 1005"/>
              <a:gd name="T40" fmla="*/ 363 w 894"/>
              <a:gd name="T41" fmla="*/ 912 h 1005"/>
              <a:gd name="T42" fmla="*/ 454 w 894"/>
              <a:gd name="T43" fmla="*/ 1004 h 1005"/>
              <a:gd name="T44" fmla="*/ 546 w 894"/>
              <a:gd name="T45" fmla="*/ 914 h 1005"/>
              <a:gd name="T46" fmla="*/ 541 w 894"/>
              <a:gd name="T47" fmla="*/ 882 h 1005"/>
              <a:gd name="T48" fmla="*/ 856 w 894"/>
              <a:gd name="T49" fmla="*/ 824 h 1005"/>
              <a:gd name="T50" fmla="*/ 890 w 894"/>
              <a:gd name="T51" fmla="*/ 758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94" h="1005">
                <a:moveTo>
                  <a:pt x="458" y="163"/>
                </a:moveTo>
                <a:cubicBezTo>
                  <a:pt x="436" y="163"/>
                  <a:pt x="417" y="144"/>
                  <a:pt x="417" y="122"/>
                </a:cubicBezTo>
                <a:cubicBezTo>
                  <a:pt x="417" y="100"/>
                  <a:pt x="436" y="81"/>
                  <a:pt x="458" y="81"/>
                </a:cubicBezTo>
                <a:cubicBezTo>
                  <a:pt x="480" y="81"/>
                  <a:pt x="499" y="100"/>
                  <a:pt x="499" y="122"/>
                </a:cubicBezTo>
                <a:cubicBezTo>
                  <a:pt x="499" y="144"/>
                  <a:pt x="480" y="163"/>
                  <a:pt x="458" y="163"/>
                </a:cubicBezTo>
                <a:close/>
                <a:moveTo>
                  <a:pt x="890" y="758"/>
                </a:moveTo>
                <a:cubicBezTo>
                  <a:pt x="888" y="746"/>
                  <a:pt x="876" y="686"/>
                  <a:pt x="803" y="637"/>
                </a:cubicBezTo>
                <a:cubicBezTo>
                  <a:pt x="797" y="632"/>
                  <a:pt x="765" y="593"/>
                  <a:pt x="716" y="390"/>
                </a:cubicBezTo>
                <a:lnTo>
                  <a:pt x="714" y="384"/>
                </a:lnTo>
                <a:cubicBezTo>
                  <a:pt x="696" y="306"/>
                  <a:pt x="660" y="233"/>
                  <a:pt x="544" y="208"/>
                </a:cubicBezTo>
                <a:cubicBezTo>
                  <a:pt x="566" y="186"/>
                  <a:pt x="580" y="156"/>
                  <a:pt x="580" y="122"/>
                </a:cubicBezTo>
                <a:cubicBezTo>
                  <a:pt x="580" y="55"/>
                  <a:pt x="525" y="0"/>
                  <a:pt x="458" y="0"/>
                </a:cubicBezTo>
                <a:cubicBezTo>
                  <a:pt x="391" y="0"/>
                  <a:pt x="336" y="55"/>
                  <a:pt x="336" y="122"/>
                </a:cubicBezTo>
                <a:cubicBezTo>
                  <a:pt x="336" y="154"/>
                  <a:pt x="349" y="183"/>
                  <a:pt x="369" y="205"/>
                </a:cubicBezTo>
                <a:cubicBezTo>
                  <a:pt x="243" y="227"/>
                  <a:pt x="205" y="304"/>
                  <a:pt x="185" y="380"/>
                </a:cubicBezTo>
                <a:lnTo>
                  <a:pt x="184" y="386"/>
                </a:lnTo>
                <a:cubicBezTo>
                  <a:pt x="132" y="588"/>
                  <a:pt x="99" y="627"/>
                  <a:pt x="94" y="632"/>
                </a:cubicBezTo>
                <a:cubicBezTo>
                  <a:pt x="19" y="680"/>
                  <a:pt x="6" y="740"/>
                  <a:pt x="4" y="751"/>
                </a:cubicBezTo>
                <a:cubicBezTo>
                  <a:pt x="0" y="779"/>
                  <a:pt x="14" y="806"/>
                  <a:pt x="39" y="819"/>
                </a:cubicBezTo>
                <a:cubicBezTo>
                  <a:pt x="44" y="821"/>
                  <a:pt x="149" y="870"/>
                  <a:pt x="369" y="882"/>
                </a:cubicBezTo>
                <a:cubicBezTo>
                  <a:pt x="365" y="891"/>
                  <a:pt x="363" y="901"/>
                  <a:pt x="363" y="912"/>
                </a:cubicBezTo>
                <a:cubicBezTo>
                  <a:pt x="363" y="963"/>
                  <a:pt x="403" y="1004"/>
                  <a:pt x="454" y="1004"/>
                </a:cubicBezTo>
                <a:cubicBezTo>
                  <a:pt x="504" y="1005"/>
                  <a:pt x="546" y="964"/>
                  <a:pt x="546" y="914"/>
                </a:cubicBezTo>
                <a:cubicBezTo>
                  <a:pt x="546" y="903"/>
                  <a:pt x="544" y="892"/>
                  <a:pt x="541" y="882"/>
                </a:cubicBezTo>
                <a:cubicBezTo>
                  <a:pt x="752" y="873"/>
                  <a:pt x="845" y="829"/>
                  <a:pt x="856" y="824"/>
                </a:cubicBezTo>
                <a:cubicBezTo>
                  <a:pt x="880" y="811"/>
                  <a:pt x="894" y="785"/>
                  <a:pt x="890" y="7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338" name="Freeform 11"/>
          <p:cNvSpPr>
            <a:spLocks noEditPoints="1"/>
          </p:cNvSpPr>
          <p:nvPr/>
        </p:nvSpPr>
        <p:spPr>
          <a:xfrm>
            <a:off x="3813175" y="5461000"/>
            <a:ext cx="393700" cy="366713"/>
          </a:xfrm>
          <a:custGeom>
            <a:avLst/>
            <a:gdLst/>
            <a:ahLst/>
            <a:cxnLst>
              <a:cxn ang="0">
                <a:pos x="269827" y="235856"/>
              </a:cxn>
              <a:cxn ang="0">
                <a:pos x="371615" y="198592"/>
              </a:cxn>
              <a:cxn ang="0">
                <a:pos x="273337" y="344139"/>
              </a:cxn>
              <a:cxn ang="0">
                <a:pos x="239554" y="275311"/>
              </a:cxn>
              <a:cxn ang="0">
                <a:pos x="273337" y="344139"/>
              </a:cxn>
              <a:cxn ang="0">
                <a:pos x="98278" y="331864"/>
              </a:cxn>
              <a:cxn ang="0">
                <a:pos x="140837" y="268297"/>
              </a:cxn>
              <a:cxn ang="0">
                <a:pos x="173303" y="311698"/>
              </a:cxn>
              <a:cxn ang="0">
                <a:pos x="21060" y="174042"/>
              </a:cxn>
              <a:cxn ang="0">
                <a:pos x="83361" y="127573"/>
              </a:cxn>
              <a:cxn ang="0">
                <a:pos x="124603" y="230595"/>
              </a:cxn>
              <a:cxn ang="0">
                <a:pos x="134255" y="216566"/>
              </a:cxn>
              <a:cxn ang="0">
                <a:pos x="200944" y="117489"/>
              </a:cxn>
              <a:cxn ang="0">
                <a:pos x="258420" y="156068"/>
              </a:cxn>
              <a:cxn ang="0">
                <a:pos x="253593" y="224896"/>
              </a:cxn>
              <a:cxn ang="0">
                <a:pos x="225953" y="261721"/>
              </a:cxn>
              <a:cxn ang="0">
                <a:pos x="167161" y="272242"/>
              </a:cxn>
              <a:cxn ang="0">
                <a:pos x="200506" y="265666"/>
              </a:cxn>
              <a:cxn ang="0">
                <a:pos x="151366" y="250761"/>
              </a:cxn>
              <a:cxn ang="0">
                <a:pos x="98278" y="92501"/>
              </a:cxn>
              <a:cxn ang="0">
                <a:pos x="182517" y="51292"/>
              </a:cxn>
              <a:cxn ang="0">
                <a:pos x="202261" y="98200"/>
              </a:cxn>
              <a:cxn ang="0">
                <a:pos x="98278" y="92501"/>
              </a:cxn>
              <a:cxn ang="0">
                <a:pos x="322037" y="124942"/>
              </a:cxn>
              <a:cxn ang="0">
                <a:pos x="305365" y="24550"/>
              </a:cxn>
              <a:cxn ang="0">
                <a:pos x="224636" y="45155"/>
              </a:cxn>
              <a:cxn ang="0">
                <a:pos x="294397" y="40771"/>
              </a:cxn>
              <a:cxn ang="0">
                <a:pos x="285622" y="168782"/>
              </a:cxn>
              <a:cxn ang="0">
                <a:pos x="265001" y="126696"/>
              </a:cxn>
              <a:cxn ang="0">
                <a:pos x="286499" y="122312"/>
              </a:cxn>
              <a:cxn ang="0">
                <a:pos x="251400" y="104338"/>
              </a:cxn>
              <a:cxn ang="0">
                <a:pos x="110563" y="10960"/>
              </a:cxn>
              <a:cxn ang="0">
                <a:pos x="80290" y="108283"/>
              </a:cxn>
              <a:cxn ang="0">
                <a:pos x="1755" y="172727"/>
              </a:cxn>
              <a:cxn ang="0">
                <a:pos x="70638" y="247692"/>
              </a:cxn>
              <a:cxn ang="0">
                <a:pos x="110563" y="355976"/>
              </a:cxn>
              <a:cxn ang="0">
                <a:pos x="186466" y="325726"/>
              </a:cxn>
              <a:cxn ang="0">
                <a:pos x="281673" y="361675"/>
              </a:cxn>
              <a:cxn ang="0">
                <a:pos x="390920" y="199907"/>
              </a:cxn>
              <a:cxn ang="0">
                <a:pos x="241747" y="189386"/>
              </a:cxn>
              <a:cxn ang="0">
                <a:pos x="150928" y="183249"/>
              </a:cxn>
            </a:cxnLst>
            <a:pathLst>
              <a:path w="895" h="836">
                <a:moveTo>
                  <a:pt x="584" y="581"/>
                </a:moveTo>
                <a:cubicBezTo>
                  <a:pt x="594" y="567"/>
                  <a:pt x="605" y="553"/>
                  <a:pt x="615" y="538"/>
                </a:cubicBezTo>
                <a:cubicBezTo>
                  <a:pt x="662" y="468"/>
                  <a:pt x="698" y="396"/>
                  <a:pt x="721" y="327"/>
                </a:cubicBezTo>
                <a:cubicBezTo>
                  <a:pt x="803" y="364"/>
                  <a:pt x="850" y="410"/>
                  <a:pt x="847" y="453"/>
                </a:cubicBezTo>
                <a:cubicBezTo>
                  <a:pt x="842" y="515"/>
                  <a:pt x="733" y="567"/>
                  <a:pt x="584" y="581"/>
                </a:cubicBezTo>
                <a:close/>
                <a:moveTo>
                  <a:pt x="623" y="785"/>
                </a:moveTo>
                <a:cubicBezTo>
                  <a:pt x="583" y="805"/>
                  <a:pt x="523" y="777"/>
                  <a:pt x="460" y="716"/>
                </a:cubicBezTo>
                <a:cubicBezTo>
                  <a:pt x="489" y="690"/>
                  <a:pt x="518" y="661"/>
                  <a:pt x="546" y="628"/>
                </a:cubicBezTo>
                <a:cubicBezTo>
                  <a:pt x="590" y="626"/>
                  <a:pt x="631" y="621"/>
                  <a:pt x="668" y="614"/>
                </a:cubicBezTo>
                <a:cubicBezTo>
                  <a:pt x="678" y="703"/>
                  <a:pt x="661" y="766"/>
                  <a:pt x="623" y="785"/>
                </a:cubicBezTo>
                <a:close/>
                <a:moveTo>
                  <a:pt x="374" y="726"/>
                </a:moveTo>
                <a:cubicBezTo>
                  <a:pt x="310" y="767"/>
                  <a:pt x="255" y="779"/>
                  <a:pt x="224" y="757"/>
                </a:cubicBezTo>
                <a:cubicBezTo>
                  <a:pt x="189" y="734"/>
                  <a:pt x="181" y="667"/>
                  <a:pt x="202" y="581"/>
                </a:cubicBezTo>
                <a:cubicBezTo>
                  <a:pt x="239" y="594"/>
                  <a:pt x="279" y="605"/>
                  <a:pt x="321" y="612"/>
                </a:cubicBezTo>
                <a:cubicBezTo>
                  <a:pt x="322" y="613"/>
                  <a:pt x="322" y="614"/>
                  <a:pt x="323" y="615"/>
                </a:cubicBezTo>
                <a:cubicBezTo>
                  <a:pt x="346" y="651"/>
                  <a:pt x="370" y="683"/>
                  <a:pt x="395" y="711"/>
                </a:cubicBezTo>
                <a:cubicBezTo>
                  <a:pt x="388" y="716"/>
                  <a:pt x="381" y="721"/>
                  <a:pt x="374" y="726"/>
                </a:cubicBezTo>
                <a:close/>
                <a:moveTo>
                  <a:pt x="48" y="397"/>
                </a:moveTo>
                <a:cubicBezTo>
                  <a:pt x="51" y="359"/>
                  <a:pt x="93" y="323"/>
                  <a:pt x="165" y="298"/>
                </a:cubicBezTo>
                <a:cubicBezTo>
                  <a:pt x="173" y="296"/>
                  <a:pt x="181" y="293"/>
                  <a:pt x="190" y="291"/>
                </a:cubicBezTo>
                <a:cubicBezTo>
                  <a:pt x="203" y="362"/>
                  <a:pt x="229" y="438"/>
                  <a:pt x="266" y="514"/>
                </a:cubicBezTo>
                <a:cubicBezTo>
                  <a:pt x="270" y="521"/>
                  <a:pt x="277" y="526"/>
                  <a:pt x="284" y="526"/>
                </a:cubicBezTo>
                <a:cubicBezTo>
                  <a:pt x="288" y="526"/>
                  <a:pt x="292" y="526"/>
                  <a:pt x="296" y="524"/>
                </a:cubicBezTo>
                <a:cubicBezTo>
                  <a:pt x="307" y="518"/>
                  <a:pt x="311" y="505"/>
                  <a:pt x="306" y="494"/>
                </a:cubicBezTo>
                <a:cubicBezTo>
                  <a:pt x="270" y="421"/>
                  <a:pt x="245" y="348"/>
                  <a:pt x="233" y="280"/>
                </a:cubicBezTo>
                <a:cubicBezTo>
                  <a:pt x="300" y="267"/>
                  <a:pt x="377" y="262"/>
                  <a:pt x="458" y="268"/>
                </a:cubicBezTo>
                <a:cubicBezTo>
                  <a:pt x="488" y="270"/>
                  <a:pt x="518" y="273"/>
                  <a:pt x="546" y="278"/>
                </a:cubicBezTo>
                <a:cubicBezTo>
                  <a:pt x="561" y="303"/>
                  <a:pt x="576" y="329"/>
                  <a:pt x="589" y="356"/>
                </a:cubicBezTo>
                <a:cubicBezTo>
                  <a:pt x="602" y="383"/>
                  <a:pt x="614" y="410"/>
                  <a:pt x="624" y="437"/>
                </a:cubicBezTo>
                <a:cubicBezTo>
                  <a:pt x="610" y="463"/>
                  <a:pt x="595" y="488"/>
                  <a:pt x="578" y="513"/>
                </a:cubicBezTo>
                <a:cubicBezTo>
                  <a:pt x="560" y="540"/>
                  <a:pt x="541" y="565"/>
                  <a:pt x="522" y="588"/>
                </a:cubicBezTo>
                <a:cubicBezTo>
                  <a:pt x="519" y="591"/>
                  <a:pt x="517" y="593"/>
                  <a:pt x="515" y="597"/>
                </a:cubicBezTo>
                <a:cubicBezTo>
                  <a:pt x="487" y="629"/>
                  <a:pt x="459" y="659"/>
                  <a:pt x="430" y="684"/>
                </a:cubicBezTo>
                <a:cubicBezTo>
                  <a:pt x="413" y="665"/>
                  <a:pt x="397" y="644"/>
                  <a:pt x="381" y="621"/>
                </a:cubicBezTo>
                <a:cubicBezTo>
                  <a:pt x="398" y="624"/>
                  <a:pt x="415" y="625"/>
                  <a:pt x="433" y="626"/>
                </a:cubicBezTo>
                <a:cubicBezTo>
                  <a:pt x="445" y="627"/>
                  <a:pt x="456" y="618"/>
                  <a:pt x="457" y="606"/>
                </a:cubicBezTo>
                <a:cubicBezTo>
                  <a:pt x="458" y="594"/>
                  <a:pt x="449" y="583"/>
                  <a:pt x="437" y="582"/>
                </a:cubicBezTo>
                <a:cubicBezTo>
                  <a:pt x="405" y="580"/>
                  <a:pt x="375" y="577"/>
                  <a:pt x="345" y="572"/>
                </a:cubicBezTo>
                <a:cubicBezTo>
                  <a:pt x="171" y="543"/>
                  <a:pt x="43" y="468"/>
                  <a:pt x="48" y="397"/>
                </a:cubicBezTo>
                <a:close/>
                <a:moveTo>
                  <a:pt x="224" y="211"/>
                </a:moveTo>
                <a:cubicBezTo>
                  <a:pt x="220" y="135"/>
                  <a:pt x="237" y="82"/>
                  <a:pt x="272" y="65"/>
                </a:cubicBezTo>
                <a:cubicBezTo>
                  <a:pt x="306" y="48"/>
                  <a:pt x="358" y="67"/>
                  <a:pt x="416" y="117"/>
                </a:cubicBezTo>
                <a:cubicBezTo>
                  <a:pt x="450" y="147"/>
                  <a:pt x="483" y="185"/>
                  <a:pt x="514" y="229"/>
                </a:cubicBezTo>
                <a:cubicBezTo>
                  <a:pt x="497" y="227"/>
                  <a:pt x="479" y="225"/>
                  <a:pt x="461" y="224"/>
                </a:cubicBezTo>
                <a:cubicBezTo>
                  <a:pt x="378" y="218"/>
                  <a:pt x="297" y="222"/>
                  <a:pt x="226" y="237"/>
                </a:cubicBezTo>
                <a:cubicBezTo>
                  <a:pt x="225" y="228"/>
                  <a:pt x="224" y="219"/>
                  <a:pt x="224" y="211"/>
                </a:cubicBezTo>
                <a:close/>
                <a:moveTo>
                  <a:pt x="891" y="456"/>
                </a:moveTo>
                <a:cubicBezTo>
                  <a:pt x="895" y="392"/>
                  <a:pt x="838" y="330"/>
                  <a:pt x="734" y="285"/>
                </a:cubicBezTo>
                <a:cubicBezTo>
                  <a:pt x="737" y="274"/>
                  <a:pt x="739" y="263"/>
                  <a:pt x="741" y="252"/>
                </a:cubicBezTo>
                <a:cubicBezTo>
                  <a:pt x="759" y="158"/>
                  <a:pt x="743" y="88"/>
                  <a:pt x="696" y="56"/>
                </a:cubicBezTo>
                <a:cubicBezTo>
                  <a:pt x="653" y="27"/>
                  <a:pt x="591" y="33"/>
                  <a:pt x="521" y="73"/>
                </a:cubicBezTo>
                <a:cubicBezTo>
                  <a:pt x="510" y="79"/>
                  <a:pt x="506" y="92"/>
                  <a:pt x="512" y="103"/>
                </a:cubicBezTo>
                <a:cubicBezTo>
                  <a:pt x="518" y="114"/>
                  <a:pt x="532" y="117"/>
                  <a:pt x="542" y="111"/>
                </a:cubicBezTo>
                <a:cubicBezTo>
                  <a:pt x="597" y="80"/>
                  <a:pt x="643" y="74"/>
                  <a:pt x="671" y="93"/>
                </a:cubicBezTo>
                <a:cubicBezTo>
                  <a:pt x="703" y="114"/>
                  <a:pt x="712" y="169"/>
                  <a:pt x="698" y="244"/>
                </a:cubicBezTo>
                <a:cubicBezTo>
                  <a:pt x="689" y="288"/>
                  <a:pt x="673" y="336"/>
                  <a:pt x="651" y="385"/>
                </a:cubicBezTo>
                <a:cubicBezTo>
                  <a:pt x="644" y="369"/>
                  <a:pt x="636" y="352"/>
                  <a:pt x="629" y="336"/>
                </a:cubicBezTo>
                <a:cubicBezTo>
                  <a:pt x="621" y="320"/>
                  <a:pt x="612" y="305"/>
                  <a:pt x="604" y="289"/>
                </a:cubicBezTo>
                <a:cubicBezTo>
                  <a:pt x="611" y="291"/>
                  <a:pt x="619" y="293"/>
                  <a:pt x="626" y="295"/>
                </a:cubicBezTo>
                <a:cubicBezTo>
                  <a:pt x="638" y="298"/>
                  <a:pt x="650" y="291"/>
                  <a:pt x="653" y="279"/>
                </a:cubicBezTo>
                <a:cubicBezTo>
                  <a:pt x="657" y="267"/>
                  <a:pt x="649" y="255"/>
                  <a:pt x="638" y="252"/>
                </a:cubicBezTo>
                <a:cubicBezTo>
                  <a:pt x="617" y="247"/>
                  <a:pt x="595" y="242"/>
                  <a:pt x="573" y="238"/>
                </a:cubicBezTo>
                <a:cubicBezTo>
                  <a:pt x="534" y="176"/>
                  <a:pt x="490" y="123"/>
                  <a:pt x="445" y="84"/>
                </a:cubicBezTo>
                <a:cubicBezTo>
                  <a:pt x="372" y="21"/>
                  <a:pt x="304" y="0"/>
                  <a:pt x="252" y="25"/>
                </a:cubicBezTo>
                <a:cubicBezTo>
                  <a:pt x="201" y="51"/>
                  <a:pt x="175" y="117"/>
                  <a:pt x="180" y="213"/>
                </a:cubicBezTo>
                <a:cubicBezTo>
                  <a:pt x="181" y="224"/>
                  <a:pt x="182" y="235"/>
                  <a:pt x="183" y="247"/>
                </a:cubicBezTo>
                <a:cubicBezTo>
                  <a:pt x="172" y="250"/>
                  <a:pt x="161" y="253"/>
                  <a:pt x="151" y="257"/>
                </a:cubicBezTo>
                <a:cubicBezTo>
                  <a:pt x="60" y="288"/>
                  <a:pt x="8" y="337"/>
                  <a:pt x="4" y="394"/>
                </a:cubicBezTo>
                <a:cubicBezTo>
                  <a:pt x="0" y="445"/>
                  <a:pt x="34" y="493"/>
                  <a:pt x="100" y="534"/>
                </a:cubicBezTo>
                <a:cubicBezTo>
                  <a:pt x="118" y="545"/>
                  <a:pt x="138" y="556"/>
                  <a:pt x="161" y="565"/>
                </a:cubicBezTo>
                <a:cubicBezTo>
                  <a:pt x="132" y="675"/>
                  <a:pt x="146" y="758"/>
                  <a:pt x="199" y="794"/>
                </a:cubicBezTo>
                <a:cubicBezTo>
                  <a:pt x="214" y="805"/>
                  <a:pt x="232" y="810"/>
                  <a:pt x="252" y="812"/>
                </a:cubicBezTo>
                <a:cubicBezTo>
                  <a:pt x="294" y="815"/>
                  <a:pt x="343" y="798"/>
                  <a:pt x="398" y="763"/>
                </a:cubicBezTo>
                <a:cubicBezTo>
                  <a:pt x="407" y="757"/>
                  <a:pt x="416" y="750"/>
                  <a:pt x="425" y="743"/>
                </a:cubicBezTo>
                <a:cubicBezTo>
                  <a:pt x="482" y="799"/>
                  <a:pt x="539" y="832"/>
                  <a:pt x="588" y="835"/>
                </a:cubicBezTo>
                <a:cubicBezTo>
                  <a:pt x="607" y="836"/>
                  <a:pt x="626" y="833"/>
                  <a:pt x="642" y="825"/>
                </a:cubicBezTo>
                <a:cubicBezTo>
                  <a:pt x="700" y="797"/>
                  <a:pt x="725" y="716"/>
                  <a:pt x="712" y="604"/>
                </a:cubicBezTo>
                <a:cubicBezTo>
                  <a:pt x="819" y="574"/>
                  <a:pt x="886" y="521"/>
                  <a:pt x="891" y="456"/>
                </a:cubicBezTo>
                <a:close/>
                <a:moveTo>
                  <a:pt x="440" y="529"/>
                </a:moveTo>
                <a:cubicBezTo>
                  <a:pt x="497" y="533"/>
                  <a:pt x="547" y="489"/>
                  <a:pt x="551" y="432"/>
                </a:cubicBezTo>
                <a:cubicBezTo>
                  <a:pt x="555" y="375"/>
                  <a:pt x="512" y="325"/>
                  <a:pt x="455" y="321"/>
                </a:cubicBezTo>
                <a:cubicBezTo>
                  <a:pt x="397" y="317"/>
                  <a:pt x="348" y="361"/>
                  <a:pt x="344" y="418"/>
                </a:cubicBezTo>
                <a:cubicBezTo>
                  <a:pt x="340" y="475"/>
                  <a:pt x="383" y="525"/>
                  <a:pt x="440" y="52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39" name="Freeform 13"/>
          <p:cNvSpPr/>
          <p:nvPr/>
        </p:nvSpPr>
        <p:spPr>
          <a:xfrm>
            <a:off x="3071813" y="5464175"/>
            <a:ext cx="365125" cy="303213"/>
          </a:xfrm>
          <a:custGeom>
            <a:avLst/>
            <a:gdLst/>
            <a:ahLst/>
            <a:cxnLst>
              <a:cxn ang="0">
                <a:pos x="347885" y="50812"/>
              </a:cxn>
              <a:cxn ang="0">
                <a:pos x="352711" y="5694"/>
              </a:cxn>
              <a:cxn ang="0">
                <a:pos x="353150" y="0"/>
              </a:cxn>
              <a:cxn ang="0">
                <a:pos x="297435" y="21025"/>
              </a:cxn>
              <a:cxn ang="0">
                <a:pos x="295681" y="15331"/>
              </a:cxn>
              <a:cxn ang="0">
                <a:pos x="294803" y="11389"/>
              </a:cxn>
              <a:cxn ang="0">
                <a:pos x="58785" y="104251"/>
              </a:cxn>
              <a:cxn ang="0">
                <a:pos x="69753" y="117830"/>
              </a:cxn>
              <a:cxn ang="0">
                <a:pos x="19303" y="137542"/>
              </a:cxn>
              <a:cxn ang="0">
                <a:pos x="40360" y="160319"/>
              </a:cxn>
              <a:cxn ang="0">
                <a:pos x="0" y="176526"/>
              </a:cxn>
              <a:cxn ang="0">
                <a:pos x="22373" y="197990"/>
              </a:cxn>
              <a:cxn ang="0">
                <a:pos x="7019" y="204122"/>
              </a:cxn>
              <a:cxn ang="0">
                <a:pos x="114061" y="302241"/>
              </a:cxn>
              <a:cxn ang="0">
                <a:pos x="339550" y="213759"/>
              </a:cxn>
              <a:cxn ang="0">
                <a:pos x="232508" y="115202"/>
              </a:cxn>
              <a:cxn ang="0">
                <a:pos x="30709" y="194486"/>
              </a:cxn>
              <a:cxn ang="0">
                <a:pos x="14038" y="179154"/>
              </a:cxn>
              <a:cxn ang="0">
                <a:pos x="231631" y="93300"/>
              </a:cxn>
              <a:cxn ang="0">
                <a:pos x="246985" y="108632"/>
              </a:cxn>
              <a:cxn ang="0">
                <a:pos x="264533" y="125277"/>
              </a:cxn>
              <a:cxn ang="0">
                <a:pos x="282081" y="142360"/>
              </a:cxn>
              <a:cxn ang="0">
                <a:pos x="300068" y="158567"/>
              </a:cxn>
              <a:cxn ang="0">
                <a:pos x="284274" y="140170"/>
              </a:cxn>
              <a:cxn ang="0">
                <a:pos x="268043" y="122210"/>
              </a:cxn>
              <a:cxn ang="0">
                <a:pos x="251811" y="103813"/>
              </a:cxn>
              <a:cxn ang="0">
                <a:pos x="235579" y="86292"/>
              </a:cxn>
              <a:cxn ang="0">
                <a:pos x="233825" y="84102"/>
              </a:cxn>
              <a:cxn ang="0">
                <a:pos x="48695" y="157253"/>
              </a:cxn>
              <a:cxn ang="0">
                <a:pos x="33780" y="140170"/>
              </a:cxn>
              <a:cxn ang="0">
                <a:pos x="250934" y="54754"/>
              </a:cxn>
              <a:cxn ang="0">
                <a:pos x="261462" y="70085"/>
              </a:cxn>
              <a:cxn ang="0">
                <a:pos x="274184" y="88482"/>
              </a:cxn>
              <a:cxn ang="0">
                <a:pos x="286907" y="106441"/>
              </a:cxn>
              <a:cxn ang="0">
                <a:pos x="300068" y="123963"/>
              </a:cxn>
              <a:cxn ang="0">
                <a:pos x="289100" y="104689"/>
              </a:cxn>
              <a:cxn ang="0">
                <a:pos x="278133" y="85854"/>
              </a:cxn>
              <a:cxn ang="0">
                <a:pos x="267165" y="66581"/>
              </a:cxn>
              <a:cxn ang="0">
                <a:pos x="255759" y="47745"/>
              </a:cxn>
              <a:cxn ang="0">
                <a:pos x="254005" y="45117"/>
              </a:cxn>
              <a:cxn ang="0">
                <a:pos x="78526" y="114326"/>
              </a:cxn>
              <a:cxn ang="0">
                <a:pos x="72823" y="106879"/>
              </a:cxn>
              <a:cxn ang="0">
                <a:pos x="289539" y="21463"/>
              </a:cxn>
              <a:cxn ang="0">
                <a:pos x="295681" y="42051"/>
              </a:cxn>
              <a:cxn ang="0">
                <a:pos x="303577" y="66581"/>
              </a:cxn>
              <a:cxn ang="0">
                <a:pos x="311035" y="90672"/>
              </a:cxn>
              <a:cxn ang="0">
                <a:pos x="319370" y="115202"/>
              </a:cxn>
              <a:cxn ang="0">
                <a:pos x="314106" y="90234"/>
              </a:cxn>
              <a:cxn ang="0">
                <a:pos x="307964" y="65267"/>
              </a:cxn>
              <a:cxn ang="0">
                <a:pos x="302261" y="40299"/>
              </a:cxn>
              <a:cxn ang="0">
                <a:pos x="299629" y="29786"/>
              </a:cxn>
              <a:cxn ang="0">
                <a:pos x="344814" y="11389"/>
              </a:cxn>
              <a:cxn ang="0">
                <a:pos x="332970" y="174336"/>
              </a:cxn>
              <a:cxn ang="0">
                <a:pos x="330337" y="204560"/>
              </a:cxn>
              <a:cxn ang="0">
                <a:pos x="339550" y="213759"/>
              </a:cxn>
              <a:cxn ang="0">
                <a:pos x="364117" y="42489"/>
              </a:cxn>
              <a:cxn ang="0">
                <a:pos x="347885" y="50812"/>
              </a:cxn>
            </a:cxnLst>
            <a:pathLst>
              <a:path w="830" h="690">
                <a:moveTo>
                  <a:pt x="793" y="116"/>
                </a:moveTo>
                <a:lnTo>
                  <a:pt x="804" y="13"/>
                </a:lnTo>
                <a:lnTo>
                  <a:pt x="805" y="0"/>
                </a:lnTo>
                <a:lnTo>
                  <a:pt x="678" y="48"/>
                </a:lnTo>
                <a:lnTo>
                  <a:pt x="674" y="35"/>
                </a:lnTo>
                <a:lnTo>
                  <a:pt x="672" y="26"/>
                </a:lnTo>
                <a:lnTo>
                  <a:pt x="134" y="238"/>
                </a:lnTo>
                <a:lnTo>
                  <a:pt x="159" y="269"/>
                </a:lnTo>
                <a:lnTo>
                  <a:pt x="44" y="314"/>
                </a:lnTo>
                <a:lnTo>
                  <a:pt x="92" y="366"/>
                </a:lnTo>
                <a:lnTo>
                  <a:pt x="0" y="403"/>
                </a:lnTo>
                <a:lnTo>
                  <a:pt x="51" y="452"/>
                </a:lnTo>
                <a:lnTo>
                  <a:pt x="16" y="466"/>
                </a:lnTo>
                <a:lnTo>
                  <a:pt x="260" y="690"/>
                </a:lnTo>
                <a:lnTo>
                  <a:pt x="774" y="488"/>
                </a:lnTo>
                <a:lnTo>
                  <a:pt x="530" y="263"/>
                </a:lnTo>
                <a:lnTo>
                  <a:pt x="70" y="444"/>
                </a:lnTo>
                <a:lnTo>
                  <a:pt x="32" y="409"/>
                </a:lnTo>
                <a:lnTo>
                  <a:pt x="528" y="213"/>
                </a:lnTo>
                <a:lnTo>
                  <a:pt x="563" y="248"/>
                </a:lnTo>
                <a:lnTo>
                  <a:pt x="603" y="286"/>
                </a:lnTo>
                <a:lnTo>
                  <a:pt x="643" y="325"/>
                </a:lnTo>
                <a:cubicBezTo>
                  <a:pt x="657" y="337"/>
                  <a:pt x="670" y="350"/>
                  <a:pt x="684" y="362"/>
                </a:cubicBezTo>
                <a:cubicBezTo>
                  <a:pt x="672" y="348"/>
                  <a:pt x="660" y="334"/>
                  <a:pt x="648" y="320"/>
                </a:cubicBezTo>
                <a:lnTo>
                  <a:pt x="611" y="279"/>
                </a:lnTo>
                <a:lnTo>
                  <a:pt x="574" y="237"/>
                </a:lnTo>
                <a:lnTo>
                  <a:pt x="537" y="197"/>
                </a:lnTo>
                <a:lnTo>
                  <a:pt x="533" y="192"/>
                </a:lnTo>
                <a:lnTo>
                  <a:pt x="111" y="359"/>
                </a:lnTo>
                <a:lnTo>
                  <a:pt x="77" y="320"/>
                </a:lnTo>
                <a:lnTo>
                  <a:pt x="572" y="125"/>
                </a:lnTo>
                <a:lnTo>
                  <a:pt x="596" y="160"/>
                </a:lnTo>
                <a:lnTo>
                  <a:pt x="625" y="202"/>
                </a:lnTo>
                <a:lnTo>
                  <a:pt x="654" y="243"/>
                </a:lnTo>
                <a:cubicBezTo>
                  <a:pt x="664" y="256"/>
                  <a:pt x="674" y="270"/>
                  <a:pt x="684" y="283"/>
                </a:cubicBezTo>
                <a:cubicBezTo>
                  <a:pt x="676" y="269"/>
                  <a:pt x="668" y="254"/>
                  <a:pt x="659" y="239"/>
                </a:cubicBezTo>
                <a:lnTo>
                  <a:pt x="634" y="196"/>
                </a:lnTo>
                <a:lnTo>
                  <a:pt x="609" y="152"/>
                </a:lnTo>
                <a:lnTo>
                  <a:pt x="583" y="109"/>
                </a:lnTo>
                <a:lnTo>
                  <a:pt x="579" y="103"/>
                </a:lnTo>
                <a:lnTo>
                  <a:pt x="179" y="261"/>
                </a:lnTo>
                <a:lnTo>
                  <a:pt x="166" y="244"/>
                </a:lnTo>
                <a:lnTo>
                  <a:pt x="660" y="49"/>
                </a:lnTo>
                <a:lnTo>
                  <a:pt x="674" y="96"/>
                </a:lnTo>
                <a:lnTo>
                  <a:pt x="692" y="152"/>
                </a:lnTo>
                <a:lnTo>
                  <a:pt x="709" y="207"/>
                </a:lnTo>
                <a:cubicBezTo>
                  <a:pt x="716" y="226"/>
                  <a:pt x="722" y="244"/>
                  <a:pt x="728" y="263"/>
                </a:cubicBezTo>
                <a:cubicBezTo>
                  <a:pt x="724" y="244"/>
                  <a:pt x="720" y="225"/>
                  <a:pt x="716" y="206"/>
                </a:cubicBezTo>
                <a:lnTo>
                  <a:pt x="702" y="149"/>
                </a:lnTo>
                <a:lnTo>
                  <a:pt x="689" y="92"/>
                </a:lnTo>
                <a:lnTo>
                  <a:pt x="683" y="68"/>
                </a:lnTo>
                <a:cubicBezTo>
                  <a:pt x="717" y="54"/>
                  <a:pt x="752" y="40"/>
                  <a:pt x="786" y="26"/>
                </a:cubicBezTo>
                <a:lnTo>
                  <a:pt x="759" y="398"/>
                </a:lnTo>
                <a:lnTo>
                  <a:pt x="753" y="467"/>
                </a:lnTo>
                <a:lnTo>
                  <a:pt x="774" y="488"/>
                </a:lnTo>
                <a:lnTo>
                  <a:pt x="830" y="97"/>
                </a:lnTo>
                <a:lnTo>
                  <a:pt x="793" y="11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0" name="Freeform 14"/>
          <p:cNvSpPr>
            <a:spLocks noEditPoints="1"/>
          </p:cNvSpPr>
          <p:nvPr/>
        </p:nvSpPr>
        <p:spPr>
          <a:xfrm>
            <a:off x="887413" y="5554663"/>
            <a:ext cx="368300" cy="314325"/>
          </a:xfrm>
          <a:custGeom>
            <a:avLst/>
            <a:gdLst/>
            <a:ahLst/>
            <a:cxnLst>
              <a:cxn ang="0">
                <a:pos x="174823" y="61338"/>
              </a:cxn>
              <a:cxn ang="0">
                <a:pos x="32342" y="0"/>
              </a:cxn>
              <a:cxn ang="0">
                <a:pos x="32342" y="31545"/>
              </a:cxn>
              <a:cxn ang="0">
                <a:pos x="174823" y="61338"/>
              </a:cxn>
              <a:cxn ang="0">
                <a:pos x="334349" y="0"/>
              </a:cxn>
              <a:cxn ang="0">
                <a:pos x="191868" y="61338"/>
              </a:cxn>
              <a:cxn ang="0">
                <a:pos x="191868" y="61338"/>
              </a:cxn>
              <a:cxn ang="0">
                <a:pos x="334349" y="31545"/>
              </a:cxn>
              <a:cxn ang="0">
                <a:pos x="334349" y="0"/>
              </a:cxn>
              <a:cxn ang="0">
                <a:pos x="0" y="276899"/>
              </a:cxn>
              <a:cxn ang="0">
                <a:pos x="177009" y="314140"/>
              </a:cxn>
              <a:cxn ang="0">
                <a:pos x="177009" y="70977"/>
              </a:cxn>
              <a:cxn ang="0">
                <a:pos x="0" y="33736"/>
              </a:cxn>
              <a:cxn ang="0">
                <a:pos x="0" y="276899"/>
              </a:cxn>
              <a:cxn ang="0">
                <a:pos x="191868" y="70977"/>
              </a:cxn>
              <a:cxn ang="0">
                <a:pos x="191868" y="314140"/>
              </a:cxn>
              <a:cxn ang="0">
                <a:pos x="368877" y="276899"/>
              </a:cxn>
              <a:cxn ang="0">
                <a:pos x="368877" y="33736"/>
              </a:cxn>
              <a:cxn ang="0">
                <a:pos x="191868" y="70977"/>
              </a:cxn>
            </a:cxnLst>
            <a:pathLst>
              <a:path w="844" h="717">
                <a:moveTo>
                  <a:pt x="400" y="140"/>
                </a:moveTo>
                <a:lnTo>
                  <a:pt x="74" y="0"/>
                </a:lnTo>
                <a:lnTo>
                  <a:pt x="74" y="72"/>
                </a:lnTo>
                <a:lnTo>
                  <a:pt x="400" y="140"/>
                </a:lnTo>
                <a:close/>
                <a:moveTo>
                  <a:pt x="765" y="0"/>
                </a:moveTo>
                <a:lnTo>
                  <a:pt x="439" y="140"/>
                </a:lnTo>
                <a:lnTo>
                  <a:pt x="765" y="72"/>
                </a:lnTo>
                <a:lnTo>
                  <a:pt x="765" y="0"/>
                </a:lnTo>
                <a:close/>
                <a:moveTo>
                  <a:pt x="0" y="632"/>
                </a:moveTo>
                <a:lnTo>
                  <a:pt x="405" y="717"/>
                </a:lnTo>
                <a:lnTo>
                  <a:pt x="405" y="162"/>
                </a:lnTo>
                <a:lnTo>
                  <a:pt x="0" y="77"/>
                </a:lnTo>
                <a:lnTo>
                  <a:pt x="0" y="632"/>
                </a:lnTo>
                <a:close/>
                <a:moveTo>
                  <a:pt x="439" y="162"/>
                </a:moveTo>
                <a:lnTo>
                  <a:pt x="439" y="717"/>
                </a:lnTo>
                <a:lnTo>
                  <a:pt x="844" y="632"/>
                </a:lnTo>
                <a:lnTo>
                  <a:pt x="844" y="77"/>
                </a:lnTo>
                <a:lnTo>
                  <a:pt x="439" y="16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1" name="Freeform 15"/>
          <p:cNvSpPr>
            <a:spLocks noEditPoints="1"/>
          </p:cNvSpPr>
          <p:nvPr/>
        </p:nvSpPr>
        <p:spPr>
          <a:xfrm>
            <a:off x="1619250" y="5467350"/>
            <a:ext cx="293688" cy="350838"/>
          </a:xfrm>
          <a:custGeom>
            <a:avLst/>
            <a:gdLst/>
            <a:ahLst/>
            <a:cxnLst>
              <a:cxn ang="0">
                <a:pos x="141480" y="142916"/>
              </a:cxn>
              <a:cxn ang="0">
                <a:pos x="141480" y="349838"/>
              </a:cxn>
              <a:cxn ang="0">
                <a:pos x="293911" y="295916"/>
              </a:cxn>
              <a:cxn ang="0">
                <a:pos x="293911" y="88994"/>
              </a:cxn>
              <a:cxn ang="0">
                <a:pos x="141480" y="142916"/>
              </a:cxn>
              <a:cxn ang="0">
                <a:pos x="127902" y="156068"/>
              </a:cxn>
              <a:cxn ang="0">
                <a:pos x="127902" y="185002"/>
              </a:cxn>
              <a:cxn ang="0">
                <a:pos x="99868" y="171412"/>
              </a:cxn>
              <a:cxn ang="0">
                <a:pos x="99868" y="140286"/>
              </a:cxn>
              <a:cxn ang="0">
                <a:pos x="127902" y="156068"/>
              </a:cxn>
              <a:cxn ang="0">
                <a:pos x="252737" y="66636"/>
              </a:cxn>
              <a:cxn ang="0">
                <a:pos x="244853" y="62690"/>
              </a:cxn>
              <a:cxn ang="0">
                <a:pos x="98116" y="113982"/>
              </a:cxn>
              <a:cxn ang="0">
                <a:pos x="93736" y="117928"/>
              </a:cxn>
              <a:cxn ang="0">
                <a:pos x="93736" y="327918"/>
              </a:cxn>
              <a:cxn ang="0">
                <a:pos x="133596" y="349400"/>
              </a:cxn>
              <a:cxn ang="0">
                <a:pos x="133596" y="142916"/>
              </a:cxn>
              <a:cxn ang="0">
                <a:pos x="101182" y="125819"/>
              </a:cxn>
              <a:cxn ang="0">
                <a:pos x="101620" y="125381"/>
              </a:cxn>
              <a:cxn ang="0">
                <a:pos x="248795" y="74527"/>
              </a:cxn>
              <a:cxn ang="0">
                <a:pos x="252737" y="66636"/>
              </a:cxn>
              <a:cxn ang="0">
                <a:pos x="34166" y="94693"/>
              </a:cxn>
              <a:cxn ang="0">
                <a:pos x="34166" y="123189"/>
              </a:cxn>
              <a:cxn ang="0">
                <a:pos x="6132" y="109598"/>
              </a:cxn>
              <a:cxn ang="0">
                <a:pos x="6132" y="78911"/>
              </a:cxn>
              <a:cxn ang="0">
                <a:pos x="34166" y="94693"/>
              </a:cxn>
              <a:cxn ang="0">
                <a:pos x="159001" y="4822"/>
              </a:cxn>
              <a:cxn ang="0">
                <a:pos x="151555" y="877"/>
              </a:cxn>
              <a:cxn ang="0">
                <a:pos x="4380" y="52169"/>
              </a:cxn>
              <a:cxn ang="0">
                <a:pos x="0" y="56114"/>
              </a:cxn>
              <a:cxn ang="0">
                <a:pos x="0" y="266543"/>
              </a:cxn>
              <a:cxn ang="0">
                <a:pos x="40298" y="287586"/>
              </a:cxn>
              <a:cxn ang="0">
                <a:pos x="40298" y="81541"/>
              </a:cxn>
              <a:cxn ang="0">
                <a:pos x="7446" y="64005"/>
              </a:cxn>
              <a:cxn ang="0">
                <a:pos x="7884" y="64005"/>
              </a:cxn>
              <a:cxn ang="0">
                <a:pos x="155059" y="12713"/>
              </a:cxn>
              <a:cxn ang="0">
                <a:pos x="159001" y="4822"/>
              </a:cxn>
              <a:cxn ang="0">
                <a:pos x="81034" y="127134"/>
              </a:cxn>
              <a:cxn ang="0">
                <a:pos x="81034" y="155630"/>
              </a:cxn>
              <a:cxn ang="0">
                <a:pos x="53000" y="142039"/>
              </a:cxn>
              <a:cxn ang="0">
                <a:pos x="53000" y="111352"/>
              </a:cxn>
              <a:cxn ang="0">
                <a:pos x="81034" y="127134"/>
              </a:cxn>
              <a:cxn ang="0">
                <a:pos x="205869" y="37263"/>
              </a:cxn>
              <a:cxn ang="0">
                <a:pos x="198423" y="33318"/>
              </a:cxn>
              <a:cxn ang="0">
                <a:pos x="51248" y="84610"/>
              </a:cxn>
              <a:cxn ang="0">
                <a:pos x="46868" y="88555"/>
              </a:cxn>
              <a:cxn ang="0">
                <a:pos x="46868" y="298984"/>
              </a:cxn>
              <a:cxn ang="0">
                <a:pos x="87166" y="320027"/>
              </a:cxn>
              <a:cxn ang="0">
                <a:pos x="87166" y="113982"/>
              </a:cxn>
              <a:cxn ang="0">
                <a:pos x="54314" y="96447"/>
              </a:cxn>
              <a:cxn ang="0">
                <a:pos x="54752" y="96008"/>
              </a:cxn>
              <a:cxn ang="0">
                <a:pos x="201927" y="45155"/>
              </a:cxn>
              <a:cxn ang="0">
                <a:pos x="205869" y="37263"/>
              </a:cxn>
            </a:cxnLst>
            <a:pathLst>
              <a:path w="671" h="798">
                <a:moveTo>
                  <a:pt x="323" y="326"/>
                </a:moveTo>
                <a:lnTo>
                  <a:pt x="323" y="798"/>
                </a:lnTo>
                <a:lnTo>
                  <a:pt x="671" y="675"/>
                </a:lnTo>
                <a:lnTo>
                  <a:pt x="671" y="203"/>
                </a:lnTo>
                <a:lnTo>
                  <a:pt x="323" y="326"/>
                </a:lnTo>
                <a:close/>
                <a:moveTo>
                  <a:pt x="292" y="356"/>
                </a:moveTo>
                <a:lnTo>
                  <a:pt x="292" y="422"/>
                </a:lnTo>
                <a:cubicBezTo>
                  <a:pt x="260" y="416"/>
                  <a:pt x="228" y="391"/>
                  <a:pt x="228" y="391"/>
                </a:cubicBezTo>
                <a:lnTo>
                  <a:pt x="228" y="320"/>
                </a:lnTo>
                <a:cubicBezTo>
                  <a:pt x="267" y="352"/>
                  <a:pt x="292" y="356"/>
                  <a:pt x="292" y="356"/>
                </a:cubicBezTo>
                <a:close/>
                <a:moveTo>
                  <a:pt x="577" y="152"/>
                </a:moveTo>
                <a:cubicBezTo>
                  <a:pt x="575" y="145"/>
                  <a:pt x="567" y="141"/>
                  <a:pt x="559" y="143"/>
                </a:cubicBezTo>
                <a:lnTo>
                  <a:pt x="224" y="260"/>
                </a:lnTo>
                <a:cubicBezTo>
                  <a:pt x="219" y="261"/>
                  <a:pt x="215" y="265"/>
                  <a:pt x="214" y="269"/>
                </a:cubicBezTo>
                <a:lnTo>
                  <a:pt x="214" y="748"/>
                </a:lnTo>
                <a:cubicBezTo>
                  <a:pt x="226" y="772"/>
                  <a:pt x="275" y="797"/>
                  <a:pt x="305" y="797"/>
                </a:cubicBezTo>
                <a:lnTo>
                  <a:pt x="305" y="326"/>
                </a:lnTo>
                <a:cubicBezTo>
                  <a:pt x="289" y="324"/>
                  <a:pt x="253" y="305"/>
                  <a:pt x="231" y="287"/>
                </a:cubicBezTo>
                <a:cubicBezTo>
                  <a:pt x="231" y="286"/>
                  <a:pt x="232" y="286"/>
                  <a:pt x="232" y="286"/>
                </a:cubicBezTo>
                <a:lnTo>
                  <a:pt x="568" y="170"/>
                </a:lnTo>
                <a:cubicBezTo>
                  <a:pt x="575" y="167"/>
                  <a:pt x="579" y="159"/>
                  <a:pt x="577" y="152"/>
                </a:cubicBezTo>
                <a:close/>
                <a:moveTo>
                  <a:pt x="78" y="216"/>
                </a:moveTo>
                <a:lnTo>
                  <a:pt x="78" y="281"/>
                </a:lnTo>
                <a:cubicBezTo>
                  <a:pt x="46" y="275"/>
                  <a:pt x="14" y="250"/>
                  <a:pt x="14" y="250"/>
                </a:cubicBezTo>
                <a:lnTo>
                  <a:pt x="14" y="180"/>
                </a:lnTo>
                <a:cubicBezTo>
                  <a:pt x="53" y="212"/>
                  <a:pt x="78" y="216"/>
                  <a:pt x="78" y="216"/>
                </a:cubicBezTo>
                <a:close/>
                <a:moveTo>
                  <a:pt x="363" y="11"/>
                </a:moveTo>
                <a:cubicBezTo>
                  <a:pt x="361" y="4"/>
                  <a:pt x="353" y="0"/>
                  <a:pt x="346" y="2"/>
                </a:cubicBezTo>
                <a:lnTo>
                  <a:pt x="10" y="119"/>
                </a:lnTo>
                <a:cubicBezTo>
                  <a:pt x="5" y="121"/>
                  <a:pt x="2" y="124"/>
                  <a:pt x="0" y="128"/>
                </a:cubicBezTo>
                <a:lnTo>
                  <a:pt x="0" y="608"/>
                </a:lnTo>
                <a:cubicBezTo>
                  <a:pt x="12" y="631"/>
                  <a:pt x="61" y="656"/>
                  <a:pt x="92" y="656"/>
                </a:cubicBezTo>
                <a:lnTo>
                  <a:pt x="92" y="186"/>
                </a:lnTo>
                <a:cubicBezTo>
                  <a:pt x="76" y="183"/>
                  <a:pt x="40" y="164"/>
                  <a:pt x="17" y="146"/>
                </a:cubicBezTo>
                <a:cubicBezTo>
                  <a:pt x="18" y="146"/>
                  <a:pt x="18" y="146"/>
                  <a:pt x="18" y="146"/>
                </a:cubicBezTo>
                <a:lnTo>
                  <a:pt x="354" y="29"/>
                </a:lnTo>
                <a:cubicBezTo>
                  <a:pt x="362" y="26"/>
                  <a:pt x="366" y="19"/>
                  <a:pt x="363" y="11"/>
                </a:cubicBezTo>
                <a:close/>
                <a:moveTo>
                  <a:pt x="185" y="290"/>
                </a:moveTo>
                <a:lnTo>
                  <a:pt x="185" y="355"/>
                </a:lnTo>
                <a:cubicBezTo>
                  <a:pt x="153" y="349"/>
                  <a:pt x="121" y="324"/>
                  <a:pt x="121" y="324"/>
                </a:cubicBezTo>
                <a:lnTo>
                  <a:pt x="121" y="254"/>
                </a:lnTo>
                <a:cubicBezTo>
                  <a:pt x="160" y="286"/>
                  <a:pt x="185" y="290"/>
                  <a:pt x="185" y="290"/>
                </a:cubicBezTo>
                <a:close/>
                <a:moveTo>
                  <a:pt x="470" y="85"/>
                </a:moveTo>
                <a:cubicBezTo>
                  <a:pt x="468" y="78"/>
                  <a:pt x="460" y="74"/>
                  <a:pt x="453" y="76"/>
                </a:cubicBezTo>
                <a:lnTo>
                  <a:pt x="117" y="193"/>
                </a:lnTo>
                <a:cubicBezTo>
                  <a:pt x="112" y="195"/>
                  <a:pt x="108" y="198"/>
                  <a:pt x="107" y="202"/>
                </a:cubicBezTo>
                <a:lnTo>
                  <a:pt x="107" y="682"/>
                </a:lnTo>
                <a:cubicBezTo>
                  <a:pt x="119" y="705"/>
                  <a:pt x="168" y="730"/>
                  <a:pt x="199" y="730"/>
                </a:cubicBezTo>
                <a:lnTo>
                  <a:pt x="199" y="260"/>
                </a:lnTo>
                <a:cubicBezTo>
                  <a:pt x="183" y="257"/>
                  <a:pt x="146" y="238"/>
                  <a:pt x="124" y="220"/>
                </a:cubicBezTo>
                <a:cubicBezTo>
                  <a:pt x="125" y="220"/>
                  <a:pt x="125" y="220"/>
                  <a:pt x="125" y="219"/>
                </a:cubicBezTo>
                <a:lnTo>
                  <a:pt x="461" y="103"/>
                </a:lnTo>
                <a:cubicBezTo>
                  <a:pt x="469" y="100"/>
                  <a:pt x="473" y="93"/>
                  <a:pt x="470" y="8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2" name="Freeform 17"/>
          <p:cNvSpPr>
            <a:spLocks noEditPoints="1"/>
          </p:cNvSpPr>
          <p:nvPr/>
        </p:nvSpPr>
        <p:spPr>
          <a:xfrm>
            <a:off x="962025" y="4813300"/>
            <a:ext cx="257175" cy="376238"/>
          </a:xfrm>
          <a:custGeom>
            <a:avLst/>
            <a:gdLst/>
            <a:ahLst/>
            <a:cxnLst>
              <a:cxn ang="0">
                <a:pos x="122367" y="242183"/>
              </a:cxn>
              <a:cxn ang="0">
                <a:pos x="164590" y="218317"/>
              </a:cxn>
              <a:cxn ang="0">
                <a:pos x="191175" y="225359"/>
              </a:cxn>
              <a:cxn ang="0">
                <a:pos x="215804" y="176844"/>
              </a:cxn>
              <a:cxn ang="0">
                <a:pos x="234179" y="163151"/>
              </a:cxn>
              <a:cxn ang="0">
                <a:pos x="234961" y="104855"/>
              </a:cxn>
              <a:cxn ang="0">
                <a:pos x="216977" y="90378"/>
              </a:cxn>
              <a:cxn ang="0">
                <a:pos x="197039" y="42255"/>
              </a:cxn>
              <a:cxn ang="0">
                <a:pos x="175537" y="46559"/>
              </a:cxn>
              <a:cxn ang="0">
                <a:pos x="135269" y="22692"/>
              </a:cxn>
              <a:cxn ang="0">
                <a:pos x="125495" y="22692"/>
              </a:cxn>
              <a:cxn ang="0">
                <a:pos x="95783" y="46167"/>
              </a:cxn>
              <a:cxn ang="0">
                <a:pos x="86009" y="43429"/>
              </a:cxn>
              <a:cxn ang="0">
                <a:pos x="61770" y="45385"/>
              </a:cxn>
              <a:cxn ang="0">
                <a:pos x="26585" y="92335"/>
              </a:cxn>
              <a:cxn ang="0">
                <a:pos x="32840" y="114636"/>
              </a:cxn>
              <a:cxn ang="0">
                <a:pos x="21111" y="165889"/>
              </a:cxn>
              <a:cxn ang="0">
                <a:pos x="59815" y="201493"/>
              </a:cxn>
              <a:cxn ang="0">
                <a:pos x="64116" y="223794"/>
              </a:cxn>
              <a:cxn ang="0">
                <a:pos x="89918" y="217143"/>
              </a:cxn>
              <a:cxn ang="0">
                <a:pos x="97347" y="240227"/>
              </a:cxn>
              <a:cxn ang="0">
                <a:pos x="73108" y="241792"/>
              </a:cxn>
              <a:cxn ang="0">
                <a:pos x="40268" y="201102"/>
              </a:cxn>
              <a:cxn ang="0">
                <a:pos x="2346" y="171758"/>
              </a:cxn>
              <a:cxn ang="0">
                <a:pos x="16811" y="125982"/>
              </a:cxn>
              <a:cxn ang="0">
                <a:pos x="21111" y="73555"/>
              </a:cxn>
              <a:cxn ang="0">
                <a:pos x="42223" y="45385"/>
              </a:cxn>
              <a:cxn ang="0">
                <a:pos x="91482" y="24649"/>
              </a:cxn>
              <a:cxn ang="0">
                <a:pos x="98519" y="26605"/>
              </a:cxn>
              <a:cxn ang="0">
                <a:pos x="130577" y="0"/>
              </a:cxn>
              <a:cxn ang="0">
                <a:pos x="167718" y="28170"/>
              </a:cxn>
              <a:cxn ang="0">
                <a:pos x="211113" y="28952"/>
              </a:cxn>
              <a:cxn ang="0">
                <a:pos x="223232" y="71990"/>
              </a:cxn>
              <a:cxn ang="0">
                <a:pos x="250599" y="116592"/>
              </a:cxn>
              <a:cxn ang="0">
                <a:pos x="250208" y="151804"/>
              </a:cxn>
              <a:cxn ang="0">
                <a:pos x="221278" y="195624"/>
              </a:cxn>
              <a:cxn ang="0">
                <a:pos x="191175" y="244922"/>
              </a:cxn>
              <a:cxn ang="0">
                <a:pos x="164590" y="237879"/>
              </a:cxn>
              <a:cxn ang="0">
                <a:pos x="127450" y="264875"/>
              </a:cxn>
              <a:cxn ang="0">
                <a:pos x="128232" y="203449"/>
              </a:cxn>
              <a:cxn ang="0">
                <a:pos x="128232" y="215187"/>
              </a:cxn>
              <a:cxn ang="0">
                <a:pos x="206813" y="136546"/>
              </a:cxn>
              <a:cxn ang="0">
                <a:pos x="128232" y="192885"/>
              </a:cxn>
              <a:cxn ang="0">
                <a:pos x="184528" y="136546"/>
              </a:cxn>
              <a:cxn ang="0">
                <a:pos x="176318" y="258224"/>
              </a:cxn>
              <a:cxn ang="0">
                <a:pos x="143088" y="277395"/>
              </a:cxn>
              <a:cxn ang="0">
                <a:pos x="170063" y="331779"/>
              </a:cxn>
              <a:cxn ang="0">
                <a:pos x="221278" y="360731"/>
              </a:cxn>
              <a:cxn ang="0">
                <a:pos x="93437" y="262136"/>
              </a:cxn>
              <a:cxn ang="0">
                <a:pos x="64507" y="259006"/>
              </a:cxn>
              <a:cxn ang="0">
                <a:pos x="44959" y="369730"/>
              </a:cxn>
              <a:cxn ang="0">
                <a:pos x="119240" y="364644"/>
              </a:cxn>
              <a:cxn ang="0">
                <a:pos x="127450" y="280525"/>
              </a:cxn>
            </a:cxnLst>
            <a:pathLst>
              <a:path w="659" h="962">
                <a:moveTo>
                  <a:pt x="230" y="555"/>
                </a:moveTo>
                <a:cubicBezTo>
                  <a:pt x="254" y="555"/>
                  <a:pt x="278" y="567"/>
                  <a:pt x="290" y="585"/>
                </a:cubicBezTo>
                <a:lnTo>
                  <a:pt x="313" y="619"/>
                </a:lnTo>
                <a:cubicBezTo>
                  <a:pt x="320" y="629"/>
                  <a:pt x="331" y="630"/>
                  <a:pt x="338" y="619"/>
                </a:cubicBezTo>
                <a:lnTo>
                  <a:pt x="362" y="586"/>
                </a:lnTo>
                <a:cubicBezTo>
                  <a:pt x="375" y="569"/>
                  <a:pt x="398" y="558"/>
                  <a:pt x="421" y="558"/>
                </a:cubicBezTo>
                <a:cubicBezTo>
                  <a:pt x="429" y="558"/>
                  <a:pt x="436" y="559"/>
                  <a:pt x="443" y="561"/>
                </a:cubicBezTo>
                <a:lnTo>
                  <a:pt x="481" y="575"/>
                </a:lnTo>
                <a:cubicBezTo>
                  <a:pt x="484" y="576"/>
                  <a:pt x="486" y="576"/>
                  <a:pt x="489" y="576"/>
                </a:cubicBezTo>
                <a:cubicBezTo>
                  <a:pt x="500" y="576"/>
                  <a:pt x="501" y="567"/>
                  <a:pt x="501" y="561"/>
                </a:cubicBezTo>
                <a:lnTo>
                  <a:pt x="501" y="520"/>
                </a:lnTo>
                <a:cubicBezTo>
                  <a:pt x="502" y="490"/>
                  <a:pt x="524" y="461"/>
                  <a:pt x="552" y="452"/>
                </a:cubicBezTo>
                <a:lnTo>
                  <a:pt x="591" y="441"/>
                </a:lnTo>
                <a:cubicBezTo>
                  <a:pt x="597" y="439"/>
                  <a:pt x="602" y="436"/>
                  <a:pt x="603" y="432"/>
                </a:cubicBezTo>
                <a:cubicBezTo>
                  <a:pt x="604" y="428"/>
                  <a:pt x="603" y="422"/>
                  <a:pt x="599" y="417"/>
                </a:cubicBezTo>
                <a:lnTo>
                  <a:pt x="575" y="384"/>
                </a:lnTo>
                <a:cubicBezTo>
                  <a:pt x="558" y="360"/>
                  <a:pt x="559" y="323"/>
                  <a:pt x="577" y="300"/>
                </a:cubicBezTo>
                <a:lnTo>
                  <a:pt x="601" y="268"/>
                </a:lnTo>
                <a:cubicBezTo>
                  <a:pt x="605" y="263"/>
                  <a:pt x="607" y="257"/>
                  <a:pt x="605" y="253"/>
                </a:cubicBezTo>
                <a:cubicBezTo>
                  <a:pt x="604" y="249"/>
                  <a:pt x="600" y="246"/>
                  <a:pt x="594" y="244"/>
                </a:cubicBezTo>
                <a:lnTo>
                  <a:pt x="555" y="231"/>
                </a:lnTo>
                <a:cubicBezTo>
                  <a:pt x="527" y="222"/>
                  <a:pt x="506" y="192"/>
                  <a:pt x="507" y="162"/>
                </a:cubicBezTo>
                <a:lnTo>
                  <a:pt x="508" y="121"/>
                </a:lnTo>
                <a:cubicBezTo>
                  <a:pt x="508" y="116"/>
                  <a:pt x="507" y="111"/>
                  <a:pt x="504" y="108"/>
                </a:cubicBezTo>
                <a:cubicBezTo>
                  <a:pt x="501" y="106"/>
                  <a:pt x="498" y="105"/>
                  <a:pt x="495" y="105"/>
                </a:cubicBezTo>
                <a:cubicBezTo>
                  <a:pt x="493" y="105"/>
                  <a:pt x="490" y="106"/>
                  <a:pt x="488" y="106"/>
                </a:cubicBezTo>
                <a:lnTo>
                  <a:pt x="449" y="119"/>
                </a:lnTo>
                <a:cubicBezTo>
                  <a:pt x="443" y="121"/>
                  <a:pt x="436" y="122"/>
                  <a:pt x="429" y="122"/>
                </a:cubicBezTo>
                <a:cubicBezTo>
                  <a:pt x="405" y="122"/>
                  <a:pt x="382" y="110"/>
                  <a:pt x="369" y="92"/>
                </a:cubicBezTo>
                <a:lnTo>
                  <a:pt x="346" y="58"/>
                </a:lnTo>
                <a:cubicBezTo>
                  <a:pt x="343" y="53"/>
                  <a:pt x="338" y="50"/>
                  <a:pt x="334" y="50"/>
                </a:cubicBezTo>
                <a:cubicBezTo>
                  <a:pt x="328" y="50"/>
                  <a:pt x="326" y="50"/>
                  <a:pt x="322" y="56"/>
                </a:cubicBezTo>
                <a:lnTo>
                  <a:pt x="321" y="58"/>
                </a:lnTo>
                <a:cubicBezTo>
                  <a:pt x="311" y="74"/>
                  <a:pt x="298" y="93"/>
                  <a:pt x="287" y="104"/>
                </a:cubicBezTo>
                <a:cubicBezTo>
                  <a:pt x="280" y="111"/>
                  <a:pt x="269" y="120"/>
                  <a:pt x="255" y="120"/>
                </a:cubicBezTo>
                <a:cubicBezTo>
                  <a:pt x="251" y="120"/>
                  <a:pt x="247" y="119"/>
                  <a:pt x="245" y="118"/>
                </a:cubicBezTo>
                <a:lnTo>
                  <a:pt x="241" y="118"/>
                </a:lnTo>
                <a:lnTo>
                  <a:pt x="238" y="116"/>
                </a:lnTo>
                <a:cubicBezTo>
                  <a:pt x="234" y="115"/>
                  <a:pt x="227" y="113"/>
                  <a:pt x="220" y="111"/>
                </a:cubicBezTo>
                <a:cubicBezTo>
                  <a:pt x="210" y="108"/>
                  <a:pt x="192" y="103"/>
                  <a:pt x="189" y="103"/>
                </a:cubicBezTo>
                <a:cubicBezTo>
                  <a:pt x="181" y="101"/>
                  <a:pt x="173" y="100"/>
                  <a:pt x="171" y="100"/>
                </a:cubicBezTo>
                <a:cubicBezTo>
                  <a:pt x="161" y="100"/>
                  <a:pt x="158" y="108"/>
                  <a:pt x="158" y="116"/>
                </a:cubicBezTo>
                <a:lnTo>
                  <a:pt x="158" y="157"/>
                </a:lnTo>
                <a:cubicBezTo>
                  <a:pt x="158" y="187"/>
                  <a:pt x="135" y="216"/>
                  <a:pt x="107" y="225"/>
                </a:cubicBezTo>
                <a:lnTo>
                  <a:pt x="68" y="236"/>
                </a:lnTo>
                <a:cubicBezTo>
                  <a:pt x="62" y="238"/>
                  <a:pt x="58" y="241"/>
                  <a:pt x="56" y="246"/>
                </a:cubicBezTo>
                <a:cubicBezTo>
                  <a:pt x="55" y="249"/>
                  <a:pt x="56" y="255"/>
                  <a:pt x="60" y="260"/>
                </a:cubicBezTo>
                <a:lnTo>
                  <a:pt x="84" y="293"/>
                </a:lnTo>
                <a:cubicBezTo>
                  <a:pt x="101" y="317"/>
                  <a:pt x="101" y="354"/>
                  <a:pt x="83" y="377"/>
                </a:cubicBezTo>
                <a:lnTo>
                  <a:pt x="58" y="410"/>
                </a:lnTo>
                <a:cubicBezTo>
                  <a:pt x="54" y="415"/>
                  <a:pt x="53" y="420"/>
                  <a:pt x="54" y="424"/>
                </a:cubicBezTo>
                <a:cubicBezTo>
                  <a:pt x="55" y="428"/>
                  <a:pt x="59" y="431"/>
                  <a:pt x="65" y="433"/>
                </a:cubicBezTo>
                <a:lnTo>
                  <a:pt x="104" y="446"/>
                </a:lnTo>
                <a:cubicBezTo>
                  <a:pt x="132" y="455"/>
                  <a:pt x="153" y="486"/>
                  <a:pt x="153" y="515"/>
                </a:cubicBezTo>
                <a:lnTo>
                  <a:pt x="152" y="556"/>
                </a:lnTo>
                <a:cubicBezTo>
                  <a:pt x="151" y="561"/>
                  <a:pt x="153" y="566"/>
                  <a:pt x="155" y="568"/>
                </a:cubicBezTo>
                <a:cubicBezTo>
                  <a:pt x="158" y="571"/>
                  <a:pt x="162" y="572"/>
                  <a:pt x="164" y="572"/>
                </a:cubicBezTo>
                <a:cubicBezTo>
                  <a:pt x="167" y="572"/>
                  <a:pt x="169" y="571"/>
                  <a:pt x="172" y="571"/>
                </a:cubicBezTo>
                <a:lnTo>
                  <a:pt x="210" y="558"/>
                </a:lnTo>
                <a:cubicBezTo>
                  <a:pt x="217" y="556"/>
                  <a:pt x="223" y="555"/>
                  <a:pt x="230" y="555"/>
                </a:cubicBezTo>
                <a:close/>
                <a:moveTo>
                  <a:pt x="326" y="677"/>
                </a:moveTo>
                <a:cubicBezTo>
                  <a:pt x="305" y="677"/>
                  <a:pt x="285" y="666"/>
                  <a:pt x="272" y="647"/>
                </a:cubicBezTo>
                <a:lnTo>
                  <a:pt x="249" y="614"/>
                </a:lnTo>
                <a:cubicBezTo>
                  <a:pt x="246" y="609"/>
                  <a:pt x="238" y="605"/>
                  <a:pt x="230" y="605"/>
                </a:cubicBezTo>
                <a:cubicBezTo>
                  <a:pt x="228" y="605"/>
                  <a:pt x="227" y="605"/>
                  <a:pt x="225" y="606"/>
                </a:cubicBezTo>
                <a:lnTo>
                  <a:pt x="187" y="618"/>
                </a:lnTo>
                <a:cubicBezTo>
                  <a:pt x="162" y="626"/>
                  <a:pt x="136" y="620"/>
                  <a:pt x="120" y="603"/>
                </a:cubicBezTo>
                <a:cubicBezTo>
                  <a:pt x="107" y="591"/>
                  <a:pt x="101" y="573"/>
                  <a:pt x="102" y="554"/>
                </a:cubicBezTo>
                <a:lnTo>
                  <a:pt x="103" y="514"/>
                </a:lnTo>
                <a:cubicBezTo>
                  <a:pt x="103" y="506"/>
                  <a:pt x="96" y="496"/>
                  <a:pt x="88" y="493"/>
                </a:cubicBezTo>
                <a:lnTo>
                  <a:pt x="50" y="481"/>
                </a:lnTo>
                <a:cubicBezTo>
                  <a:pt x="28" y="474"/>
                  <a:pt x="12" y="458"/>
                  <a:pt x="6" y="439"/>
                </a:cubicBezTo>
                <a:cubicBezTo>
                  <a:pt x="0" y="419"/>
                  <a:pt x="4" y="397"/>
                  <a:pt x="18" y="379"/>
                </a:cubicBezTo>
                <a:lnTo>
                  <a:pt x="43" y="347"/>
                </a:lnTo>
                <a:cubicBezTo>
                  <a:pt x="48" y="341"/>
                  <a:pt x="48" y="328"/>
                  <a:pt x="43" y="322"/>
                </a:cubicBezTo>
                <a:lnTo>
                  <a:pt x="20" y="289"/>
                </a:lnTo>
                <a:cubicBezTo>
                  <a:pt x="6" y="271"/>
                  <a:pt x="2" y="249"/>
                  <a:pt x="9" y="229"/>
                </a:cubicBezTo>
                <a:cubicBezTo>
                  <a:pt x="16" y="210"/>
                  <a:pt x="32" y="195"/>
                  <a:pt x="54" y="188"/>
                </a:cubicBezTo>
                <a:lnTo>
                  <a:pt x="93" y="177"/>
                </a:lnTo>
                <a:cubicBezTo>
                  <a:pt x="100" y="175"/>
                  <a:pt x="108" y="164"/>
                  <a:pt x="108" y="157"/>
                </a:cubicBezTo>
                <a:lnTo>
                  <a:pt x="108" y="116"/>
                </a:lnTo>
                <a:cubicBezTo>
                  <a:pt x="108" y="79"/>
                  <a:pt x="135" y="50"/>
                  <a:pt x="171" y="50"/>
                </a:cubicBezTo>
                <a:cubicBezTo>
                  <a:pt x="180" y="50"/>
                  <a:pt x="193" y="52"/>
                  <a:pt x="200" y="54"/>
                </a:cubicBezTo>
                <a:cubicBezTo>
                  <a:pt x="203" y="55"/>
                  <a:pt x="213" y="57"/>
                  <a:pt x="234" y="63"/>
                </a:cubicBezTo>
                <a:cubicBezTo>
                  <a:pt x="241" y="65"/>
                  <a:pt x="247" y="67"/>
                  <a:pt x="251" y="68"/>
                </a:cubicBezTo>
                <a:lnTo>
                  <a:pt x="252" y="68"/>
                </a:lnTo>
                <a:cubicBezTo>
                  <a:pt x="252" y="68"/>
                  <a:pt x="252" y="68"/>
                  <a:pt x="252" y="68"/>
                </a:cubicBezTo>
                <a:cubicBezTo>
                  <a:pt x="258" y="63"/>
                  <a:pt x="267" y="50"/>
                  <a:pt x="279" y="31"/>
                </a:cubicBezTo>
                <a:lnTo>
                  <a:pt x="280" y="30"/>
                </a:lnTo>
                <a:cubicBezTo>
                  <a:pt x="293" y="10"/>
                  <a:pt x="310" y="0"/>
                  <a:pt x="334" y="0"/>
                </a:cubicBezTo>
                <a:cubicBezTo>
                  <a:pt x="355" y="0"/>
                  <a:pt x="374" y="11"/>
                  <a:pt x="387" y="30"/>
                </a:cubicBezTo>
                <a:lnTo>
                  <a:pt x="410" y="63"/>
                </a:lnTo>
                <a:cubicBezTo>
                  <a:pt x="413" y="68"/>
                  <a:pt x="421" y="72"/>
                  <a:pt x="429" y="72"/>
                </a:cubicBezTo>
                <a:cubicBezTo>
                  <a:pt x="432" y="72"/>
                  <a:pt x="433" y="72"/>
                  <a:pt x="434" y="71"/>
                </a:cubicBezTo>
                <a:lnTo>
                  <a:pt x="472" y="59"/>
                </a:lnTo>
                <a:cubicBezTo>
                  <a:pt x="497" y="51"/>
                  <a:pt x="523" y="57"/>
                  <a:pt x="540" y="74"/>
                </a:cubicBezTo>
                <a:cubicBezTo>
                  <a:pt x="552" y="86"/>
                  <a:pt x="558" y="104"/>
                  <a:pt x="558" y="123"/>
                </a:cubicBezTo>
                <a:lnTo>
                  <a:pt x="556" y="163"/>
                </a:lnTo>
                <a:cubicBezTo>
                  <a:pt x="556" y="171"/>
                  <a:pt x="564" y="181"/>
                  <a:pt x="571" y="184"/>
                </a:cubicBezTo>
                <a:lnTo>
                  <a:pt x="610" y="196"/>
                </a:lnTo>
                <a:cubicBezTo>
                  <a:pt x="631" y="203"/>
                  <a:pt x="647" y="219"/>
                  <a:pt x="653" y="238"/>
                </a:cubicBezTo>
                <a:cubicBezTo>
                  <a:pt x="659" y="258"/>
                  <a:pt x="655" y="280"/>
                  <a:pt x="641" y="298"/>
                </a:cubicBezTo>
                <a:lnTo>
                  <a:pt x="616" y="330"/>
                </a:lnTo>
                <a:cubicBezTo>
                  <a:pt x="612" y="336"/>
                  <a:pt x="611" y="349"/>
                  <a:pt x="616" y="355"/>
                </a:cubicBezTo>
                <a:lnTo>
                  <a:pt x="640" y="388"/>
                </a:lnTo>
                <a:cubicBezTo>
                  <a:pt x="653" y="406"/>
                  <a:pt x="657" y="428"/>
                  <a:pt x="650" y="448"/>
                </a:cubicBezTo>
                <a:cubicBezTo>
                  <a:pt x="644" y="467"/>
                  <a:pt x="627" y="482"/>
                  <a:pt x="605" y="489"/>
                </a:cubicBezTo>
                <a:lnTo>
                  <a:pt x="566" y="500"/>
                </a:lnTo>
                <a:cubicBezTo>
                  <a:pt x="559" y="502"/>
                  <a:pt x="551" y="513"/>
                  <a:pt x="551" y="520"/>
                </a:cubicBezTo>
                <a:lnTo>
                  <a:pt x="551" y="561"/>
                </a:lnTo>
                <a:cubicBezTo>
                  <a:pt x="551" y="599"/>
                  <a:pt x="525" y="626"/>
                  <a:pt x="489" y="626"/>
                </a:cubicBezTo>
                <a:cubicBezTo>
                  <a:pt x="481" y="626"/>
                  <a:pt x="472" y="625"/>
                  <a:pt x="464" y="622"/>
                </a:cubicBezTo>
                <a:lnTo>
                  <a:pt x="426" y="608"/>
                </a:lnTo>
                <a:cubicBezTo>
                  <a:pt x="425" y="608"/>
                  <a:pt x="423" y="608"/>
                  <a:pt x="421" y="608"/>
                </a:cubicBezTo>
                <a:cubicBezTo>
                  <a:pt x="413" y="608"/>
                  <a:pt x="405" y="612"/>
                  <a:pt x="402" y="616"/>
                </a:cubicBezTo>
                <a:lnTo>
                  <a:pt x="379" y="649"/>
                </a:lnTo>
                <a:cubicBezTo>
                  <a:pt x="365" y="667"/>
                  <a:pt x="346" y="677"/>
                  <a:pt x="326" y="677"/>
                </a:cubicBezTo>
                <a:close/>
                <a:moveTo>
                  <a:pt x="328" y="178"/>
                </a:moveTo>
                <a:cubicBezTo>
                  <a:pt x="234" y="178"/>
                  <a:pt x="157" y="254"/>
                  <a:pt x="157" y="349"/>
                </a:cubicBezTo>
                <a:cubicBezTo>
                  <a:pt x="157" y="443"/>
                  <a:pt x="234" y="520"/>
                  <a:pt x="328" y="520"/>
                </a:cubicBezTo>
                <a:cubicBezTo>
                  <a:pt x="423" y="520"/>
                  <a:pt x="499" y="443"/>
                  <a:pt x="499" y="349"/>
                </a:cubicBezTo>
                <a:cubicBezTo>
                  <a:pt x="499" y="254"/>
                  <a:pt x="423" y="178"/>
                  <a:pt x="328" y="178"/>
                </a:cubicBezTo>
                <a:close/>
                <a:moveTo>
                  <a:pt x="328" y="550"/>
                </a:moveTo>
                <a:cubicBezTo>
                  <a:pt x="217" y="550"/>
                  <a:pt x="127" y="460"/>
                  <a:pt x="127" y="349"/>
                </a:cubicBezTo>
                <a:cubicBezTo>
                  <a:pt x="127" y="238"/>
                  <a:pt x="217" y="148"/>
                  <a:pt x="328" y="148"/>
                </a:cubicBezTo>
                <a:cubicBezTo>
                  <a:pt x="439" y="148"/>
                  <a:pt x="529" y="238"/>
                  <a:pt x="529" y="349"/>
                </a:cubicBezTo>
                <a:cubicBezTo>
                  <a:pt x="529" y="460"/>
                  <a:pt x="439" y="550"/>
                  <a:pt x="328" y="550"/>
                </a:cubicBezTo>
                <a:close/>
                <a:moveTo>
                  <a:pt x="472" y="349"/>
                </a:moveTo>
                <a:cubicBezTo>
                  <a:pt x="472" y="428"/>
                  <a:pt x="408" y="493"/>
                  <a:pt x="328" y="493"/>
                </a:cubicBezTo>
                <a:cubicBezTo>
                  <a:pt x="249" y="493"/>
                  <a:pt x="184" y="428"/>
                  <a:pt x="184" y="349"/>
                </a:cubicBezTo>
                <a:cubicBezTo>
                  <a:pt x="184" y="269"/>
                  <a:pt x="249" y="205"/>
                  <a:pt x="328" y="205"/>
                </a:cubicBezTo>
                <a:cubicBezTo>
                  <a:pt x="408" y="205"/>
                  <a:pt x="472" y="269"/>
                  <a:pt x="472" y="349"/>
                </a:cubicBezTo>
                <a:close/>
                <a:moveTo>
                  <a:pt x="491" y="666"/>
                </a:moveTo>
                <a:cubicBezTo>
                  <a:pt x="491" y="666"/>
                  <a:pt x="490" y="666"/>
                  <a:pt x="489" y="666"/>
                </a:cubicBezTo>
                <a:cubicBezTo>
                  <a:pt x="476" y="666"/>
                  <a:pt x="463" y="664"/>
                  <a:pt x="451" y="660"/>
                </a:cubicBezTo>
                <a:lnTo>
                  <a:pt x="426" y="651"/>
                </a:lnTo>
                <a:lnTo>
                  <a:pt x="411" y="672"/>
                </a:lnTo>
                <a:cubicBezTo>
                  <a:pt x="399" y="689"/>
                  <a:pt x="383" y="701"/>
                  <a:pt x="366" y="709"/>
                </a:cubicBezTo>
                <a:lnTo>
                  <a:pt x="378" y="908"/>
                </a:lnTo>
                <a:cubicBezTo>
                  <a:pt x="379" y="925"/>
                  <a:pt x="387" y="926"/>
                  <a:pt x="395" y="913"/>
                </a:cubicBezTo>
                <a:lnTo>
                  <a:pt x="435" y="848"/>
                </a:lnTo>
                <a:cubicBezTo>
                  <a:pt x="444" y="834"/>
                  <a:pt x="460" y="832"/>
                  <a:pt x="471" y="844"/>
                </a:cubicBezTo>
                <a:lnTo>
                  <a:pt x="553" y="929"/>
                </a:lnTo>
                <a:cubicBezTo>
                  <a:pt x="564" y="941"/>
                  <a:pt x="570" y="938"/>
                  <a:pt x="566" y="922"/>
                </a:cubicBezTo>
                <a:cubicBezTo>
                  <a:pt x="566" y="922"/>
                  <a:pt x="514" y="744"/>
                  <a:pt x="491" y="666"/>
                </a:cubicBezTo>
                <a:close/>
                <a:moveTo>
                  <a:pt x="326" y="717"/>
                </a:moveTo>
                <a:cubicBezTo>
                  <a:pt x="291" y="717"/>
                  <a:pt x="260" y="700"/>
                  <a:pt x="239" y="670"/>
                </a:cubicBezTo>
                <a:lnTo>
                  <a:pt x="224" y="648"/>
                </a:lnTo>
                <a:lnTo>
                  <a:pt x="199" y="656"/>
                </a:lnTo>
                <a:cubicBezTo>
                  <a:pt x="188" y="660"/>
                  <a:pt x="176" y="662"/>
                  <a:pt x="165" y="662"/>
                </a:cubicBezTo>
                <a:cubicBezTo>
                  <a:pt x="160" y="662"/>
                  <a:pt x="155" y="661"/>
                  <a:pt x="150" y="660"/>
                </a:cubicBezTo>
                <a:cubicBezTo>
                  <a:pt x="129" y="738"/>
                  <a:pt x="81" y="915"/>
                  <a:pt x="80" y="920"/>
                </a:cubicBezTo>
                <a:cubicBezTo>
                  <a:pt x="77" y="936"/>
                  <a:pt x="87" y="962"/>
                  <a:pt x="115" y="945"/>
                </a:cubicBezTo>
                <a:cubicBezTo>
                  <a:pt x="119" y="943"/>
                  <a:pt x="203" y="874"/>
                  <a:pt x="203" y="874"/>
                </a:cubicBezTo>
                <a:cubicBezTo>
                  <a:pt x="215" y="863"/>
                  <a:pt x="226" y="862"/>
                  <a:pt x="240" y="875"/>
                </a:cubicBezTo>
                <a:lnTo>
                  <a:pt x="305" y="932"/>
                </a:lnTo>
                <a:cubicBezTo>
                  <a:pt x="317" y="943"/>
                  <a:pt x="334" y="937"/>
                  <a:pt x="334" y="921"/>
                </a:cubicBezTo>
                <a:lnTo>
                  <a:pt x="328" y="717"/>
                </a:lnTo>
                <a:cubicBezTo>
                  <a:pt x="327" y="717"/>
                  <a:pt x="326" y="717"/>
                  <a:pt x="326" y="71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3" name="Freeform 25"/>
          <p:cNvSpPr>
            <a:spLocks noEditPoints="1"/>
          </p:cNvSpPr>
          <p:nvPr/>
        </p:nvSpPr>
        <p:spPr>
          <a:xfrm>
            <a:off x="1573213" y="4810125"/>
            <a:ext cx="419100" cy="344488"/>
          </a:xfrm>
          <a:custGeom>
            <a:avLst/>
            <a:gdLst/>
            <a:ahLst/>
            <a:cxnLst>
              <a:cxn ang="0">
                <a:pos x="222860" y="260790"/>
              </a:cxn>
              <a:cxn ang="0">
                <a:pos x="16002" y="233030"/>
              </a:cxn>
              <a:cxn ang="0">
                <a:pos x="355952" y="242023"/>
              </a:cxn>
              <a:cxn ang="0">
                <a:pos x="350878" y="235376"/>
              </a:cxn>
              <a:cxn ang="0">
                <a:pos x="220909" y="247888"/>
              </a:cxn>
              <a:cxn ang="0">
                <a:pos x="17563" y="149358"/>
              </a:cxn>
              <a:cxn ang="0">
                <a:pos x="225202" y="254534"/>
              </a:cxn>
              <a:cxn ang="0">
                <a:pos x="355562" y="191194"/>
              </a:cxn>
              <a:cxn ang="0">
                <a:pos x="220909" y="247888"/>
              </a:cxn>
              <a:cxn ang="0">
                <a:pos x="307555" y="178291"/>
              </a:cxn>
              <a:cxn ang="0">
                <a:pos x="304042" y="136064"/>
              </a:cxn>
              <a:cxn ang="0">
                <a:pos x="87427" y="132937"/>
              </a:cxn>
              <a:cxn ang="0">
                <a:pos x="21857" y="147403"/>
              </a:cxn>
              <a:cxn ang="0">
                <a:pos x="220909" y="338988"/>
              </a:cxn>
              <a:cxn ang="0">
                <a:pos x="17563" y="240068"/>
              </a:cxn>
              <a:cxn ang="0">
                <a:pos x="225202" y="345635"/>
              </a:cxn>
              <a:cxn ang="0">
                <a:pos x="355562" y="282295"/>
              </a:cxn>
              <a:cxn ang="0">
                <a:pos x="220909" y="338988"/>
              </a:cxn>
              <a:cxn ang="0">
                <a:pos x="327460" y="105958"/>
              </a:cxn>
              <a:cxn ang="0">
                <a:pos x="324338" y="113387"/>
              </a:cxn>
              <a:cxn ang="0">
                <a:pos x="326289" y="124335"/>
              </a:cxn>
              <a:cxn ang="0">
                <a:pos x="317703" y="173208"/>
              </a:cxn>
              <a:cxn ang="0">
                <a:pos x="342292" y="130200"/>
              </a:cxn>
              <a:cxn ang="0">
                <a:pos x="339559" y="119643"/>
              </a:cxn>
              <a:cxn ang="0">
                <a:pos x="341901" y="108304"/>
              </a:cxn>
              <a:cxn ang="0">
                <a:pos x="339169" y="69987"/>
              </a:cxn>
              <a:cxn ang="0">
                <a:pos x="416448" y="53566"/>
              </a:cxn>
              <a:cxn ang="0">
                <a:pos x="237301" y="1564"/>
              </a:cxn>
              <a:cxn ang="0">
                <a:pos x="126847" y="8993"/>
              </a:cxn>
              <a:cxn ang="0">
                <a:pos x="3513" y="23850"/>
              </a:cxn>
              <a:cxn ang="0">
                <a:pos x="147142" y="99702"/>
              </a:cxn>
              <a:cxn ang="0">
                <a:pos x="318874" y="73506"/>
              </a:cxn>
              <a:cxn ang="0">
                <a:pos x="192807" y="49656"/>
              </a:cxn>
              <a:cxn ang="0">
                <a:pos x="323557" y="62949"/>
              </a:cxn>
              <a:cxn ang="0">
                <a:pos x="295065" y="86800"/>
              </a:cxn>
              <a:cxn ang="0">
                <a:pos x="96794" y="132937"/>
              </a:cxn>
              <a:cxn ang="0">
                <a:pos x="143239" y="107913"/>
              </a:cxn>
              <a:cxn ang="0">
                <a:pos x="295065" y="86800"/>
              </a:cxn>
            </a:cxnLst>
            <a:pathLst>
              <a:path w="1073" h="884">
                <a:moveTo>
                  <a:pt x="564" y="750"/>
                </a:moveTo>
                <a:cubicBezTo>
                  <a:pt x="557" y="722"/>
                  <a:pt x="556" y="694"/>
                  <a:pt x="571" y="667"/>
                </a:cubicBezTo>
                <a:lnTo>
                  <a:pt x="42" y="497"/>
                </a:lnTo>
                <a:cubicBezTo>
                  <a:pt x="22" y="524"/>
                  <a:pt x="17" y="559"/>
                  <a:pt x="41" y="596"/>
                </a:cubicBezTo>
                <a:lnTo>
                  <a:pt x="575" y="767"/>
                </a:lnTo>
                <a:lnTo>
                  <a:pt x="912" y="619"/>
                </a:lnTo>
                <a:cubicBezTo>
                  <a:pt x="921" y="615"/>
                  <a:pt x="919" y="608"/>
                  <a:pt x="908" y="605"/>
                </a:cubicBezTo>
                <a:lnTo>
                  <a:pt x="899" y="602"/>
                </a:lnTo>
                <a:lnTo>
                  <a:pt x="564" y="750"/>
                </a:lnTo>
                <a:close/>
                <a:moveTo>
                  <a:pt x="566" y="634"/>
                </a:moveTo>
                <a:cubicBezTo>
                  <a:pt x="559" y="606"/>
                  <a:pt x="558" y="578"/>
                  <a:pt x="573" y="551"/>
                </a:cubicBezTo>
                <a:lnTo>
                  <a:pt x="45" y="382"/>
                </a:lnTo>
                <a:cubicBezTo>
                  <a:pt x="24" y="408"/>
                  <a:pt x="19" y="443"/>
                  <a:pt x="43" y="480"/>
                </a:cubicBezTo>
                <a:lnTo>
                  <a:pt x="577" y="651"/>
                </a:lnTo>
                <a:lnTo>
                  <a:pt x="914" y="503"/>
                </a:lnTo>
                <a:cubicBezTo>
                  <a:pt x="923" y="499"/>
                  <a:pt x="922" y="493"/>
                  <a:pt x="911" y="489"/>
                </a:cubicBezTo>
                <a:lnTo>
                  <a:pt x="902" y="486"/>
                </a:lnTo>
                <a:lnTo>
                  <a:pt x="566" y="634"/>
                </a:lnTo>
                <a:close/>
                <a:moveTo>
                  <a:pt x="584" y="546"/>
                </a:moveTo>
                <a:lnTo>
                  <a:pt x="788" y="456"/>
                </a:lnTo>
                <a:lnTo>
                  <a:pt x="803" y="355"/>
                </a:lnTo>
                <a:lnTo>
                  <a:pt x="779" y="348"/>
                </a:lnTo>
                <a:cubicBezTo>
                  <a:pt x="768" y="432"/>
                  <a:pt x="560" y="438"/>
                  <a:pt x="502" y="438"/>
                </a:cubicBezTo>
                <a:cubicBezTo>
                  <a:pt x="442" y="438"/>
                  <a:pt x="224" y="431"/>
                  <a:pt x="224" y="340"/>
                </a:cubicBezTo>
                <a:lnTo>
                  <a:pt x="224" y="303"/>
                </a:lnTo>
                <a:lnTo>
                  <a:pt x="56" y="377"/>
                </a:lnTo>
                <a:lnTo>
                  <a:pt x="584" y="546"/>
                </a:lnTo>
                <a:close/>
                <a:moveTo>
                  <a:pt x="566" y="867"/>
                </a:moveTo>
                <a:cubicBezTo>
                  <a:pt x="559" y="839"/>
                  <a:pt x="558" y="810"/>
                  <a:pt x="573" y="783"/>
                </a:cubicBezTo>
                <a:lnTo>
                  <a:pt x="45" y="614"/>
                </a:lnTo>
                <a:cubicBezTo>
                  <a:pt x="24" y="641"/>
                  <a:pt x="19" y="676"/>
                  <a:pt x="43" y="713"/>
                </a:cubicBezTo>
                <a:lnTo>
                  <a:pt x="577" y="884"/>
                </a:lnTo>
                <a:lnTo>
                  <a:pt x="914" y="735"/>
                </a:lnTo>
                <a:cubicBezTo>
                  <a:pt x="923" y="731"/>
                  <a:pt x="922" y="725"/>
                  <a:pt x="911" y="722"/>
                </a:cubicBezTo>
                <a:lnTo>
                  <a:pt x="902" y="719"/>
                </a:lnTo>
                <a:lnTo>
                  <a:pt x="566" y="867"/>
                </a:lnTo>
                <a:close/>
                <a:moveTo>
                  <a:pt x="839" y="173"/>
                </a:moveTo>
                <a:lnTo>
                  <a:pt x="839" y="271"/>
                </a:lnTo>
                <a:cubicBezTo>
                  <a:pt x="836" y="272"/>
                  <a:pt x="832" y="274"/>
                  <a:pt x="832" y="277"/>
                </a:cubicBezTo>
                <a:lnTo>
                  <a:pt x="831" y="290"/>
                </a:lnTo>
                <a:cubicBezTo>
                  <a:pt x="831" y="298"/>
                  <a:pt x="838" y="301"/>
                  <a:pt x="837" y="307"/>
                </a:cubicBezTo>
                <a:lnTo>
                  <a:pt x="836" y="318"/>
                </a:lnTo>
                <a:cubicBezTo>
                  <a:pt x="836" y="323"/>
                  <a:pt x="831" y="327"/>
                  <a:pt x="831" y="333"/>
                </a:cubicBezTo>
                <a:lnTo>
                  <a:pt x="814" y="443"/>
                </a:lnTo>
                <a:cubicBezTo>
                  <a:pt x="821" y="456"/>
                  <a:pt x="886" y="456"/>
                  <a:pt x="894" y="443"/>
                </a:cubicBezTo>
                <a:lnTo>
                  <a:pt x="877" y="333"/>
                </a:lnTo>
                <a:cubicBezTo>
                  <a:pt x="877" y="327"/>
                  <a:pt x="872" y="323"/>
                  <a:pt x="871" y="318"/>
                </a:cubicBezTo>
                <a:lnTo>
                  <a:pt x="870" y="306"/>
                </a:lnTo>
                <a:cubicBezTo>
                  <a:pt x="870" y="300"/>
                  <a:pt x="877" y="299"/>
                  <a:pt x="877" y="291"/>
                </a:cubicBezTo>
                <a:lnTo>
                  <a:pt x="876" y="277"/>
                </a:lnTo>
                <a:cubicBezTo>
                  <a:pt x="876" y="274"/>
                  <a:pt x="872" y="272"/>
                  <a:pt x="869" y="271"/>
                </a:cubicBezTo>
                <a:cubicBezTo>
                  <a:pt x="869" y="172"/>
                  <a:pt x="869" y="285"/>
                  <a:pt x="869" y="179"/>
                </a:cubicBezTo>
                <a:lnTo>
                  <a:pt x="1066" y="144"/>
                </a:lnTo>
                <a:cubicBezTo>
                  <a:pt x="1072" y="143"/>
                  <a:pt x="1073" y="140"/>
                  <a:pt x="1067" y="137"/>
                </a:cubicBezTo>
                <a:cubicBezTo>
                  <a:pt x="972" y="110"/>
                  <a:pt x="885" y="84"/>
                  <a:pt x="806" y="61"/>
                </a:cubicBezTo>
                <a:cubicBezTo>
                  <a:pt x="735" y="41"/>
                  <a:pt x="669" y="21"/>
                  <a:pt x="608" y="4"/>
                </a:cubicBezTo>
                <a:cubicBezTo>
                  <a:pt x="597" y="0"/>
                  <a:pt x="590" y="0"/>
                  <a:pt x="579" y="1"/>
                </a:cubicBezTo>
                <a:cubicBezTo>
                  <a:pt x="499" y="8"/>
                  <a:pt x="415" y="15"/>
                  <a:pt x="325" y="23"/>
                </a:cubicBezTo>
                <a:cubicBezTo>
                  <a:pt x="227" y="31"/>
                  <a:pt x="122" y="40"/>
                  <a:pt x="10" y="49"/>
                </a:cubicBezTo>
                <a:cubicBezTo>
                  <a:pt x="0" y="51"/>
                  <a:pt x="2" y="58"/>
                  <a:pt x="9" y="61"/>
                </a:cubicBezTo>
                <a:cubicBezTo>
                  <a:pt x="53" y="84"/>
                  <a:pt x="102" y="110"/>
                  <a:pt x="156" y="138"/>
                </a:cubicBezTo>
                <a:cubicBezTo>
                  <a:pt x="222" y="173"/>
                  <a:pt x="295" y="211"/>
                  <a:pt x="377" y="255"/>
                </a:cubicBezTo>
                <a:cubicBezTo>
                  <a:pt x="385" y="259"/>
                  <a:pt x="400" y="260"/>
                  <a:pt x="412" y="258"/>
                </a:cubicBezTo>
                <a:cubicBezTo>
                  <a:pt x="547" y="235"/>
                  <a:pt x="682" y="211"/>
                  <a:pt x="817" y="188"/>
                </a:cubicBezTo>
                <a:cubicBezTo>
                  <a:pt x="817" y="183"/>
                  <a:pt x="815" y="180"/>
                  <a:pt x="809" y="179"/>
                </a:cubicBezTo>
                <a:lnTo>
                  <a:pt x="494" y="127"/>
                </a:lnTo>
                <a:cubicBezTo>
                  <a:pt x="466" y="123"/>
                  <a:pt x="471" y="103"/>
                  <a:pt x="487" y="106"/>
                </a:cubicBezTo>
                <a:lnTo>
                  <a:pt x="829" y="161"/>
                </a:lnTo>
                <a:cubicBezTo>
                  <a:pt x="835" y="162"/>
                  <a:pt x="839" y="167"/>
                  <a:pt x="839" y="173"/>
                </a:cubicBezTo>
                <a:close/>
                <a:moveTo>
                  <a:pt x="756" y="222"/>
                </a:moveTo>
                <a:lnTo>
                  <a:pt x="756" y="340"/>
                </a:lnTo>
                <a:cubicBezTo>
                  <a:pt x="756" y="439"/>
                  <a:pt x="248" y="439"/>
                  <a:pt x="248" y="340"/>
                </a:cubicBezTo>
                <a:lnTo>
                  <a:pt x="248" y="213"/>
                </a:lnTo>
                <a:cubicBezTo>
                  <a:pt x="287" y="234"/>
                  <a:pt x="327" y="255"/>
                  <a:pt x="367" y="276"/>
                </a:cubicBezTo>
                <a:cubicBezTo>
                  <a:pt x="380" y="283"/>
                  <a:pt x="401" y="284"/>
                  <a:pt x="416" y="281"/>
                </a:cubicBezTo>
                <a:cubicBezTo>
                  <a:pt x="529" y="261"/>
                  <a:pt x="642" y="242"/>
                  <a:pt x="756" y="22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4" name="Freeform 32"/>
          <p:cNvSpPr>
            <a:spLocks noEditPoints="1"/>
          </p:cNvSpPr>
          <p:nvPr/>
        </p:nvSpPr>
        <p:spPr>
          <a:xfrm>
            <a:off x="3189288" y="4778375"/>
            <a:ext cx="257175" cy="350838"/>
          </a:xfrm>
          <a:custGeom>
            <a:avLst/>
            <a:gdLst/>
            <a:ahLst/>
            <a:cxnLst>
              <a:cxn ang="0">
                <a:pos x="226065" y="89784"/>
              </a:cxn>
              <a:cxn ang="0">
                <a:pos x="225675" y="97591"/>
              </a:cxn>
              <a:cxn ang="0">
                <a:pos x="226844" y="106179"/>
              </a:cxn>
              <a:cxn ang="0">
                <a:pos x="212813" y="138579"/>
              </a:cxn>
              <a:cxn ang="0">
                <a:pos x="217880" y="102275"/>
              </a:cxn>
              <a:cxn ang="0">
                <a:pos x="217100" y="93687"/>
              </a:cxn>
              <a:cxn ang="0">
                <a:pos x="219049" y="87832"/>
              </a:cxn>
              <a:cxn ang="0">
                <a:pos x="221777" y="35913"/>
              </a:cxn>
              <a:cxn ang="0">
                <a:pos x="224506" y="44111"/>
              </a:cxn>
              <a:cxn ang="0">
                <a:pos x="250230" y="64800"/>
              </a:cxn>
              <a:cxn ang="0">
                <a:pos x="224506" y="87832"/>
              </a:cxn>
              <a:cxn ang="0">
                <a:pos x="149671" y="1171"/>
              </a:cxn>
              <a:cxn ang="0">
                <a:pos x="216321" y="39036"/>
              </a:cxn>
              <a:cxn ang="0">
                <a:pos x="185529" y="72217"/>
              </a:cxn>
              <a:cxn ang="0">
                <a:pos x="67819" y="90955"/>
              </a:cxn>
              <a:cxn ang="0">
                <a:pos x="104068" y="38256"/>
              </a:cxn>
              <a:cxn ang="0">
                <a:pos x="174616" y="44892"/>
              </a:cxn>
              <a:cxn ang="0">
                <a:pos x="101729" y="34742"/>
              </a:cxn>
              <a:cxn ang="0">
                <a:pos x="4677" y="24593"/>
              </a:cxn>
              <a:cxn ang="0">
                <a:pos x="65481" y="97201"/>
              </a:cxn>
              <a:cxn ang="0">
                <a:pos x="40926" y="226021"/>
              </a:cxn>
              <a:cxn ang="0">
                <a:pos x="83800" y="202989"/>
              </a:cxn>
              <a:cxn ang="0">
                <a:pos x="98611" y="200647"/>
              </a:cxn>
              <a:cxn ang="0">
                <a:pos x="114592" y="211968"/>
              </a:cxn>
              <a:cxn ang="0">
                <a:pos x="158635" y="201037"/>
              </a:cxn>
              <a:cxn ang="0">
                <a:pos x="163702" y="212358"/>
              </a:cxn>
              <a:cxn ang="0">
                <a:pos x="177344" y="204551"/>
              </a:cxn>
              <a:cxn ang="0">
                <a:pos x="196053" y="119061"/>
              </a:cxn>
              <a:cxn ang="0">
                <a:pos x="65481" y="97201"/>
              </a:cxn>
              <a:cxn ang="0">
                <a:pos x="99780" y="124526"/>
              </a:cxn>
              <a:cxn ang="0">
                <a:pos x="91985" y="178006"/>
              </a:cxn>
              <a:cxn ang="0">
                <a:pos x="137978" y="203770"/>
              </a:cxn>
              <a:cxn ang="0">
                <a:pos x="169549" y="124916"/>
              </a:cxn>
              <a:cxn ang="0">
                <a:pos x="147332" y="105789"/>
              </a:cxn>
              <a:cxn ang="0">
                <a:pos x="33520" y="239293"/>
              </a:cxn>
              <a:cxn ang="0">
                <a:pos x="128623" y="250223"/>
              </a:cxn>
              <a:cxn ang="0">
                <a:pos x="222557" y="238122"/>
              </a:cxn>
              <a:cxn ang="0">
                <a:pos x="129013" y="350937"/>
              </a:cxn>
            </a:cxnLst>
            <a:pathLst>
              <a:path w="661" h="899">
                <a:moveTo>
                  <a:pt x="576" y="225"/>
                </a:moveTo>
                <a:cubicBezTo>
                  <a:pt x="579" y="226"/>
                  <a:pt x="580" y="227"/>
                  <a:pt x="580" y="230"/>
                </a:cubicBezTo>
                <a:lnTo>
                  <a:pt x="581" y="240"/>
                </a:lnTo>
                <a:cubicBezTo>
                  <a:pt x="581" y="246"/>
                  <a:pt x="579" y="246"/>
                  <a:pt x="579" y="250"/>
                </a:cubicBezTo>
                <a:lnTo>
                  <a:pt x="579" y="262"/>
                </a:lnTo>
                <a:cubicBezTo>
                  <a:pt x="580" y="266"/>
                  <a:pt x="582" y="267"/>
                  <a:pt x="582" y="272"/>
                </a:cubicBezTo>
                <a:lnTo>
                  <a:pt x="592" y="355"/>
                </a:lnTo>
                <a:cubicBezTo>
                  <a:pt x="587" y="365"/>
                  <a:pt x="551" y="364"/>
                  <a:pt x="546" y="355"/>
                </a:cubicBezTo>
                <a:lnTo>
                  <a:pt x="556" y="272"/>
                </a:lnTo>
                <a:cubicBezTo>
                  <a:pt x="556" y="267"/>
                  <a:pt x="558" y="266"/>
                  <a:pt x="559" y="262"/>
                </a:cubicBezTo>
                <a:lnTo>
                  <a:pt x="559" y="251"/>
                </a:lnTo>
                <a:cubicBezTo>
                  <a:pt x="559" y="246"/>
                  <a:pt x="557" y="245"/>
                  <a:pt x="557" y="240"/>
                </a:cubicBezTo>
                <a:lnTo>
                  <a:pt x="558" y="230"/>
                </a:lnTo>
                <a:cubicBezTo>
                  <a:pt x="558" y="227"/>
                  <a:pt x="559" y="226"/>
                  <a:pt x="562" y="225"/>
                </a:cubicBezTo>
                <a:lnTo>
                  <a:pt x="562" y="92"/>
                </a:lnTo>
                <a:lnTo>
                  <a:pt x="569" y="92"/>
                </a:lnTo>
                <a:cubicBezTo>
                  <a:pt x="573" y="92"/>
                  <a:pt x="576" y="95"/>
                  <a:pt x="576" y="99"/>
                </a:cubicBezTo>
                <a:lnTo>
                  <a:pt x="576" y="113"/>
                </a:lnTo>
                <a:lnTo>
                  <a:pt x="643" y="156"/>
                </a:lnTo>
                <a:cubicBezTo>
                  <a:pt x="648" y="160"/>
                  <a:pt x="647" y="165"/>
                  <a:pt x="642" y="166"/>
                </a:cubicBezTo>
                <a:lnTo>
                  <a:pt x="576" y="174"/>
                </a:lnTo>
                <a:lnTo>
                  <a:pt x="576" y="225"/>
                </a:lnTo>
                <a:close/>
                <a:moveTo>
                  <a:pt x="15" y="54"/>
                </a:moveTo>
                <a:lnTo>
                  <a:pt x="384" y="3"/>
                </a:lnTo>
                <a:cubicBezTo>
                  <a:pt x="399" y="1"/>
                  <a:pt x="405" y="0"/>
                  <a:pt x="419" y="9"/>
                </a:cubicBezTo>
                <a:lnTo>
                  <a:pt x="555" y="100"/>
                </a:lnTo>
                <a:lnTo>
                  <a:pt x="555" y="176"/>
                </a:lnTo>
                <a:lnTo>
                  <a:pt x="476" y="185"/>
                </a:lnTo>
                <a:lnTo>
                  <a:pt x="487" y="233"/>
                </a:lnTo>
                <a:cubicBezTo>
                  <a:pt x="384" y="209"/>
                  <a:pt x="277" y="209"/>
                  <a:pt x="174" y="233"/>
                </a:cubicBezTo>
                <a:lnTo>
                  <a:pt x="195" y="143"/>
                </a:lnTo>
                <a:cubicBezTo>
                  <a:pt x="203" y="112"/>
                  <a:pt x="233" y="102"/>
                  <a:pt x="267" y="98"/>
                </a:cubicBezTo>
                <a:cubicBezTo>
                  <a:pt x="309" y="92"/>
                  <a:pt x="353" y="92"/>
                  <a:pt x="395" y="98"/>
                </a:cubicBezTo>
                <a:cubicBezTo>
                  <a:pt x="415" y="100"/>
                  <a:pt x="434" y="105"/>
                  <a:pt x="448" y="115"/>
                </a:cubicBezTo>
                <a:cubicBezTo>
                  <a:pt x="431" y="98"/>
                  <a:pt x="415" y="93"/>
                  <a:pt x="386" y="90"/>
                </a:cubicBezTo>
                <a:cubicBezTo>
                  <a:pt x="341" y="84"/>
                  <a:pt x="306" y="83"/>
                  <a:pt x="261" y="89"/>
                </a:cubicBezTo>
                <a:cubicBezTo>
                  <a:pt x="194" y="97"/>
                  <a:pt x="185" y="122"/>
                  <a:pt x="175" y="168"/>
                </a:cubicBezTo>
                <a:lnTo>
                  <a:pt x="12" y="63"/>
                </a:lnTo>
                <a:cubicBezTo>
                  <a:pt x="6" y="59"/>
                  <a:pt x="8" y="54"/>
                  <a:pt x="15" y="54"/>
                </a:cubicBezTo>
                <a:close/>
                <a:moveTo>
                  <a:pt x="168" y="249"/>
                </a:moveTo>
                <a:cubicBezTo>
                  <a:pt x="161" y="267"/>
                  <a:pt x="159" y="286"/>
                  <a:pt x="157" y="305"/>
                </a:cubicBezTo>
                <a:cubicBezTo>
                  <a:pt x="151" y="404"/>
                  <a:pt x="166" y="484"/>
                  <a:pt x="105" y="579"/>
                </a:cubicBezTo>
                <a:cubicBezTo>
                  <a:pt x="137" y="557"/>
                  <a:pt x="171" y="539"/>
                  <a:pt x="206" y="524"/>
                </a:cubicBezTo>
                <a:lnTo>
                  <a:pt x="215" y="520"/>
                </a:lnTo>
                <a:cubicBezTo>
                  <a:pt x="222" y="527"/>
                  <a:pt x="232" y="539"/>
                  <a:pt x="241" y="544"/>
                </a:cubicBezTo>
                <a:cubicBezTo>
                  <a:pt x="244" y="545"/>
                  <a:pt x="251" y="526"/>
                  <a:pt x="253" y="514"/>
                </a:cubicBezTo>
                <a:cubicBezTo>
                  <a:pt x="253" y="514"/>
                  <a:pt x="253" y="515"/>
                  <a:pt x="253" y="515"/>
                </a:cubicBezTo>
                <a:cubicBezTo>
                  <a:pt x="266" y="526"/>
                  <a:pt x="280" y="535"/>
                  <a:pt x="294" y="543"/>
                </a:cubicBezTo>
                <a:cubicBezTo>
                  <a:pt x="319" y="557"/>
                  <a:pt x="342" y="557"/>
                  <a:pt x="367" y="543"/>
                </a:cubicBezTo>
                <a:cubicBezTo>
                  <a:pt x="381" y="535"/>
                  <a:pt x="395" y="526"/>
                  <a:pt x="407" y="515"/>
                </a:cubicBezTo>
                <a:cubicBezTo>
                  <a:pt x="408" y="515"/>
                  <a:pt x="408" y="514"/>
                  <a:pt x="408" y="514"/>
                </a:cubicBezTo>
                <a:cubicBezTo>
                  <a:pt x="410" y="526"/>
                  <a:pt x="417" y="545"/>
                  <a:pt x="420" y="544"/>
                </a:cubicBezTo>
                <a:cubicBezTo>
                  <a:pt x="429" y="539"/>
                  <a:pt x="439" y="527"/>
                  <a:pt x="446" y="520"/>
                </a:cubicBezTo>
                <a:lnTo>
                  <a:pt x="455" y="524"/>
                </a:lnTo>
                <a:cubicBezTo>
                  <a:pt x="490" y="539"/>
                  <a:pt x="524" y="557"/>
                  <a:pt x="556" y="579"/>
                </a:cubicBezTo>
                <a:cubicBezTo>
                  <a:pt x="491" y="476"/>
                  <a:pt x="510" y="404"/>
                  <a:pt x="503" y="305"/>
                </a:cubicBezTo>
                <a:cubicBezTo>
                  <a:pt x="502" y="286"/>
                  <a:pt x="499" y="267"/>
                  <a:pt x="492" y="249"/>
                </a:cubicBezTo>
                <a:cubicBezTo>
                  <a:pt x="386" y="226"/>
                  <a:pt x="275" y="226"/>
                  <a:pt x="168" y="249"/>
                </a:cubicBezTo>
                <a:close/>
                <a:moveTo>
                  <a:pt x="378" y="271"/>
                </a:moveTo>
                <a:cubicBezTo>
                  <a:pt x="360" y="295"/>
                  <a:pt x="312" y="314"/>
                  <a:pt x="256" y="319"/>
                </a:cubicBezTo>
                <a:cubicBezTo>
                  <a:pt x="246" y="320"/>
                  <a:pt x="236" y="320"/>
                  <a:pt x="226" y="320"/>
                </a:cubicBezTo>
                <a:cubicBezTo>
                  <a:pt x="212" y="361"/>
                  <a:pt x="219" y="424"/>
                  <a:pt x="236" y="456"/>
                </a:cubicBezTo>
                <a:cubicBezTo>
                  <a:pt x="251" y="483"/>
                  <a:pt x="274" y="504"/>
                  <a:pt x="307" y="522"/>
                </a:cubicBezTo>
                <a:cubicBezTo>
                  <a:pt x="323" y="531"/>
                  <a:pt x="338" y="531"/>
                  <a:pt x="354" y="522"/>
                </a:cubicBezTo>
                <a:cubicBezTo>
                  <a:pt x="387" y="504"/>
                  <a:pt x="410" y="483"/>
                  <a:pt x="424" y="456"/>
                </a:cubicBezTo>
                <a:cubicBezTo>
                  <a:pt x="441" y="424"/>
                  <a:pt x="449" y="362"/>
                  <a:pt x="435" y="320"/>
                </a:cubicBezTo>
                <a:cubicBezTo>
                  <a:pt x="424" y="317"/>
                  <a:pt x="413" y="310"/>
                  <a:pt x="403" y="301"/>
                </a:cubicBezTo>
                <a:cubicBezTo>
                  <a:pt x="392" y="292"/>
                  <a:pt x="384" y="282"/>
                  <a:pt x="378" y="271"/>
                </a:cubicBezTo>
                <a:close/>
                <a:moveTo>
                  <a:pt x="0" y="705"/>
                </a:moveTo>
                <a:cubicBezTo>
                  <a:pt x="23" y="672"/>
                  <a:pt x="52" y="641"/>
                  <a:pt x="86" y="613"/>
                </a:cubicBezTo>
                <a:cubicBezTo>
                  <a:pt x="124" y="583"/>
                  <a:pt x="166" y="559"/>
                  <a:pt x="210" y="540"/>
                </a:cubicBezTo>
                <a:cubicBezTo>
                  <a:pt x="237" y="576"/>
                  <a:pt x="275" y="610"/>
                  <a:pt x="330" y="641"/>
                </a:cubicBezTo>
                <a:cubicBezTo>
                  <a:pt x="380" y="612"/>
                  <a:pt x="421" y="578"/>
                  <a:pt x="450" y="539"/>
                </a:cubicBezTo>
                <a:cubicBezTo>
                  <a:pt x="493" y="558"/>
                  <a:pt x="534" y="581"/>
                  <a:pt x="571" y="610"/>
                </a:cubicBezTo>
                <a:cubicBezTo>
                  <a:pt x="607" y="639"/>
                  <a:pt x="637" y="671"/>
                  <a:pt x="661" y="705"/>
                </a:cubicBezTo>
                <a:cubicBezTo>
                  <a:pt x="596" y="821"/>
                  <a:pt x="473" y="899"/>
                  <a:pt x="331" y="899"/>
                </a:cubicBezTo>
                <a:cubicBezTo>
                  <a:pt x="188" y="899"/>
                  <a:pt x="65" y="821"/>
                  <a:pt x="0" y="70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5" name="Freeform 33"/>
          <p:cNvSpPr>
            <a:spLocks noEditPoints="1"/>
          </p:cNvSpPr>
          <p:nvPr/>
        </p:nvSpPr>
        <p:spPr>
          <a:xfrm>
            <a:off x="3883025" y="4805363"/>
            <a:ext cx="288925" cy="382587"/>
          </a:xfrm>
          <a:custGeom>
            <a:avLst/>
            <a:gdLst/>
            <a:ahLst/>
            <a:cxnLst>
              <a:cxn ang="0">
                <a:pos x="241073" y="90430"/>
              </a:cxn>
              <a:cxn ang="0">
                <a:pos x="240683" y="98259"/>
              </a:cxn>
              <a:cxn ang="0">
                <a:pos x="241853" y="106480"/>
              </a:cxn>
              <a:cxn ang="0">
                <a:pos x="227810" y="138972"/>
              </a:cxn>
              <a:cxn ang="0">
                <a:pos x="232881" y="102957"/>
              </a:cxn>
              <a:cxn ang="0">
                <a:pos x="232101" y="93953"/>
              </a:cxn>
              <a:cxn ang="0">
                <a:pos x="234052" y="88472"/>
              </a:cxn>
              <a:cxn ang="0">
                <a:pos x="236392" y="36407"/>
              </a:cxn>
              <a:cxn ang="0">
                <a:pos x="239513" y="44628"/>
              </a:cxn>
              <a:cxn ang="0">
                <a:pos x="264478" y="65376"/>
              </a:cxn>
              <a:cxn ang="0">
                <a:pos x="239513" y="88472"/>
              </a:cxn>
              <a:cxn ang="0">
                <a:pos x="165397" y="1566"/>
              </a:cxn>
              <a:cxn ang="0">
                <a:pos x="231321" y="39539"/>
              </a:cxn>
              <a:cxn ang="0">
                <a:pos x="200894" y="72422"/>
              </a:cxn>
              <a:cxn ang="0">
                <a:pos x="84649" y="91604"/>
              </a:cxn>
              <a:cxn ang="0">
                <a:pos x="120147" y="38364"/>
              </a:cxn>
              <a:cxn ang="0">
                <a:pos x="189972" y="45411"/>
              </a:cxn>
              <a:cxn ang="0">
                <a:pos x="117806" y="35232"/>
              </a:cxn>
              <a:cxn ang="0">
                <a:pos x="22235" y="25054"/>
              </a:cxn>
              <a:cxn ang="0">
                <a:pos x="103373" y="115875"/>
              </a:cxn>
              <a:cxn ang="0">
                <a:pos x="177489" y="101391"/>
              </a:cxn>
              <a:cxn ang="0">
                <a:pos x="184901" y="106089"/>
              </a:cxn>
              <a:cxn ang="0">
                <a:pos x="186851" y="122922"/>
              </a:cxn>
              <a:cxn ang="0">
                <a:pos x="191532" y="122139"/>
              </a:cxn>
              <a:cxn ang="0">
                <a:pos x="201675" y="139755"/>
              </a:cxn>
              <a:cxn ang="0">
                <a:pos x="189972" y="163635"/>
              </a:cxn>
              <a:cxn ang="0">
                <a:pos x="129899" y="204348"/>
              </a:cxn>
              <a:cxn ang="0">
                <a:pos x="97912" y="162069"/>
              </a:cxn>
              <a:cxn ang="0">
                <a:pos x="93231" y="117441"/>
              </a:cxn>
              <a:cxn ang="0">
                <a:pos x="102593" y="125662"/>
              </a:cxn>
              <a:cxn ang="0">
                <a:pos x="205575" y="97085"/>
              </a:cxn>
              <a:cxn ang="0">
                <a:pos x="210647" y="140929"/>
              </a:cxn>
              <a:cxn ang="0">
                <a:pos x="164616" y="212177"/>
              </a:cxn>
              <a:cxn ang="0">
                <a:pos x="91670" y="170290"/>
              </a:cxn>
              <a:cxn ang="0">
                <a:pos x="83478" y="112744"/>
              </a:cxn>
              <a:cxn ang="0">
                <a:pos x="205575" y="97085"/>
              </a:cxn>
              <a:cxn ang="0">
                <a:pos x="15213" y="260328"/>
              </a:cxn>
              <a:cxn ang="0">
                <a:pos x="131849" y="281467"/>
              </a:cxn>
              <a:cxn ang="0">
                <a:pos x="124828" y="232925"/>
              </a:cxn>
              <a:cxn ang="0">
                <a:pos x="165397" y="225487"/>
              </a:cxn>
              <a:cxn ang="0">
                <a:pos x="154474" y="252107"/>
              </a:cxn>
              <a:cxn ang="0">
                <a:pos x="191922" y="216483"/>
              </a:cxn>
              <a:cxn ang="0">
                <a:pos x="289444" y="285774"/>
              </a:cxn>
            </a:cxnLst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6" name="Freeform 34"/>
          <p:cNvSpPr>
            <a:spLocks noEditPoints="1"/>
          </p:cNvSpPr>
          <p:nvPr/>
        </p:nvSpPr>
        <p:spPr>
          <a:xfrm>
            <a:off x="2359025" y="4860925"/>
            <a:ext cx="387350" cy="315913"/>
          </a:xfrm>
          <a:custGeom>
            <a:avLst/>
            <a:gdLst/>
            <a:ahLst/>
            <a:cxnLst>
              <a:cxn ang="0">
                <a:pos x="285476" y="173967"/>
              </a:cxn>
              <a:cxn ang="0">
                <a:pos x="278846" y="173187"/>
              </a:cxn>
              <a:cxn ang="0">
                <a:pos x="267147" y="139252"/>
              </a:cxn>
              <a:cxn ang="0">
                <a:pos x="257397" y="113118"/>
              </a:cxn>
              <a:cxn ang="0">
                <a:pos x="236727" y="116238"/>
              </a:cxn>
              <a:cxn ang="0">
                <a:pos x="238677" y="109217"/>
              </a:cxn>
              <a:cxn ang="0">
                <a:pos x="269877" y="86203"/>
              </a:cxn>
              <a:cxn ang="0">
                <a:pos x="280796" y="89324"/>
              </a:cxn>
              <a:cxn ang="0">
                <a:pos x="287816" y="162655"/>
              </a:cxn>
              <a:cxn ang="0">
                <a:pos x="234387" y="149393"/>
              </a:cxn>
              <a:cxn ang="0">
                <a:pos x="226587" y="151734"/>
              </a:cxn>
              <a:cxn ang="0">
                <a:pos x="208647" y="154854"/>
              </a:cxn>
              <a:cxn ang="0">
                <a:pos x="210987" y="174357"/>
              </a:cxn>
              <a:cxn ang="0">
                <a:pos x="205527" y="178258"/>
              </a:cxn>
              <a:cxn ang="0">
                <a:pos x="200067" y="176307"/>
              </a:cxn>
              <a:cxn ang="0">
                <a:pos x="186028" y="159535"/>
              </a:cxn>
              <a:cxn ang="0">
                <a:pos x="175888" y="159925"/>
              </a:cxn>
              <a:cxn ang="0">
                <a:pos x="172378" y="154464"/>
              </a:cxn>
              <a:cxn ang="0">
                <a:pos x="193438" y="147833"/>
              </a:cxn>
              <a:cxn ang="0">
                <a:pos x="195387" y="133791"/>
              </a:cxn>
              <a:cxn ang="0">
                <a:pos x="206697" y="127940"/>
              </a:cxn>
              <a:cxn ang="0">
                <a:pos x="208257" y="145493"/>
              </a:cxn>
              <a:cxn ang="0">
                <a:pos x="228927" y="142762"/>
              </a:cxn>
              <a:cxn ang="0">
                <a:pos x="234387" y="149393"/>
              </a:cxn>
              <a:cxn ang="0">
                <a:pos x="122848" y="204782"/>
              </a:cxn>
              <a:cxn ang="0">
                <a:pos x="100229" y="202051"/>
              </a:cxn>
              <a:cxn ang="0">
                <a:pos x="85409" y="184889"/>
              </a:cxn>
              <a:cxn ang="0">
                <a:pos x="101789" y="183328"/>
              </a:cxn>
              <a:cxn ang="0">
                <a:pos x="104129" y="187619"/>
              </a:cxn>
              <a:cxn ang="0">
                <a:pos x="118948" y="193470"/>
              </a:cxn>
              <a:cxn ang="0">
                <a:pos x="132208" y="162655"/>
              </a:cxn>
              <a:cxn ang="0">
                <a:pos x="114659" y="156024"/>
              </a:cxn>
              <a:cxn ang="0">
                <a:pos x="106469" y="158755"/>
              </a:cxn>
              <a:cxn ang="0">
                <a:pos x="98669" y="149393"/>
              </a:cxn>
              <a:cxn ang="0">
                <a:pos x="118168" y="138471"/>
              </a:cxn>
              <a:cxn ang="0">
                <a:pos x="120118" y="129890"/>
              </a:cxn>
              <a:cxn ang="0">
                <a:pos x="110369" y="127160"/>
              </a:cxn>
              <a:cxn ang="0">
                <a:pos x="92429" y="136521"/>
              </a:cxn>
              <a:cxn ang="0">
                <a:pos x="81119" y="135351"/>
              </a:cxn>
              <a:cxn ang="0">
                <a:pos x="106859" y="115458"/>
              </a:cxn>
              <a:cxn ang="0">
                <a:pos x="136108" y="124039"/>
              </a:cxn>
              <a:cxn ang="0">
                <a:pos x="128308" y="147053"/>
              </a:cxn>
              <a:cxn ang="0">
                <a:pos x="147028" y="156804"/>
              </a:cxn>
              <a:cxn ang="0">
                <a:pos x="338516" y="41346"/>
              </a:cxn>
              <a:cxn ang="0">
                <a:pos x="40949" y="49148"/>
              </a:cxn>
              <a:cxn ang="0">
                <a:pos x="48749" y="276943"/>
              </a:cxn>
              <a:cxn ang="0">
                <a:pos x="225027" y="260950"/>
              </a:cxn>
              <a:cxn ang="0">
                <a:pos x="315896" y="257050"/>
              </a:cxn>
              <a:cxn ang="0">
                <a:pos x="319796" y="276943"/>
              </a:cxn>
              <a:cxn ang="0">
                <a:pos x="346316" y="269142"/>
              </a:cxn>
              <a:cxn ang="0">
                <a:pos x="338516" y="41346"/>
              </a:cxn>
              <a:cxn ang="0">
                <a:pos x="353725" y="296056"/>
              </a:cxn>
              <a:cxn ang="0">
                <a:pos x="21060" y="282014"/>
              </a:cxn>
              <a:cxn ang="0">
                <a:pos x="35100" y="21453"/>
              </a:cxn>
              <a:cxn ang="0">
                <a:pos x="367765" y="35496"/>
              </a:cxn>
              <a:cxn ang="0">
                <a:pos x="359965" y="0"/>
              </a:cxn>
              <a:cxn ang="0">
                <a:pos x="0" y="27694"/>
              </a:cxn>
              <a:cxn ang="0">
                <a:pos x="27690" y="315949"/>
              </a:cxn>
              <a:cxn ang="0">
                <a:pos x="388045" y="288255"/>
              </a:cxn>
              <a:cxn ang="0">
                <a:pos x="359965" y="0"/>
              </a:cxn>
            </a:cxnLst>
            <a:pathLst>
              <a:path w="995" h="810">
                <a:moveTo>
                  <a:pt x="741" y="436"/>
                </a:moveTo>
                <a:cubicBezTo>
                  <a:pt x="740" y="442"/>
                  <a:pt x="737" y="445"/>
                  <a:pt x="732" y="446"/>
                </a:cubicBezTo>
                <a:cubicBezTo>
                  <a:pt x="731" y="447"/>
                  <a:pt x="730" y="447"/>
                  <a:pt x="728" y="447"/>
                </a:cubicBezTo>
                <a:cubicBezTo>
                  <a:pt x="724" y="447"/>
                  <a:pt x="720" y="446"/>
                  <a:pt x="715" y="444"/>
                </a:cubicBezTo>
                <a:cubicBezTo>
                  <a:pt x="710" y="442"/>
                  <a:pt x="707" y="440"/>
                  <a:pt x="705" y="438"/>
                </a:cubicBezTo>
                <a:cubicBezTo>
                  <a:pt x="700" y="433"/>
                  <a:pt x="693" y="419"/>
                  <a:pt x="685" y="357"/>
                </a:cubicBezTo>
                <a:cubicBezTo>
                  <a:pt x="680" y="321"/>
                  <a:pt x="679" y="292"/>
                  <a:pt x="680" y="272"/>
                </a:cubicBezTo>
                <a:cubicBezTo>
                  <a:pt x="674" y="278"/>
                  <a:pt x="667" y="285"/>
                  <a:pt x="660" y="290"/>
                </a:cubicBezTo>
                <a:cubicBezTo>
                  <a:pt x="646" y="301"/>
                  <a:pt x="636" y="306"/>
                  <a:pt x="629" y="308"/>
                </a:cubicBezTo>
                <a:cubicBezTo>
                  <a:pt x="622" y="309"/>
                  <a:pt x="614" y="306"/>
                  <a:pt x="607" y="298"/>
                </a:cubicBezTo>
                <a:cubicBezTo>
                  <a:pt x="604" y="295"/>
                  <a:pt x="603" y="292"/>
                  <a:pt x="603" y="290"/>
                </a:cubicBezTo>
                <a:cubicBezTo>
                  <a:pt x="603" y="286"/>
                  <a:pt x="606" y="283"/>
                  <a:pt x="612" y="280"/>
                </a:cubicBezTo>
                <a:cubicBezTo>
                  <a:pt x="626" y="272"/>
                  <a:pt x="644" y="258"/>
                  <a:pt x="665" y="237"/>
                </a:cubicBezTo>
                <a:cubicBezTo>
                  <a:pt x="676" y="228"/>
                  <a:pt x="685" y="222"/>
                  <a:pt x="692" y="221"/>
                </a:cubicBezTo>
                <a:cubicBezTo>
                  <a:pt x="697" y="220"/>
                  <a:pt x="703" y="221"/>
                  <a:pt x="709" y="223"/>
                </a:cubicBezTo>
                <a:cubicBezTo>
                  <a:pt x="714" y="225"/>
                  <a:pt x="717" y="227"/>
                  <a:pt x="720" y="229"/>
                </a:cubicBezTo>
                <a:cubicBezTo>
                  <a:pt x="723" y="233"/>
                  <a:pt x="725" y="240"/>
                  <a:pt x="724" y="251"/>
                </a:cubicBezTo>
                <a:cubicBezTo>
                  <a:pt x="723" y="322"/>
                  <a:pt x="728" y="378"/>
                  <a:pt x="738" y="417"/>
                </a:cubicBezTo>
                <a:cubicBezTo>
                  <a:pt x="741" y="430"/>
                  <a:pt x="741" y="434"/>
                  <a:pt x="741" y="436"/>
                </a:cubicBezTo>
                <a:close/>
                <a:moveTo>
                  <a:pt x="601" y="383"/>
                </a:moveTo>
                <a:cubicBezTo>
                  <a:pt x="599" y="385"/>
                  <a:pt x="597" y="387"/>
                  <a:pt x="592" y="388"/>
                </a:cubicBezTo>
                <a:cubicBezTo>
                  <a:pt x="590" y="388"/>
                  <a:pt x="586" y="389"/>
                  <a:pt x="581" y="389"/>
                </a:cubicBezTo>
                <a:cubicBezTo>
                  <a:pt x="579" y="389"/>
                  <a:pt x="571" y="390"/>
                  <a:pt x="543" y="396"/>
                </a:cubicBezTo>
                <a:lnTo>
                  <a:pt x="535" y="397"/>
                </a:lnTo>
                <a:cubicBezTo>
                  <a:pt x="536" y="406"/>
                  <a:pt x="537" y="416"/>
                  <a:pt x="539" y="426"/>
                </a:cubicBezTo>
                <a:cubicBezTo>
                  <a:pt x="541" y="436"/>
                  <a:pt x="542" y="443"/>
                  <a:pt x="541" y="447"/>
                </a:cubicBezTo>
                <a:cubicBezTo>
                  <a:pt x="539" y="453"/>
                  <a:pt x="536" y="456"/>
                  <a:pt x="530" y="457"/>
                </a:cubicBezTo>
                <a:cubicBezTo>
                  <a:pt x="529" y="457"/>
                  <a:pt x="528" y="457"/>
                  <a:pt x="527" y="457"/>
                </a:cubicBezTo>
                <a:cubicBezTo>
                  <a:pt x="525" y="457"/>
                  <a:pt x="523" y="457"/>
                  <a:pt x="521" y="457"/>
                </a:cubicBezTo>
                <a:cubicBezTo>
                  <a:pt x="517" y="456"/>
                  <a:pt x="515" y="454"/>
                  <a:pt x="513" y="452"/>
                </a:cubicBezTo>
                <a:cubicBezTo>
                  <a:pt x="510" y="448"/>
                  <a:pt x="507" y="440"/>
                  <a:pt x="503" y="403"/>
                </a:cubicBezTo>
                <a:cubicBezTo>
                  <a:pt x="490" y="406"/>
                  <a:pt x="481" y="408"/>
                  <a:pt x="477" y="409"/>
                </a:cubicBezTo>
                <a:cubicBezTo>
                  <a:pt x="473" y="411"/>
                  <a:pt x="469" y="412"/>
                  <a:pt x="466" y="412"/>
                </a:cubicBezTo>
                <a:cubicBezTo>
                  <a:pt x="461" y="413"/>
                  <a:pt x="456" y="412"/>
                  <a:pt x="451" y="410"/>
                </a:cubicBezTo>
                <a:cubicBezTo>
                  <a:pt x="448" y="409"/>
                  <a:pt x="446" y="407"/>
                  <a:pt x="444" y="405"/>
                </a:cubicBezTo>
                <a:cubicBezTo>
                  <a:pt x="442" y="402"/>
                  <a:pt x="442" y="399"/>
                  <a:pt x="442" y="396"/>
                </a:cubicBezTo>
                <a:cubicBezTo>
                  <a:pt x="443" y="393"/>
                  <a:pt x="447" y="390"/>
                  <a:pt x="452" y="388"/>
                </a:cubicBezTo>
                <a:cubicBezTo>
                  <a:pt x="457" y="387"/>
                  <a:pt x="471" y="384"/>
                  <a:pt x="496" y="379"/>
                </a:cubicBezTo>
                <a:lnTo>
                  <a:pt x="501" y="378"/>
                </a:lnTo>
                <a:cubicBezTo>
                  <a:pt x="501" y="364"/>
                  <a:pt x="501" y="353"/>
                  <a:pt x="501" y="343"/>
                </a:cubicBezTo>
                <a:cubicBezTo>
                  <a:pt x="502" y="332"/>
                  <a:pt x="508" y="325"/>
                  <a:pt x="518" y="323"/>
                </a:cubicBezTo>
                <a:cubicBezTo>
                  <a:pt x="523" y="323"/>
                  <a:pt x="527" y="324"/>
                  <a:pt x="530" y="328"/>
                </a:cubicBezTo>
                <a:cubicBezTo>
                  <a:pt x="531" y="330"/>
                  <a:pt x="533" y="334"/>
                  <a:pt x="533" y="352"/>
                </a:cubicBezTo>
                <a:cubicBezTo>
                  <a:pt x="533" y="357"/>
                  <a:pt x="534" y="364"/>
                  <a:pt x="534" y="373"/>
                </a:cubicBezTo>
                <a:cubicBezTo>
                  <a:pt x="549" y="370"/>
                  <a:pt x="558" y="369"/>
                  <a:pt x="561" y="368"/>
                </a:cubicBezTo>
                <a:cubicBezTo>
                  <a:pt x="573" y="366"/>
                  <a:pt x="582" y="366"/>
                  <a:pt x="587" y="366"/>
                </a:cubicBezTo>
                <a:cubicBezTo>
                  <a:pt x="592" y="367"/>
                  <a:pt x="595" y="369"/>
                  <a:pt x="598" y="373"/>
                </a:cubicBezTo>
                <a:cubicBezTo>
                  <a:pt x="601" y="377"/>
                  <a:pt x="602" y="380"/>
                  <a:pt x="601" y="383"/>
                </a:cubicBezTo>
                <a:close/>
                <a:moveTo>
                  <a:pt x="382" y="477"/>
                </a:moveTo>
                <a:cubicBezTo>
                  <a:pt x="368" y="503"/>
                  <a:pt x="346" y="520"/>
                  <a:pt x="315" y="525"/>
                </a:cubicBezTo>
                <a:cubicBezTo>
                  <a:pt x="309" y="526"/>
                  <a:pt x="304" y="526"/>
                  <a:pt x="298" y="526"/>
                </a:cubicBezTo>
                <a:cubicBezTo>
                  <a:pt x="285" y="526"/>
                  <a:pt x="271" y="523"/>
                  <a:pt x="257" y="518"/>
                </a:cubicBezTo>
                <a:cubicBezTo>
                  <a:pt x="243" y="512"/>
                  <a:pt x="232" y="504"/>
                  <a:pt x="225" y="495"/>
                </a:cubicBezTo>
                <a:cubicBezTo>
                  <a:pt x="219" y="486"/>
                  <a:pt x="217" y="480"/>
                  <a:pt x="219" y="474"/>
                </a:cubicBezTo>
                <a:cubicBezTo>
                  <a:pt x="222" y="469"/>
                  <a:pt x="227" y="465"/>
                  <a:pt x="237" y="464"/>
                </a:cubicBezTo>
                <a:cubicBezTo>
                  <a:pt x="248" y="462"/>
                  <a:pt x="256" y="464"/>
                  <a:pt x="261" y="470"/>
                </a:cubicBezTo>
                <a:cubicBezTo>
                  <a:pt x="262" y="471"/>
                  <a:pt x="263" y="472"/>
                  <a:pt x="264" y="475"/>
                </a:cubicBezTo>
                <a:cubicBezTo>
                  <a:pt x="265" y="477"/>
                  <a:pt x="266" y="479"/>
                  <a:pt x="267" y="481"/>
                </a:cubicBezTo>
                <a:cubicBezTo>
                  <a:pt x="272" y="487"/>
                  <a:pt x="277" y="491"/>
                  <a:pt x="284" y="494"/>
                </a:cubicBezTo>
                <a:cubicBezTo>
                  <a:pt x="291" y="496"/>
                  <a:pt x="299" y="497"/>
                  <a:pt x="305" y="496"/>
                </a:cubicBezTo>
                <a:cubicBezTo>
                  <a:pt x="322" y="493"/>
                  <a:pt x="334" y="482"/>
                  <a:pt x="342" y="463"/>
                </a:cubicBezTo>
                <a:cubicBezTo>
                  <a:pt x="350" y="445"/>
                  <a:pt x="348" y="430"/>
                  <a:pt x="339" y="417"/>
                </a:cubicBezTo>
                <a:cubicBezTo>
                  <a:pt x="334" y="410"/>
                  <a:pt x="328" y="405"/>
                  <a:pt x="320" y="402"/>
                </a:cubicBezTo>
                <a:cubicBezTo>
                  <a:pt x="312" y="399"/>
                  <a:pt x="303" y="398"/>
                  <a:pt x="294" y="400"/>
                </a:cubicBezTo>
                <a:cubicBezTo>
                  <a:pt x="290" y="401"/>
                  <a:pt x="286" y="402"/>
                  <a:pt x="283" y="403"/>
                </a:cubicBezTo>
                <a:cubicBezTo>
                  <a:pt x="279" y="405"/>
                  <a:pt x="275" y="406"/>
                  <a:pt x="273" y="407"/>
                </a:cubicBezTo>
                <a:cubicBezTo>
                  <a:pt x="266" y="408"/>
                  <a:pt x="259" y="405"/>
                  <a:pt x="255" y="399"/>
                </a:cubicBezTo>
                <a:cubicBezTo>
                  <a:pt x="249" y="392"/>
                  <a:pt x="251" y="386"/>
                  <a:pt x="253" y="383"/>
                </a:cubicBezTo>
                <a:cubicBezTo>
                  <a:pt x="255" y="380"/>
                  <a:pt x="260" y="377"/>
                  <a:pt x="268" y="374"/>
                </a:cubicBezTo>
                <a:cubicBezTo>
                  <a:pt x="283" y="368"/>
                  <a:pt x="295" y="362"/>
                  <a:pt x="303" y="355"/>
                </a:cubicBezTo>
                <a:cubicBezTo>
                  <a:pt x="307" y="351"/>
                  <a:pt x="310" y="346"/>
                  <a:pt x="310" y="340"/>
                </a:cubicBezTo>
                <a:cubicBezTo>
                  <a:pt x="310" y="338"/>
                  <a:pt x="310" y="336"/>
                  <a:pt x="308" y="333"/>
                </a:cubicBezTo>
                <a:cubicBezTo>
                  <a:pt x="305" y="330"/>
                  <a:pt x="302" y="327"/>
                  <a:pt x="298" y="326"/>
                </a:cubicBezTo>
                <a:cubicBezTo>
                  <a:pt x="294" y="325"/>
                  <a:pt x="289" y="325"/>
                  <a:pt x="283" y="326"/>
                </a:cubicBezTo>
                <a:cubicBezTo>
                  <a:pt x="272" y="328"/>
                  <a:pt x="262" y="332"/>
                  <a:pt x="253" y="337"/>
                </a:cubicBezTo>
                <a:cubicBezTo>
                  <a:pt x="251" y="339"/>
                  <a:pt x="245" y="343"/>
                  <a:pt x="237" y="350"/>
                </a:cubicBezTo>
                <a:cubicBezTo>
                  <a:pt x="235" y="352"/>
                  <a:pt x="232" y="353"/>
                  <a:pt x="227" y="354"/>
                </a:cubicBezTo>
                <a:cubicBezTo>
                  <a:pt x="219" y="356"/>
                  <a:pt x="212" y="353"/>
                  <a:pt x="208" y="347"/>
                </a:cubicBezTo>
                <a:cubicBezTo>
                  <a:pt x="205" y="343"/>
                  <a:pt x="204" y="336"/>
                  <a:pt x="213" y="326"/>
                </a:cubicBezTo>
                <a:cubicBezTo>
                  <a:pt x="230" y="310"/>
                  <a:pt x="250" y="300"/>
                  <a:pt x="274" y="296"/>
                </a:cubicBezTo>
                <a:cubicBezTo>
                  <a:pt x="288" y="293"/>
                  <a:pt x="303" y="294"/>
                  <a:pt x="317" y="298"/>
                </a:cubicBezTo>
                <a:cubicBezTo>
                  <a:pt x="332" y="302"/>
                  <a:pt x="343" y="309"/>
                  <a:pt x="349" y="318"/>
                </a:cubicBezTo>
                <a:cubicBezTo>
                  <a:pt x="358" y="330"/>
                  <a:pt x="359" y="343"/>
                  <a:pt x="351" y="356"/>
                </a:cubicBezTo>
                <a:cubicBezTo>
                  <a:pt x="347" y="362"/>
                  <a:pt x="340" y="369"/>
                  <a:pt x="329" y="377"/>
                </a:cubicBezTo>
                <a:cubicBezTo>
                  <a:pt x="338" y="378"/>
                  <a:pt x="345" y="380"/>
                  <a:pt x="351" y="382"/>
                </a:cubicBezTo>
                <a:cubicBezTo>
                  <a:pt x="362" y="386"/>
                  <a:pt x="371" y="393"/>
                  <a:pt x="377" y="402"/>
                </a:cubicBezTo>
                <a:cubicBezTo>
                  <a:pt x="395" y="426"/>
                  <a:pt x="396" y="451"/>
                  <a:pt x="382" y="477"/>
                </a:cubicBezTo>
                <a:close/>
                <a:moveTo>
                  <a:pt x="868" y="106"/>
                </a:moveTo>
                <a:lnTo>
                  <a:pt x="125" y="106"/>
                </a:lnTo>
                <a:cubicBezTo>
                  <a:pt x="114" y="106"/>
                  <a:pt x="105" y="115"/>
                  <a:pt x="105" y="126"/>
                </a:cubicBezTo>
                <a:lnTo>
                  <a:pt x="105" y="690"/>
                </a:lnTo>
                <a:cubicBezTo>
                  <a:pt x="105" y="701"/>
                  <a:pt x="114" y="710"/>
                  <a:pt x="125" y="710"/>
                </a:cubicBezTo>
                <a:lnTo>
                  <a:pt x="577" y="710"/>
                </a:lnTo>
                <a:lnTo>
                  <a:pt x="577" y="669"/>
                </a:lnTo>
                <a:cubicBezTo>
                  <a:pt x="577" y="663"/>
                  <a:pt x="581" y="659"/>
                  <a:pt x="587" y="659"/>
                </a:cubicBezTo>
                <a:lnTo>
                  <a:pt x="810" y="659"/>
                </a:lnTo>
                <a:cubicBezTo>
                  <a:pt x="816" y="659"/>
                  <a:pt x="820" y="663"/>
                  <a:pt x="820" y="669"/>
                </a:cubicBezTo>
                <a:lnTo>
                  <a:pt x="820" y="710"/>
                </a:lnTo>
                <a:lnTo>
                  <a:pt x="868" y="710"/>
                </a:lnTo>
                <a:cubicBezTo>
                  <a:pt x="879" y="710"/>
                  <a:pt x="888" y="701"/>
                  <a:pt x="888" y="690"/>
                </a:cubicBezTo>
                <a:lnTo>
                  <a:pt x="888" y="126"/>
                </a:lnTo>
                <a:cubicBezTo>
                  <a:pt x="888" y="115"/>
                  <a:pt x="879" y="106"/>
                  <a:pt x="868" y="106"/>
                </a:cubicBezTo>
                <a:close/>
                <a:moveTo>
                  <a:pt x="943" y="724"/>
                </a:moveTo>
                <a:cubicBezTo>
                  <a:pt x="943" y="743"/>
                  <a:pt x="927" y="759"/>
                  <a:pt x="907" y="759"/>
                </a:cubicBezTo>
                <a:lnTo>
                  <a:pt x="90" y="759"/>
                </a:lnTo>
                <a:cubicBezTo>
                  <a:pt x="70" y="759"/>
                  <a:pt x="54" y="743"/>
                  <a:pt x="54" y="723"/>
                </a:cubicBezTo>
                <a:lnTo>
                  <a:pt x="54" y="91"/>
                </a:lnTo>
                <a:cubicBezTo>
                  <a:pt x="54" y="72"/>
                  <a:pt x="70" y="55"/>
                  <a:pt x="90" y="55"/>
                </a:cubicBezTo>
                <a:lnTo>
                  <a:pt x="907" y="56"/>
                </a:lnTo>
                <a:cubicBezTo>
                  <a:pt x="927" y="56"/>
                  <a:pt x="943" y="72"/>
                  <a:pt x="943" y="91"/>
                </a:cubicBezTo>
                <a:lnTo>
                  <a:pt x="943" y="724"/>
                </a:lnTo>
                <a:close/>
                <a:moveTo>
                  <a:pt x="923" y="0"/>
                </a:moveTo>
                <a:lnTo>
                  <a:pt x="71" y="0"/>
                </a:lnTo>
                <a:cubicBezTo>
                  <a:pt x="32" y="0"/>
                  <a:pt x="0" y="32"/>
                  <a:pt x="0" y="71"/>
                </a:cubicBezTo>
                <a:lnTo>
                  <a:pt x="0" y="739"/>
                </a:lnTo>
                <a:cubicBezTo>
                  <a:pt x="0" y="778"/>
                  <a:pt x="32" y="810"/>
                  <a:pt x="71" y="810"/>
                </a:cubicBezTo>
                <a:lnTo>
                  <a:pt x="923" y="810"/>
                </a:lnTo>
                <a:cubicBezTo>
                  <a:pt x="963" y="810"/>
                  <a:pt x="995" y="778"/>
                  <a:pt x="995" y="739"/>
                </a:cubicBezTo>
                <a:lnTo>
                  <a:pt x="995" y="72"/>
                </a:lnTo>
                <a:cubicBezTo>
                  <a:pt x="995" y="32"/>
                  <a:pt x="963" y="0"/>
                  <a:pt x="923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7" name="Freeform 35"/>
          <p:cNvSpPr>
            <a:spLocks noEditPoints="1"/>
          </p:cNvSpPr>
          <p:nvPr/>
        </p:nvSpPr>
        <p:spPr>
          <a:xfrm>
            <a:off x="2376488" y="5492750"/>
            <a:ext cx="387350" cy="385763"/>
          </a:xfrm>
          <a:custGeom>
            <a:avLst/>
            <a:gdLst/>
            <a:ahLst/>
            <a:cxnLst>
              <a:cxn ang="0">
                <a:pos x="15346" y="275007"/>
              </a:cxn>
              <a:cxn ang="0">
                <a:pos x="253433" y="385536"/>
              </a:cxn>
              <a:cxn ang="0">
                <a:pos x="253433" y="359220"/>
              </a:cxn>
              <a:cxn ang="0">
                <a:pos x="15346" y="249568"/>
              </a:cxn>
              <a:cxn ang="0">
                <a:pos x="15346" y="275007"/>
              </a:cxn>
              <a:cxn ang="0">
                <a:pos x="259571" y="379834"/>
              </a:cxn>
              <a:cxn ang="0">
                <a:pos x="385849" y="253954"/>
              </a:cxn>
              <a:cxn ang="0">
                <a:pos x="385849" y="242111"/>
              </a:cxn>
              <a:cxn ang="0">
                <a:pos x="259571" y="367992"/>
              </a:cxn>
              <a:cxn ang="0">
                <a:pos x="259571" y="379834"/>
              </a:cxn>
              <a:cxn ang="0">
                <a:pos x="0" y="189917"/>
              </a:cxn>
              <a:cxn ang="0">
                <a:pos x="0" y="215356"/>
              </a:cxn>
              <a:cxn ang="0">
                <a:pos x="236333" y="325008"/>
              </a:cxn>
              <a:cxn ang="0">
                <a:pos x="236333" y="299130"/>
              </a:cxn>
              <a:cxn ang="0">
                <a:pos x="0" y="189917"/>
              </a:cxn>
              <a:cxn ang="0">
                <a:pos x="241594" y="294306"/>
              </a:cxn>
              <a:cxn ang="0">
                <a:pos x="369626" y="169302"/>
              </a:cxn>
              <a:cxn ang="0">
                <a:pos x="350772" y="161408"/>
              </a:cxn>
              <a:cxn ang="0">
                <a:pos x="386726" y="125880"/>
              </a:cxn>
              <a:cxn ang="0">
                <a:pos x="386726" y="114038"/>
              </a:cxn>
              <a:cxn ang="0">
                <a:pos x="259571" y="240357"/>
              </a:cxn>
              <a:cxn ang="0">
                <a:pos x="259571" y="249568"/>
              </a:cxn>
              <a:cxn ang="0">
                <a:pos x="253871" y="254831"/>
              </a:cxn>
              <a:cxn ang="0">
                <a:pos x="253871" y="231146"/>
              </a:cxn>
              <a:cxn ang="0">
                <a:pos x="15785" y="121494"/>
              </a:cxn>
              <a:cxn ang="0">
                <a:pos x="15785" y="146934"/>
              </a:cxn>
              <a:cxn ang="0">
                <a:pos x="32008" y="155267"/>
              </a:cxn>
              <a:cxn ang="0">
                <a:pos x="0" y="184215"/>
              </a:cxn>
              <a:cxn ang="0">
                <a:pos x="241594" y="294306"/>
              </a:cxn>
              <a:cxn ang="0">
                <a:pos x="133293" y="118863"/>
              </a:cxn>
              <a:cxn ang="0">
                <a:pos x="80678" y="96055"/>
              </a:cxn>
              <a:cxn ang="0">
                <a:pos x="137678" y="47370"/>
              </a:cxn>
              <a:cxn ang="0">
                <a:pos x="187224" y="67546"/>
              </a:cxn>
              <a:cxn ang="0">
                <a:pos x="133293" y="118863"/>
              </a:cxn>
              <a:cxn ang="0">
                <a:pos x="385411" y="100441"/>
              </a:cxn>
              <a:cxn ang="0">
                <a:pos x="144255" y="0"/>
              </a:cxn>
              <a:cxn ang="0">
                <a:pos x="15785" y="115354"/>
              </a:cxn>
              <a:cxn ang="0">
                <a:pos x="257379" y="225444"/>
              </a:cxn>
              <a:cxn ang="0">
                <a:pos x="385411" y="100441"/>
              </a:cxn>
              <a:cxn ang="0">
                <a:pos x="242033" y="319745"/>
              </a:cxn>
              <a:cxn ang="0">
                <a:pos x="370503" y="191671"/>
              </a:cxn>
              <a:cxn ang="0">
                <a:pos x="370503" y="179829"/>
              </a:cxn>
              <a:cxn ang="0">
                <a:pos x="242033" y="307902"/>
              </a:cxn>
              <a:cxn ang="0">
                <a:pos x="242033" y="319745"/>
              </a:cxn>
              <a:cxn ang="0">
                <a:pos x="349895" y="212286"/>
              </a:cxn>
              <a:cxn ang="0">
                <a:pos x="242033" y="319745"/>
              </a:cxn>
              <a:cxn ang="0">
                <a:pos x="242033" y="319745"/>
              </a:cxn>
              <a:cxn ang="0">
                <a:pos x="236333" y="325008"/>
              </a:cxn>
              <a:cxn ang="0">
                <a:pos x="30693" y="229830"/>
              </a:cxn>
              <a:cxn ang="0">
                <a:pos x="15346" y="243427"/>
              </a:cxn>
              <a:cxn ang="0">
                <a:pos x="256940" y="353518"/>
              </a:cxn>
              <a:cxn ang="0">
                <a:pos x="384972" y="228953"/>
              </a:cxn>
              <a:cxn ang="0">
                <a:pos x="349895" y="212286"/>
              </a:cxn>
            </a:cxnLst>
            <a:pathLst>
              <a:path w="882" h="879">
                <a:moveTo>
                  <a:pt x="35" y="627"/>
                </a:moveTo>
                <a:lnTo>
                  <a:pt x="578" y="879"/>
                </a:lnTo>
                <a:lnTo>
                  <a:pt x="578" y="819"/>
                </a:lnTo>
                <a:lnTo>
                  <a:pt x="35" y="569"/>
                </a:lnTo>
                <a:lnTo>
                  <a:pt x="35" y="627"/>
                </a:lnTo>
                <a:close/>
                <a:moveTo>
                  <a:pt x="592" y="866"/>
                </a:moveTo>
                <a:lnTo>
                  <a:pt x="880" y="579"/>
                </a:lnTo>
                <a:lnTo>
                  <a:pt x="880" y="552"/>
                </a:lnTo>
                <a:lnTo>
                  <a:pt x="592" y="839"/>
                </a:lnTo>
                <a:lnTo>
                  <a:pt x="592" y="866"/>
                </a:lnTo>
                <a:close/>
                <a:moveTo>
                  <a:pt x="0" y="433"/>
                </a:moveTo>
                <a:lnTo>
                  <a:pt x="0" y="491"/>
                </a:lnTo>
                <a:lnTo>
                  <a:pt x="539" y="741"/>
                </a:lnTo>
                <a:lnTo>
                  <a:pt x="539" y="682"/>
                </a:lnTo>
                <a:lnTo>
                  <a:pt x="0" y="433"/>
                </a:lnTo>
                <a:close/>
                <a:moveTo>
                  <a:pt x="551" y="671"/>
                </a:moveTo>
                <a:lnTo>
                  <a:pt x="843" y="386"/>
                </a:lnTo>
                <a:lnTo>
                  <a:pt x="800" y="368"/>
                </a:lnTo>
                <a:lnTo>
                  <a:pt x="882" y="287"/>
                </a:lnTo>
                <a:lnTo>
                  <a:pt x="882" y="260"/>
                </a:lnTo>
                <a:lnTo>
                  <a:pt x="592" y="548"/>
                </a:lnTo>
                <a:lnTo>
                  <a:pt x="592" y="569"/>
                </a:lnTo>
                <a:lnTo>
                  <a:pt x="579" y="581"/>
                </a:lnTo>
                <a:lnTo>
                  <a:pt x="579" y="527"/>
                </a:lnTo>
                <a:lnTo>
                  <a:pt x="36" y="277"/>
                </a:lnTo>
                <a:lnTo>
                  <a:pt x="36" y="335"/>
                </a:lnTo>
                <a:lnTo>
                  <a:pt x="73" y="354"/>
                </a:lnTo>
                <a:lnTo>
                  <a:pt x="0" y="420"/>
                </a:lnTo>
                <a:lnTo>
                  <a:pt x="551" y="671"/>
                </a:lnTo>
                <a:close/>
                <a:moveTo>
                  <a:pt x="304" y="271"/>
                </a:moveTo>
                <a:lnTo>
                  <a:pt x="184" y="219"/>
                </a:lnTo>
                <a:lnTo>
                  <a:pt x="314" y="108"/>
                </a:lnTo>
                <a:lnTo>
                  <a:pt x="427" y="154"/>
                </a:lnTo>
                <a:lnTo>
                  <a:pt x="304" y="271"/>
                </a:lnTo>
                <a:close/>
                <a:moveTo>
                  <a:pt x="879" y="229"/>
                </a:moveTo>
                <a:lnTo>
                  <a:pt x="329" y="0"/>
                </a:lnTo>
                <a:lnTo>
                  <a:pt x="36" y="263"/>
                </a:lnTo>
                <a:lnTo>
                  <a:pt x="587" y="514"/>
                </a:lnTo>
                <a:lnTo>
                  <a:pt x="879" y="229"/>
                </a:lnTo>
                <a:close/>
                <a:moveTo>
                  <a:pt x="552" y="729"/>
                </a:moveTo>
                <a:lnTo>
                  <a:pt x="845" y="437"/>
                </a:lnTo>
                <a:lnTo>
                  <a:pt x="845" y="410"/>
                </a:lnTo>
                <a:lnTo>
                  <a:pt x="552" y="702"/>
                </a:lnTo>
                <a:lnTo>
                  <a:pt x="552" y="729"/>
                </a:lnTo>
                <a:close/>
                <a:moveTo>
                  <a:pt x="798" y="484"/>
                </a:moveTo>
                <a:lnTo>
                  <a:pt x="552" y="729"/>
                </a:lnTo>
                <a:lnTo>
                  <a:pt x="539" y="741"/>
                </a:lnTo>
                <a:lnTo>
                  <a:pt x="70" y="524"/>
                </a:lnTo>
                <a:lnTo>
                  <a:pt x="35" y="555"/>
                </a:lnTo>
                <a:lnTo>
                  <a:pt x="586" y="806"/>
                </a:lnTo>
                <a:lnTo>
                  <a:pt x="878" y="522"/>
                </a:lnTo>
                <a:lnTo>
                  <a:pt x="798" y="48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8" name="Freeform 8"/>
          <p:cNvSpPr>
            <a:spLocks noEditPoints="1"/>
          </p:cNvSpPr>
          <p:nvPr/>
        </p:nvSpPr>
        <p:spPr>
          <a:xfrm>
            <a:off x="6911975" y="5508625"/>
            <a:ext cx="392113" cy="374650"/>
          </a:xfrm>
          <a:custGeom>
            <a:avLst/>
            <a:gdLst/>
            <a:ahLst/>
            <a:cxnLst>
              <a:cxn ang="0">
                <a:pos x="76477" y="314071"/>
              </a:cxn>
              <a:cxn ang="0">
                <a:pos x="120032" y="314071"/>
              </a:cxn>
              <a:cxn ang="0">
                <a:pos x="128605" y="305833"/>
              </a:cxn>
              <a:cxn ang="0">
                <a:pos x="128605" y="231692"/>
              </a:cxn>
              <a:cxn ang="0">
                <a:pos x="120032" y="223454"/>
              </a:cxn>
              <a:cxn ang="0">
                <a:pos x="76477" y="223454"/>
              </a:cxn>
              <a:cxn ang="0">
                <a:pos x="67904" y="231692"/>
              </a:cxn>
              <a:cxn ang="0">
                <a:pos x="67904" y="305833"/>
              </a:cxn>
              <a:cxn ang="0">
                <a:pos x="76477" y="314071"/>
              </a:cxn>
              <a:cxn ang="0">
                <a:pos x="373470" y="336726"/>
              </a:cxn>
              <a:cxn ang="0">
                <a:pos x="38067" y="336726"/>
              </a:cxn>
              <a:cxn ang="0">
                <a:pos x="38067" y="18879"/>
              </a:cxn>
              <a:cxn ang="0">
                <a:pos x="18862" y="0"/>
              </a:cxn>
              <a:cxn ang="0">
                <a:pos x="0" y="18879"/>
              </a:cxn>
              <a:cxn ang="0">
                <a:pos x="0" y="355947"/>
              </a:cxn>
              <a:cxn ang="0">
                <a:pos x="18862" y="374826"/>
              </a:cxn>
              <a:cxn ang="0">
                <a:pos x="373470" y="374826"/>
              </a:cxn>
              <a:cxn ang="0">
                <a:pos x="392675" y="355947"/>
              </a:cxn>
              <a:cxn ang="0">
                <a:pos x="373470" y="336726"/>
              </a:cxn>
              <a:cxn ang="0">
                <a:pos x="180390" y="314071"/>
              </a:cxn>
              <a:cxn ang="0">
                <a:pos x="224288" y="314071"/>
              </a:cxn>
              <a:cxn ang="0">
                <a:pos x="232518" y="305833"/>
              </a:cxn>
              <a:cxn ang="0">
                <a:pos x="232518" y="133523"/>
              </a:cxn>
              <a:cxn ang="0">
                <a:pos x="224288" y="124942"/>
              </a:cxn>
              <a:cxn ang="0">
                <a:pos x="180390" y="124942"/>
              </a:cxn>
              <a:cxn ang="0">
                <a:pos x="172160" y="133523"/>
              </a:cxn>
              <a:cxn ang="0">
                <a:pos x="172160" y="305833"/>
              </a:cxn>
              <a:cxn ang="0">
                <a:pos x="180390" y="314071"/>
              </a:cxn>
              <a:cxn ang="0">
                <a:pos x="284647" y="314071"/>
              </a:cxn>
              <a:cxn ang="0">
                <a:pos x="328201" y="314071"/>
              </a:cxn>
              <a:cxn ang="0">
                <a:pos x="336432" y="305833"/>
              </a:cxn>
              <a:cxn ang="0">
                <a:pos x="336432" y="42563"/>
              </a:cxn>
              <a:cxn ang="0">
                <a:pos x="328201" y="33981"/>
              </a:cxn>
              <a:cxn ang="0">
                <a:pos x="284647" y="33981"/>
              </a:cxn>
              <a:cxn ang="0">
                <a:pos x="276073" y="42563"/>
              </a:cxn>
              <a:cxn ang="0">
                <a:pos x="276073" y="305833"/>
              </a:cxn>
              <a:cxn ang="0">
                <a:pos x="284647" y="314071"/>
              </a:cxn>
            </a:cxnLst>
            <a:pathLst>
              <a:path w="1145" h="1092">
                <a:moveTo>
                  <a:pt x="223" y="915"/>
                </a:moveTo>
                <a:lnTo>
                  <a:pt x="350" y="915"/>
                </a:lnTo>
                <a:cubicBezTo>
                  <a:pt x="364" y="915"/>
                  <a:pt x="375" y="904"/>
                  <a:pt x="375" y="891"/>
                </a:cubicBezTo>
                <a:lnTo>
                  <a:pt x="375" y="675"/>
                </a:lnTo>
                <a:cubicBezTo>
                  <a:pt x="375" y="662"/>
                  <a:pt x="364" y="651"/>
                  <a:pt x="350" y="651"/>
                </a:cubicBezTo>
                <a:lnTo>
                  <a:pt x="223" y="651"/>
                </a:lnTo>
                <a:cubicBezTo>
                  <a:pt x="209" y="651"/>
                  <a:pt x="198" y="662"/>
                  <a:pt x="198" y="675"/>
                </a:cubicBezTo>
                <a:lnTo>
                  <a:pt x="198" y="891"/>
                </a:lnTo>
                <a:cubicBezTo>
                  <a:pt x="198" y="904"/>
                  <a:pt x="209" y="915"/>
                  <a:pt x="223" y="915"/>
                </a:cubicBezTo>
                <a:close/>
                <a:moveTo>
                  <a:pt x="1089" y="981"/>
                </a:moveTo>
                <a:lnTo>
                  <a:pt x="111" y="981"/>
                </a:lnTo>
                <a:lnTo>
                  <a:pt x="111" y="55"/>
                </a:lnTo>
                <a:cubicBezTo>
                  <a:pt x="111" y="25"/>
                  <a:pt x="86" y="0"/>
                  <a:pt x="55" y="0"/>
                </a:cubicBezTo>
                <a:cubicBezTo>
                  <a:pt x="25" y="0"/>
                  <a:pt x="0" y="25"/>
                  <a:pt x="0" y="55"/>
                </a:cubicBezTo>
                <a:lnTo>
                  <a:pt x="0" y="1037"/>
                </a:lnTo>
                <a:cubicBezTo>
                  <a:pt x="0" y="1067"/>
                  <a:pt x="25" y="1092"/>
                  <a:pt x="55" y="1092"/>
                </a:cubicBezTo>
                <a:lnTo>
                  <a:pt x="1089" y="1092"/>
                </a:lnTo>
                <a:cubicBezTo>
                  <a:pt x="1120" y="1092"/>
                  <a:pt x="1145" y="1067"/>
                  <a:pt x="1145" y="1037"/>
                </a:cubicBezTo>
                <a:cubicBezTo>
                  <a:pt x="1145" y="1006"/>
                  <a:pt x="1120" y="981"/>
                  <a:pt x="1089" y="981"/>
                </a:cubicBezTo>
                <a:close/>
                <a:moveTo>
                  <a:pt x="526" y="915"/>
                </a:moveTo>
                <a:lnTo>
                  <a:pt x="654" y="915"/>
                </a:lnTo>
                <a:cubicBezTo>
                  <a:pt x="667" y="915"/>
                  <a:pt x="678" y="904"/>
                  <a:pt x="678" y="891"/>
                </a:cubicBezTo>
                <a:lnTo>
                  <a:pt x="678" y="389"/>
                </a:lnTo>
                <a:cubicBezTo>
                  <a:pt x="678" y="375"/>
                  <a:pt x="667" y="364"/>
                  <a:pt x="654" y="364"/>
                </a:cubicBezTo>
                <a:lnTo>
                  <a:pt x="526" y="364"/>
                </a:lnTo>
                <a:cubicBezTo>
                  <a:pt x="513" y="364"/>
                  <a:pt x="502" y="375"/>
                  <a:pt x="502" y="389"/>
                </a:cubicBezTo>
                <a:lnTo>
                  <a:pt x="502" y="891"/>
                </a:lnTo>
                <a:cubicBezTo>
                  <a:pt x="502" y="904"/>
                  <a:pt x="513" y="915"/>
                  <a:pt x="526" y="915"/>
                </a:cubicBezTo>
                <a:close/>
                <a:moveTo>
                  <a:pt x="830" y="915"/>
                </a:moveTo>
                <a:lnTo>
                  <a:pt x="957" y="915"/>
                </a:lnTo>
                <a:cubicBezTo>
                  <a:pt x="970" y="915"/>
                  <a:pt x="981" y="904"/>
                  <a:pt x="981" y="891"/>
                </a:cubicBezTo>
                <a:lnTo>
                  <a:pt x="981" y="124"/>
                </a:lnTo>
                <a:cubicBezTo>
                  <a:pt x="981" y="110"/>
                  <a:pt x="970" y="99"/>
                  <a:pt x="957" y="99"/>
                </a:cubicBezTo>
                <a:lnTo>
                  <a:pt x="830" y="99"/>
                </a:lnTo>
                <a:cubicBezTo>
                  <a:pt x="816" y="99"/>
                  <a:pt x="805" y="110"/>
                  <a:pt x="805" y="124"/>
                </a:cubicBezTo>
                <a:lnTo>
                  <a:pt x="805" y="891"/>
                </a:lnTo>
                <a:cubicBezTo>
                  <a:pt x="805" y="904"/>
                  <a:pt x="816" y="915"/>
                  <a:pt x="830" y="91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49" name="Freeform 9"/>
          <p:cNvSpPr>
            <a:spLocks noEditPoints="1"/>
          </p:cNvSpPr>
          <p:nvPr/>
        </p:nvSpPr>
        <p:spPr>
          <a:xfrm>
            <a:off x="6196013" y="4775200"/>
            <a:ext cx="354012" cy="328613"/>
          </a:xfrm>
          <a:custGeom>
            <a:avLst/>
            <a:gdLst/>
            <a:ahLst/>
            <a:cxnLst>
              <a:cxn ang="0">
                <a:pos x="75598" y="68180"/>
              </a:cxn>
              <a:cxn ang="0">
                <a:pos x="89065" y="54728"/>
              </a:cxn>
              <a:cxn ang="0">
                <a:pos x="89065" y="13453"/>
              </a:cxn>
              <a:cxn ang="0">
                <a:pos x="75598" y="0"/>
              </a:cxn>
              <a:cxn ang="0">
                <a:pos x="62131" y="13453"/>
              </a:cxn>
              <a:cxn ang="0">
                <a:pos x="62131" y="54728"/>
              </a:cxn>
              <a:cxn ang="0">
                <a:pos x="75598" y="68180"/>
              </a:cxn>
              <a:cxn ang="0">
                <a:pos x="320450" y="166018"/>
              </a:cxn>
              <a:cxn ang="0">
                <a:pos x="272398" y="204235"/>
              </a:cxn>
              <a:cxn ang="0">
                <a:pos x="276989" y="166935"/>
              </a:cxn>
              <a:cxn ang="0">
                <a:pos x="276989" y="136972"/>
              </a:cxn>
              <a:cxn ang="0">
                <a:pos x="317695" y="134220"/>
              </a:cxn>
              <a:cxn ang="0">
                <a:pos x="320450" y="166018"/>
              </a:cxn>
              <a:cxn ang="0">
                <a:pos x="250055" y="154705"/>
              </a:cxn>
              <a:cxn ang="0">
                <a:pos x="26934" y="154705"/>
              </a:cxn>
              <a:cxn ang="0">
                <a:pos x="26934" y="119545"/>
              </a:cxn>
              <a:cxn ang="0">
                <a:pos x="250055" y="119545"/>
              </a:cxn>
              <a:cxn ang="0">
                <a:pos x="250055" y="154705"/>
              </a:cxn>
              <a:cxn ang="0">
                <a:pos x="337283" y="115570"/>
              </a:cxn>
              <a:cxn ang="0">
                <a:pos x="276989" y="107315"/>
              </a:cxn>
              <a:cxn ang="0">
                <a:pos x="276989" y="104258"/>
              </a:cxn>
              <a:cxn ang="0">
                <a:pos x="273622" y="96003"/>
              </a:cxn>
              <a:cxn ang="0">
                <a:pos x="265664" y="92640"/>
              </a:cxn>
              <a:cxn ang="0">
                <a:pos x="11630" y="92640"/>
              </a:cxn>
              <a:cxn ang="0">
                <a:pos x="3367" y="96003"/>
              </a:cxn>
              <a:cxn ang="0">
                <a:pos x="0" y="104258"/>
              </a:cxn>
              <a:cxn ang="0">
                <a:pos x="0" y="166935"/>
              </a:cxn>
              <a:cxn ang="0">
                <a:pos x="37646" y="270581"/>
              </a:cxn>
              <a:cxn ang="0">
                <a:pos x="50501" y="283728"/>
              </a:cxn>
              <a:cxn ang="0">
                <a:pos x="51113" y="284339"/>
              </a:cxn>
              <a:cxn ang="0">
                <a:pos x="61519" y="294429"/>
              </a:cxn>
              <a:cxn ang="0">
                <a:pos x="4591" y="294429"/>
              </a:cxn>
              <a:cxn ang="0">
                <a:pos x="4591" y="321640"/>
              </a:cxn>
              <a:cxn ang="0">
                <a:pos x="33667" y="321640"/>
              </a:cxn>
              <a:cxn ang="0">
                <a:pos x="36728" y="328672"/>
              </a:cxn>
              <a:cxn ang="0">
                <a:pos x="239343" y="328672"/>
              </a:cxn>
              <a:cxn ang="0">
                <a:pos x="242403" y="321640"/>
              </a:cxn>
              <a:cxn ang="0">
                <a:pos x="271479" y="321640"/>
              </a:cxn>
              <a:cxn ang="0">
                <a:pos x="271479" y="294429"/>
              </a:cxn>
              <a:cxn ang="0">
                <a:pos x="215776" y="294429"/>
              </a:cxn>
              <a:cxn ang="0">
                <a:pos x="225876" y="284339"/>
              </a:cxn>
              <a:cxn ang="0">
                <a:pos x="226488" y="283728"/>
              </a:cxn>
              <a:cxn ang="0">
                <a:pos x="239649" y="270581"/>
              </a:cxn>
              <a:cxn ang="0">
                <a:pos x="263216" y="233892"/>
              </a:cxn>
              <a:cxn ang="0">
                <a:pos x="345853" y="175190"/>
              </a:cxn>
              <a:cxn ang="0">
                <a:pos x="337283" y="115570"/>
              </a:cxn>
              <a:cxn ang="0">
                <a:pos x="208736" y="68180"/>
              </a:cxn>
              <a:cxn ang="0">
                <a:pos x="222203" y="54728"/>
              </a:cxn>
              <a:cxn ang="0">
                <a:pos x="222203" y="13453"/>
              </a:cxn>
              <a:cxn ang="0">
                <a:pos x="208736" y="0"/>
              </a:cxn>
              <a:cxn ang="0">
                <a:pos x="195269" y="13453"/>
              </a:cxn>
              <a:cxn ang="0">
                <a:pos x="195269" y="54728"/>
              </a:cxn>
              <a:cxn ang="0">
                <a:pos x="208736" y="68180"/>
              </a:cxn>
              <a:cxn ang="0">
                <a:pos x="142320" y="68180"/>
              </a:cxn>
              <a:cxn ang="0">
                <a:pos x="155787" y="54728"/>
              </a:cxn>
              <a:cxn ang="0">
                <a:pos x="155787" y="13453"/>
              </a:cxn>
              <a:cxn ang="0">
                <a:pos x="142320" y="0"/>
              </a:cxn>
              <a:cxn ang="0">
                <a:pos x="128853" y="13453"/>
              </a:cxn>
              <a:cxn ang="0">
                <a:pos x="128853" y="54728"/>
              </a:cxn>
              <a:cxn ang="0">
                <a:pos x="142320" y="68180"/>
              </a:cxn>
            </a:cxnLst>
            <a:pathLst>
              <a:path w="1157" h="1075">
                <a:moveTo>
                  <a:pt x="247" y="223"/>
                </a:moveTo>
                <a:cubicBezTo>
                  <a:pt x="272" y="223"/>
                  <a:pt x="291" y="203"/>
                  <a:pt x="291" y="179"/>
                </a:cubicBezTo>
                <a:lnTo>
                  <a:pt x="291" y="44"/>
                </a:lnTo>
                <a:cubicBezTo>
                  <a:pt x="291" y="20"/>
                  <a:pt x="272" y="0"/>
                  <a:pt x="247" y="0"/>
                </a:cubicBezTo>
                <a:cubicBezTo>
                  <a:pt x="223" y="0"/>
                  <a:pt x="203" y="20"/>
                  <a:pt x="203" y="44"/>
                </a:cubicBezTo>
                <a:lnTo>
                  <a:pt x="203" y="179"/>
                </a:lnTo>
                <a:cubicBezTo>
                  <a:pt x="203" y="203"/>
                  <a:pt x="223" y="223"/>
                  <a:pt x="247" y="223"/>
                </a:cubicBezTo>
                <a:close/>
                <a:moveTo>
                  <a:pt x="1047" y="543"/>
                </a:moveTo>
                <a:cubicBezTo>
                  <a:pt x="1036" y="573"/>
                  <a:pt x="1000" y="638"/>
                  <a:pt x="890" y="668"/>
                </a:cubicBezTo>
                <a:cubicBezTo>
                  <a:pt x="905" y="600"/>
                  <a:pt x="905" y="547"/>
                  <a:pt x="905" y="546"/>
                </a:cubicBezTo>
                <a:lnTo>
                  <a:pt x="905" y="448"/>
                </a:lnTo>
                <a:cubicBezTo>
                  <a:pt x="968" y="414"/>
                  <a:pt x="1012" y="411"/>
                  <a:pt x="1038" y="439"/>
                </a:cubicBezTo>
                <a:cubicBezTo>
                  <a:pt x="1055" y="456"/>
                  <a:pt x="1065" y="496"/>
                  <a:pt x="1047" y="543"/>
                </a:cubicBezTo>
                <a:close/>
                <a:moveTo>
                  <a:pt x="817" y="506"/>
                </a:moveTo>
                <a:lnTo>
                  <a:pt x="88" y="506"/>
                </a:lnTo>
                <a:lnTo>
                  <a:pt x="88" y="391"/>
                </a:lnTo>
                <a:lnTo>
                  <a:pt x="817" y="391"/>
                </a:lnTo>
                <a:lnTo>
                  <a:pt x="817" y="506"/>
                </a:lnTo>
                <a:close/>
                <a:moveTo>
                  <a:pt x="1102" y="378"/>
                </a:moveTo>
                <a:cubicBezTo>
                  <a:pt x="1067" y="341"/>
                  <a:pt x="1006" y="311"/>
                  <a:pt x="905" y="351"/>
                </a:cubicBezTo>
                <a:lnTo>
                  <a:pt x="905" y="341"/>
                </a:lnTo>
                <a:cubicBezTo>
                  <a:pt x="906" y="331"/>
                  <a:pt x="902" y="321"/>
                  <a:pt x="894" y="314"/>
                </a:cubicBezTo>
                <a:cubicBezTo>
                  <a:pt x="887" y="307"/>
                  <a:pt x="878" y="303"/>
                  <a:pt x="868" y="303"/>
                </a:cubicBezTo>
                <a:lnTo>
                  <a:pt x="38" y="303"/>
                </a:lnTo>
                <a:cubicBezTo>
                  <a:pt x="28" y="303"/>
                  <a:pt x="18" y="307"/>
                  <a:pt x="11" y="314"/>
                </a:cubicBezTo>
                <a:cubicBezTo>
                  <a:pt x="4" y="321"/>
                  <a:pt x="0" y="331"/>
                  <a:pt x="0" y="341"/>
                </a:cubicBezTo>
                <a:lnTo>
                  <a:pt x="0" y="546"/>
                </a:lnTo>
                <a:cubicBezTo>
                  <a:pt x="0" y="611"/>
                  <a:pt x="12" y="775"/>
                  <a:pt x="123" y="885"/>
                </a:cubicBezTo>
                <a:cubicBezTo>
                  <a:pt x="137" y="900"/>
                  <a:pt x="152" y="915"/>
                  <a:pt x="165" y="928"/>
                </a:cubicBezTo>
                <a:lnTo>
                  <a:pt x="167" y="930"/>
                </a:lnTo>
                <a:cubicBezTo>
                  <a:pt x="192" y="956"/>
                  <a:pt x="196" y="960"/>
                  <a:pt x="201" y="963"/>
                </a:cubicBezTo>
                <a:lnTo>
                  <a:pt x="15" y="963"/>
                </a:lnTo>
                <a:lnTo>
                  <a:pt x="15" y="1052"/>
                </a:lnTo>
                <a:lnTo>
                  <a:pt x="110" y="1052"/>
                </a:lnTo>
                <a:lnTo>
                  <a:pt x="120" y="1075"/>
                </a:lnTo>
                <a:lnTo>
                  <a:pt x="782" y="1075"/>
                </a:lnTo>
                <a:lnTo>
                  <a:pt x="792" y="1052"/>
                </a:lnTo>
                <a:lnTo>
                  <a:pt x="887" y="1052"/>
                </a:lnTo>
                <a:lnTo>
                  <a:pt x="887" y="963"/>
                </a:lnTo>
                <a:lnTo>
                  <a:pt x="705" y="963"/>
                </a:lnTo>
                <a:cubicBezTo>
                  <a:pt x="709" y="960"/>
                  <a:pt x="714" y="955"/>
                  <a:pt x="738" y="930"/>
                </a:cubicBezTo>
                <a:lnTo>
                  <a:pt x="740" y="928"/>
                </a:lnTo>
                <a:cubicBezTo>
                  <a:pt x="753" y="916"/>
                  <a:pt x="768" y="900"/>
                  <a:pt x="783" y="885"/>
                </a:cubicBezTo>
                <a:cubicBezTo>
                  <a:pt x="817" y="851"/>
                  <a:pt x="842" y="808"/>
                  <a:pt x="860" y="765"/>
                </a:cubicBezTo>
                <a:cubicBezTo>
                  <a:pt x="1050" y="735"/>
                  <a:pt x="1112" y="622"/>
                  <a:pt x="1130" y="573"/>
                </a:cubicBezTo>
                <a:cubicBezTo>
                  <a:pt x="1157" y="500"/>
                  <a:pt x="1146" y="424"/>
                  <a:pt x="1102" y="378"/>
                </a:cubicBezTo>
                <a:close/>
                <a:moveTo>
                  <a:pt x="682" y="223"/>
                </a:moveTo>
                <a:cubicBezTo>
                  <a:pt x="707" y="223"/>
                  <a:pt x="726" y="203"/>
                  <a:pt x="726" y="179"/>
                </a:cubicBezTo>
                <a:lnTo>
                  <a:pt x="726" y="44"/>
                </a:lnTo>
                <a:cubicBezTo>
                  <a:pt x="726" y="20"/>
                  <a:pt x="707" y="0"/>
                  <a:pt x="682" y="0"/>
                </a:cubicBezTo>
                <a:cubicBezTo>
                  <a:pt x="658" y="0"/>
                  <a:pt x="638" y="20"/>
                  <a:pt x="638" y="44"/>
                </a:cubicBezTo>
                <a:lnTo>
                  <a:pt x="638" y="179"/>
                </a:lnTo>
                <a:cubicBezTo>
                  <a:pt x="638" y="203"/>
                  <a:pt x="658" y="223"/>
                  <a:pt x="682" y="223"/>
                </a:cubicBezTo>
                <a:close/>
                <a:moveTo>
                  <a:pt x="465" y="223"/>
                </a:moveTo>
                <a:cubicBezTo>
                  <a:pt x="489" y="223"/>
                  <a:pt x="509" y="203"/>
                  <a:pt x="509" y="179"/>
                </a:cubicBezTo>
                <a:lnTo>
                  <a:pt x="509" y="44"/>
                </a:lnTo>
                <a:cubicBezTo>
                  <a:pt x="509" y="20"/>
                  <a:pt x="489" y="0"/>
                  <a:pt x="465" y="0"/>
                </a:cubicBezTo>
                <a:cubicBezTo>
                  <a:pt x="440" y="0"/>
                  <a:pt x="421" y="20"/>
                  <a:pt x="421" y="44"/>
                </a:cubicBezTo>
                <a:lnTo>
                  <a:pt x="421" y="179"/>
                </a:lnTo>
                <a:cubicBezTo>
                  <a:pt x="421" y="203"/>
                  <a:pt x="440" y="223"/>
                  <a:pt x="465" y="22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0" name="Freeform 10"/>
          <p:cNvSpPr>
            <a:spLocks noEditPoints="1"/>
          </p:cNvSpPr>
          <p:nvPr/>
        </p:nvSpPr>
        <p:spPr>
          <a:xfrm>
            <a:off x="4670425" y="4748213"/>
            <a:ext cx="349250" cy="349250"/>
          </a:xfrm>
          <a:custGeom>
            <a:avLst/>
            <a:gdLst/>
            <a:ahLst/>
            <a:cxnLst>
              <a:cxn ang="0">
                <a:pos x="175091" y="130172"/>
              </a:cxn>
              <a:cxn ang="0">
                <a:pos x="130172" y="175091"/>
              </a:cxn>
              <a:cxn ang="0">
                <a:pos x="175091" y="220009"/>
              </a:cxn>
              <a:cxn ang="0">
                <a:pos x="220009" y="175091"/>
              </a:cxn>
              <a:cxn ang="0">
                <a:pos x="175091" y="130172"/>
              </a:cxn>
              <a:cxn ang="0">
                <a:pos x="193425" y="260650"/>
              </a:cxn>
              <a:cxn ang="0">
                <a:pos x="193425" y="240177"/>
              </a:cxn>
              <a:cxn ang="0">
                <a:pos x="156757" y="240177"/>
              </a:cxn>
              <a:cxn ang="0">
                <a:pos x="156757" y="260650"/>
              </a:cxn>
              <a:cxn ang="0">
                <a:pos x="89532" y="193425"/>
              </a:cxn>
              <a:cxn ang="0">
                <a:pos x="109699" y="193425"/>
              </a:cxn>
              <a:cxn ang="0">
                <a:pos x="109699" y="156757"/>
              </a:cxn>
              <a:cxn ang="0">
                <a:pos x="89532" y="156757"/>
              </a:cxn>
              <a:cxn ang="0">
                <a:pos x="156757" y="89532"/>
              </a:cxn>
              <a:cxn ang="0">
                <a:pos x="156757" y="109699"/>
              </a:cxn>
              <a:cxn ang="0">
                <a:pos x="193425" y="109699"/>
              </a:cxn>
              <a:cxn ang="0">
                <a:pos x="193425" y="89532"/>
              </a:cxn>
              <a:cxn ang="0">
                <a:pos x="260650" y="156757"/>
              </a:cxn>
              <a:cxn ang="0">
                <a:pos x="240482" y="156757"/>
              </a:cxn>
              <a:cxn ang="0">
                <a:pos x="240482" y="193425"/>
              </a:cxn>
              <a:cxn ang="0">
                <a:pos x="260650" y="193425"/>
              </a:cxn>
              <a:cxn ang="0">
                <a:pos x="193425" y="260650"/>
              </a:cxn>
              <a:cxn ang="0">
                <a:pos x="297929" y="156757"/>
              </a:cxn>
              <a:cxn ang="0">
                <a:pos x="193425" y="52252"/>
              </a:cxn>
              <a:cxn ang="0">
                <a:pos x="193425" y="0"/>
              </a:cxn>
              <a:cxn ang="0">
                <a:pos x="156757" y="0"/>
              </a:cxn>
              <a:cxn ang="0">
                <a:pos x="156757" y="52252"/>
              </a:cxn>
              <a:cxn ang="0">
                <a:pos x="52252" y="156757"/>
              </a:cxn>
              <a:cxn ang="0">
                <a:pos x="0" y="156757"/>
              </a:cxn>
              <a:cxn ang="0">
                <a:pos x="0" y="193425"/>
              </a:cxn>
              <a:cxn ang="0">
                <a:pos x="52252" y="193425"/>
              </a:cxn>
              <a:cxn ang="0">
                <a:pos x="156757" y="297929"/>
              </a:cxn>
              <a:cxn ang="0">
                <a:pos x="156757" y="349876"/>
              </a:cxn>
              <a:cxn ang="0">
                <a:pos x="193425" y="349876"/>
              </a:cxn>
              <a:cxn ang="0">
                <a:pos x="193425" y="297929"/>
              </a:cxn>
              <a:cxn ang="0">
                <a:pos x="297929" y="193425"/>
              </a:cxn>
              <a:cxn ang="0">
                <a:pos x="349876" y="193425"/>
              </a:cxn>
              <a:cxn ang="0">
                <a:pos x="349876" y="156757"/>
              </a:cxn>
              <a:cxn ang="0">
                <a:pos x="297929" y="156757"/>
              </a:cxn>
            </a:cxnLst>
            <a:pathLst>
              <a:path w="1145" h="1145">
                <a:moveTo>
                  <a:pt x="573" y="426"/>
                </a:moveTo>
                <a:cubicBezTo>
                  <a:pt x="492" y="426"/>
                  <a:pt x="426" y="492"/>
                  <a:pt x="426" y="573"/>
                </a:cubicBezTo>
                <a:cubicBezTo>
                  <a:pt x="426" y="654"/>
                  <a:pt x="492" y="720"/>
                  <a:pt x="573" y="720"/>
                </a:cubicBezTo>
                <a:cubicBezTo>
                  <a:pt x="654" y="720"/>
                  <a:pt x="720" y="654"/>
                  <a:pt x="720" y="573"/>
                </a:cubicBezTo>
                <a:cubicBezTo>
                  <a:pt x="720" y="492"/>
                  <a:pt x="654" y="426"/>
                  <a:pt x="573" y="426"/>
                </a:cubicBezTo>
                <a:close/>
                <a:moveTo>
                  <a:pt x="633" y="853"/>
                </a:moveTo>
                <a:lnTo>
                  <a:pt x="633" y="786"/>
                </a:lnTo>
                <a:lnTo>
                  <a:pt x="513" y="786"/>
                </a:lnTo>
                <a:lnTo>
                  <a:pt x="513" y="853"/>
                </a:lnTo>
                <a:cubicBezTo>
                  <a:pt x="403" y="829"/>
                  <a:pt x="316" y="743"/>
                  <a:pt x="293" y="633"/>
                </a:cubicBezTo>
                <a:lnTo>
                  <a:pt x="359" y="633"/>
                </a:lnTo>
                <a:lnTo>
                  <a:pt x="359" y="513"/>
                </a:lnTo>
                <a:lnTo>
                  <a:pt x="293" y="513"/>
                </a:lnTo>
                <a:cubicBezTo>
                  <a:pt x="316" y="403"/>
                  <a:pt x="403" y="316"/>
                  <a:pt x="513" y="293"/>
                </a:cubicBezTo>
                <a:lnTo>
                  <a:pt x="513" y="359"/>
                </a:lnTo>
                <a:lnTo>
                  <a:pt x="633" y="359"/>
                </a:lnTo>
                <a:lnTo>
                  <a:pt x="633" y="293"/>
                </a:lnTo>
                <a:cubicBezTo>
                  <a:pt x="743" y="316"/>
                  <a:pt x="830" y="403"/>
                  <a:pt x="853" y="513"/>
                </a:cubicBezTo>
                <a:lnTo>
                  <a:pt x="787" y="513"/>
                </a:lnTo>
                <a:lnTo>
                  <a:pt x="787" y="633"/>
                </a:lnTo>
                <a:lnTo>
                  <a:pt x="853" y="633"/>
                </a:lnTo>
                <a:cubicBezTo>
                  <a:pt x="830" y="743"/>
                  <a:pt x="743" y="829"/>
                  <a:pt x="633" y="853"/>
                </a:cubicBezTo>
                <a:close/>
                <a:moveTo>
                  <a:pt x="975" y="513"/>
                </a:moveTo>
                <a:cubicBezTo>
                  <a:pt x="949" y="337"/>
                  <a:pt x="809" y="197"/>
                  <a:pt x="633" y="171"/>
                </a:cubicBezTo>
                <a:lnTo>
                  <a:pt x="633" y="0"/>
                </a:lnTo>
                <a:lnTo>
                  <a:pt x="513" y="0"/>
                </a:lnTo>
                <a:lnTo>
                  <a:pt x="513" y="171"/>
                </a:lnTo>
                <a:cubicBezTo>
                  <a:pt x="337" y="197"/>
                  <a:pt x="197" y="337"/>
                  <a:pt x="171" y="513"/>
                </a:cubicBezTo>
                <a:lnTo>
                  <a:pt x="0" y="513"/>
                </a:lnTo>
                <a:lnTo>
                  <a:pt x="0" y="633"/>
                </a:lnTo>
                <a:lnTo>
                  <a:pt x="171" y="633"/>
                </a:lnTo>
                <a:cubicBezTo>
                  <a:pt x="197" y="809"/>
                  <a:pt x="337" y="949"/>
                  <a:pt x="513" y="975"/>
                </a:cubicBezTo>
                <a:lnTo>
                  <a:pt x="513" y="1145"/>
                </a:lnTo>
                <a:lnTo>
                  <a:pt x="633" y="1145"/>
                </a:lnTo>
                <a:lnTo>
                  <a:pt x="633" y="975"/>
                </a:lnTo>
                <a:cubicBezTo>
                  <a:pt x="809" y="949"/>
                  <a:pt x="949" y="809"/>
                  <a:pt x="975" y="633"/>
                </a:cubicBezTo>
                <a:lnTo>
                  <a:pt x="1145" y="633"/>
                </a:lnTo>
                <a:lnTo>
                  <a:pt x="1145" y="513"/>
                </a:lnTo>
                <a:lnTo>
                  <a:pt x="975" y="51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1" name="Freeform 13"/>
          <p:cNvSpPr>
            <a:spLocks noEditPoints="1"/>
          </p:cNvSpPr>
          <p:nvPr/>
        </p:nvSpPr>
        <p:spPr>
          <a:xfrm>
            <a:off x="5437188" y="4749800"/>
            <a:ext cx="349250" cy="344488"/>
          </a:xfrm>
          <a:custGeom>
            <a:avLst/>
            <a:gdLst/>
            <a:ahLst/>
            <a:cxnLst>
              <a:cxn ang="0">
                <a:pos x="30251" y="177332"/>
              </a:cxn>
              <a:cxn ang="0">
                <a:pos x="65392" y="129942"/>
              </a:cxn>
              <a:cxn ang="0">
                <a:pos x="100532" y="177332"/>
              </a:cxn>
              <a:cxn ang="0">
                <a:pos x="30251" y="177332"/>
              </a:cxn>
              <a:cxn ang="0">
                <a:pos x="130783" y="177332"/>
              </a:cxn>
              <a:cxn ang="0">
                <a:pos x="124672" y="177332"/>
              </a:cxn>
              <a:cxn ang="0">
                <a:pos x="125589" y="176721"/>
              </a:cxn>
              <a:cxn ang="0">
                <a:pos x="65392" y="95698"/>
              </a:cxn>
              <a:cxn ang="0">
                <a:pos x="5500" y="176721"/>
              </a:cxn>
              <a:cxn ang="0">
                <a:pos x="6417" y="177332"/>
              </a:cxn>
              <a:cxn ang="0">
                <a:pos x="0" y="177332"/>
              </a:cxn>
              <a:cxn ang="0">
                <a:pos x="65392" y="242456"/>
              </a:cxn>
              <a:cxn ang="0">
                <a:pos x="130783" y="177332"/>
              </a:cxn>
              <a:cxn ang="0">
                <a:pos x="175091" y="56869"/>
              </a:cxn>
              <a:cxn ang="0">
                <a:pos x="161035" y="42499"/>
              </a:cxn>
              <a:cxn ang="0">
                <a:pos x="175091" y="28434"/>
              </a:cxn>
              <a:cxn ang="0">
                <a:pos x="189147" y="42499"/>
              </a:cxn>
              <a:cxn ang="0">
                <a:pos x="175091" y="56869"/>
              </a:cxn>
              <a:cxn ang="0">
                <a:pos x="246899" y="316141"/>
              </a:cxn>
              <a:cxn ang="0">
                <a:pos x="239260" y="316141"/>
              </a:cxn>
              <a:cxn ang="0">
                <a:pos x="245677" y="304217"/>
              </a:cxn>
              <a:cxn ang="0">
                <a:pos x="231315" y="290152"/>
              </a:cxn>
              <a:cxn ang="0">
                <a:pos x="189453" y="290152"/>
              </a:cxn>
              <a:cxn ang="0">
                <a:pos x="189453" y="88360"/>
              </a:cxn>
              <a:cxn ang="0">
                <a:pos x="285401" y="88360"/>
              </a:cxn>
              <a:cxn ang="0">
                <a:pos x="299457" y="73990"/>
              </a:cxn>
              <a:cxn ang="0">
                <a:pos x="285401" y="59926"/>
              </a:cxn>
              <a:cxn ang="0">
                <a:pos x="214204" y="59926"/>
              </a:cxn>
              <a:cxn ang="0">
                <a:pos x="217870" y="42499"/>
              </a:cxn>
              <a:cxn ang="0">
                <a:pos x="175091" y="0"/>
              </a:cxn>
              <a:cxn ang="0">
                <a:pos x="132617" y="42499"/>
              </a:cxn>
              <a:cxn ang="0">
                <a:pos x="136284" y="59926"/>
              </a:cxn>
              <a:cxn ang="0">
                <a:pos x="65086" y="59926"/>
              </a:cxn>
              <a:cxn ang="0">
                <a:pos x="50724" y="73990"/>
              </a:cxn>
              <a:cxn ang="0">
                <a:pos x="65086" y="88360"/>
              </a:cxn>
              <a:cxn ang="0">
                <a:pos x="160729" y="88360"/>
              </a:cxn>
              <a:cxn ang="0">
                <a:pos x="160729" y="290152"/>
              </a:cxn>
              <a:cxn ang="0">
                <a:pos x="118866" y="290152"/>
              </a:cxn>
              <a:cxn ang="0">
                <a:pos x="104810" y="304217"/>
              </a:cxn>
              <a:cxn ang="0">
                <a:pos x="110921" y="316141"/>
              </a:cxn>
              <a:cxn ang="0">
                <a:pos x="103282" y="316141"/>
              </a:cxn>
              <a:cxn ang="0">
                <a:pos x="89226" y="330205"/>
              </a:cxn>
              <a:cxn ang="0">
                <a:pos x="103282" y="344575"/>
              </a:cxn>
              <a:cxn ang="0">
                <a:pos x="246899" y="344575"/>
              </a:cxn>
              <a:cxn ang="0">
                <a:pos x="260956" y="330205"/>
              </a:cxn>
              <a:cxn ang="0">
                <a:pos x="246899" y="316141"/>
              </a:cxn>
              <a:cxn ang="0">
                <a:pos x="249650" y="177332"/>
              </a:cxn>
              <a:cxn ang="0">
                <a:pos x="284790" y="129942"/>
              </a:cxn>
              <a:cxn ang="0">
                <a:pos x="319930" y="177332"/>
              </a:cxn>
              <a:cxn ang="0">
                <a:pos x="249650" y="177332"/>
              </a:cxn>
              <a:cxn ang="0">
                <a:pos x="343765" y="177332"/>
              </a:cxn>
              <a:cxn ang="0">
                <a:pos x="344681" y="176721"/>
              </a:cxn>
              <a:cxn ang="0">
                <a:pos x="284790" y="95698"/>
              </a:cxn>
              <a:cxn ang="0">
                <a:pos x="224593" y="176721"/>
              </a:cxn>
              <a:cxn ang="0">
                <a:pos x="225510" y="177332"/>
              </a:cxn>
              <a:cxn ang="0">
                <a:pos x="219398" y="177332"/>
              </a:cxn>
              <a:cxn ang="0">
                <a:pos x="284790" y="242456"/>
              </a:cxn>
              <a:cxn ang="0">
                <a:pos x="349876" y="177332"/>
              </a:cxn>
              <a:cxn ang="0">
                <a:pos x="343765" y="177332"/>
              </a:cxn>
            </a:cxnLst>
            <a:pathLst>
              <a:path w="1145" h="1127">
                <a:moveTo>
                  <a:pt x="99" y="580"/>
                </a:moveTo>
                <a:lnTo>
                  <a:pt x="214" y="425"/>
                </a:lnTo>
                <a:lnTo>
                  <a:pt x="329" y="580"/>
                </a:lnTo>
                <a:lnTo>
                  <a:pt x="99" y="580"/>
                </a:lnTo>
                <a:close/>
                <a:moveTo>
                  <a:pt x="428" y="580"/>
                </a:moveTo>
                <a:lnTo>
                  <a:pt x="408" y="580"/>
                </a:lnTo>
                <a:lnTo>
                  <a:pt x="411" y="578"/>
                </a:lnTo>
                <a:lnTo>
                  <a:pt x="214" y="313"/>
                </a:lnTo>
                <a:lnTo>
                  <a:pt x="18" y="578"/>
                </a:lnTo>
                <a:lnTo>
                  <a:pt x="21" y="580"/>
                </a:lnTo>
                <a:lnTo>
                  <a:pt x="0" y="580"/>
                </a:lnTo>
                <a:cubicBezTo>
                  <a:pt x="0" y="698"/>
                  <a:pt x="96" y="793"/>
                  <a:pt x="214" y="793"/>
                </a:cubicBezTo>
                <a:cubicBezTo>
                  <a:pt x="332" y="793"/>
                  <a:pt x="428" y="698"/>
                  <a:pt x="428" y="580"/>
                </a:cubicBezTo>
                <a:close/>
                <a:moveTo>
                  <a:pt x="573" y="186"/>
                </a:moveTo>
                <a:cubicBezTo>
                  <a:pt x="548" y="186"/>
                  <a:pt x="527" y="165"/>
                  <a:pt x="527" y="139"/>
                </a:cubicBezTo>
                <a:cubicBezTo>
                  <a:pt x="527" y="114"/>
                  <a:pt x="548" y="93"/>
                  <a:pt x="573" y="93"/>
                </a:cubicBezTo>
                <a:cubicBezTo>
                  <a:pt x="599" y="93"/>
                  <a:pt x="619" y="114"/>
                  <a:pt x="619" y="139"/>
                </a:cubicBezTo>
                <a:cubicBezTo>
                  <a:pt x="619" y="165"/>
                  <a:pt x="599" y="186"/>
                  <a:pt x="573" y="186"/>
                </a:cubicBezTo>
                <a:close/>
                <a:moveTo>
                  <a:pt x="808" y="1034"/>
                </a:moveTo>
                <a:lnTo>
                  <a:pt x="783" y="1034"/>
                </a:lnTo>
                <a:cubicBezTo>
                  <a:pt x="796" y="1025"/>
                  <a:pt x="804" y="1011"/>
                  <a:pt x="804" y="995"/>
                </a:cubicBezTo>
                <a:cubicBezTo>
                  <a:pt x="804" y="970"/>
                  <a:pt x="783" y="949"/>
                  <a:pt x="757" y="949"/>
                </a:cubicBezTo>
                <a:lnTo>
                  <a:pt x="620" y="949"/>
                </a:lnTo>
                <a:lnTo>
                  <a:pt x="620" y="289"/>
                </a:lnTo>
                <a:lnTo>
                  <a:pt x="934" y="289"/>
                </a:lnTo>
                <a:cubicBezTo>
                  <a:pt x="959" y="289"/>
                  <a:pt x="980" y="268"/>
                  <a:pt x="980" y="242"/>
                </a:cubicBezTo>
                <a:cubicBezTo>
                  <a:pt x="980" y="217"/>
                  <a:pt x="959" y="196"/>
                  <a:pt x="934" y="196"/>
                </a:cubicBezTo>
                <a:lnTo>
                  <a:pt x="701" y="196"/>
                </a:lnTo>
                <a:cubicBezTo>
                  <a:pt x="708" y="178"/>
                  <a:pt x="713" y="159"/>
                  <a:pt x="713" y="139"/>
                </a:cubicBezTo>
                <a:cubicBezTo>
                  <a:pt x="713" y="62"/>
                  <a:pt x="650" y="0"/>
                  <a:pt x="573" y="0"/>
                </a:cubicBezTo>
                <a:cubicBezTo>
                  <a:pt x="496" y="0"/>
                  <a:pt x="434" y="62"/>
                  <a:pt x="434" y="139"/>
                </a:cubicBezTo>
                <a:cubicBezTo>
                  <a:pt x="434" y="159"/>
                  <a:pt x="438" y="178"/>
                  <a:pt x="446" y="196"/>
                </a:cubicBezTo>
                <a:lnTo>
                  <a:pt x="213" y="196"/>
                </a:lnTo>
                <a:cubicBezTo>
                  <a:pt x="187" y="196"/>
                  <a:pt x="166" y="217"/>
                  <a:pt x="166" y="242"/>
                </a:cubicBezTo>
                <a:cubicBezTo>
                  <a:pt x="166" y="268"/>
                  <a:pt x="187" y="289"/>
                  <a:pt x="213" y="289"/>
                </a:cubicBezTo>
                <a:lnTo>
                  <a:pt x="526" y="289"/>
                </a:lnTo>
                <a:lnTo>
                  <a:pt x="526" y="949"/>
                </a:lnTo>
                <a:lnTo>
                  <a:pt x="389" y="949"/>
                </a:lnTo>
                <a:cubicBezTo>
                  <a:pt x="363" y="949"/>
                  <a:pt x="343" y="970"/>
                  <a:pt x="343" y="995"/>
                </a:cubicBezTo>
                <a:cubicBezTo>
                  <a:pt x="343" y="1011"/>
                  <a:pt x="351" y="1025"/>
                  <a:pt x="363" y="1034"/>
                </a:cubicBezTo>
                <a:lnTo>
                  <a:pt x="338" y="1034"/>
                </a:lnTo>
                <a:cubicBezTo>
                  <a:pt x="313" y="1034"/>
                  <a:pt x="292" y="1055"/>
                  <a:pt x="292" y="1080"/>
                </a:cubicBezTo>
                <a:cubicBezTo>
                  <a:pt x="292" y="1106"/>
                  <a:pt x="313" y="1127"/>
                  <a:pt x="338" y="1127"/>
                </a:cubicBezTo>
                <a:lnTo>
                  <a:pt x="808" y="1127"/>
                </a:lnTo>
                <a:cubicBezTo>
                  <a:pt x="833" y="1127"/>
                  <a:pt x="854" y="1106"/>
                  <a:pt x="854" y="1080"/>
                </a:cubicBezTo>
                <a:cubicBezTo>
                  <a:pt x="854" y="1055"/>
                  <a:pt x="833" y="1034"/>
                  <a:pt x="808" y="1034"/>
                </a:cubicBezTo>
                <a:close/>
                <a:moveTo>
                  <a:pt x="817" y="580"/>
                </a:moveTo>
                <a:lnTo>
                  <a:pt x="932" y="425"/>
                </a:lnTo>
                <a:lnTo>
                  <a:pt x="1047" y="580"/>
                </a:lnTo>
                <a:lnTo>
                  <a:pt x="817" y="580"/>
                </a:lnTo>
                <a:close/>
                <a:moveTo>
                  <a:pt x="1125" y="580"/>
                </a:moveTo>
                <a:lnTo>
                  <a:pt x="1128" y="578"/>
                </a:lnTo>
                <a:lnTo>
                  <a:pt x="932" y="313"/>
                </a:lnTo>
                <a:lnTo>
                  <a:pt x="735" y="578"/>
                </a:lnTo>
                <a:lnTo>
                  <a:pt x="738" y="580"/>
                </a:lnTo>
                <a:lnTo>
                  <a:pt x="718" y="580"/>
                </a:lnTo>
                <a:cubicBezTo>
                  <a:pt x="718" y="698"/>
                  <a:pt x="814" y="793"/>
                  <a:pt x="932" y="793"/>
                </a:cubicBezTo>
                <a:cubicBezTo>
                  <a:pt x="1050" y="793"/>
                  <a:pt x="1145" y="698"/>
                  <a:pt x="1145" y="580"/>
                </a:cubicBezTo>
                <a:lnTo>
                  <a:pt x="1125" y="58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2" name="Freeform 16"/>
          <p:cNvSpPr>
            <a:spLocks noEditPoints="1"/>
          </p:cNvSpPr>
          <p:nvPr/>
        </p:nvSpPr>
        <p:spPr>
          <a:xfrm>
            <a:off x="7613650" y="4789488"/>
            <a:ext cx="322263" cy="350837"/>
          </a:xfrm>
          <a:custGeom>
            <a:avLst/>
            <a:gdLst/>
            <a:ahLst/>
            <a:cxnLst>
              <a:cxn ang="0">
                <a:pos x="137127" y="312902"/>
              </a:cxn>
              <a:cxn ang="0">
                <a:pos x="132230" y="328792"/>
              </a:cxn>
              <a:cxn ang="0">
                <a:pos x="136821" y="336431"/>
              </a:cxn>
              <a:cxn ang="0">
                <a:pos x="141412" y="338570"/>
              </a:cxn>
              <a:cxn ang="0">
                <a:pos x="150595" y="347737"/>
              </a:cxn>
              <a:cxn ang="0">
                <a:pos x="160084" y="349876"/>
              </a:cxn>
              <a:cxn ang="0">
                <a:pos x="170185" y="348348"/>
              </a:cxn>
              <a:cxn ang="0">
                <a:pos x="180592" y="338876"/>
              </a:cxn>
              <a:cxn ang="0">
                <a:pos x="182734" y="338264"/>
              </a:cxn>
              <a:cxn ang="0">
                <a:pos x="189468" y="331847"/>
              </a:cxn>
              <a:cxn ang="0">
                <a:pos x="190386" y="317791"/>
              </a:cxn>
              <a:cxn ang="0">
                <a:pos x="161308" y="73336"/>
              </a:cxn>
              <a:cxn ang="0">
                <a:pos x="92744" y="215426"/>
              </a:cxn>
              <a:cxn ang="0">
                <a:pos x="131005" y="285707"/>
              </a:cxn>
              <a:cxn ang="0">
                <a:pos x="133760" y="304346"/>
              </a:cxn>
              <a:cxn ang="0">
                <a:pos x="198345" y="294568"/>
              </a:cxn>
              <a:cxn ang="0">
                <a:pos x="221607" y="225815"/>
              </a:cxn>
              <a:cxn ang="0">
                <a:pos x="247013" y="162562"/>
              </a:cxn>
              <a:cxn ang="0">
                <a:pos x="161308" y="73336"/>
              </a:cxn>
              <a:cxn ang="0">
                <a:pos x="279152" y="213592"/>
              </a:cxn>
              <a:cxn ang="0">
                <a:pos x="265684" y="236816"/>
              </a:cxn>
              <a:cxn ang="0">
                <a:pos x="300578" y="241399"/>
              </a:cxn>
              <a:cxn ang="0">
                <a:pos x="103458" y="61114"/>
              </a:cxn>
              <a:cxn ang="0">
                <a:pos x="98866" y="26584"/>
              </a:cxn>
              <a:cxn ang="0">
                <a:pos x="75604" y="39724"/>
              </a:cxn>
              <a:cxn ang="0">
                <a:pos x="103458" y="61114"/>
              </a:cxn>
              <a:cxn ang="0">
                <a:pos x="223444" y="26584"/>
              </a:cxn>
              <a:cxn ang="0">
                <a:pos x="218852" y="61114"/>
              </a:cxn>
              <a:cxn ang="0">
                <a:pos x="246706" y="39724"/>
              </a:cxn>
              <a:cxn ang="0">
                <a:pos x="308842" y="147590"/>
              </a:cxn>
              <a:cxn ang="0">
                <a:pos x="276397" y="160729"/>
              </a:cxn>
              <a:cxn ang="0">
                <a:pos x="308842" y="174174"/>
              </a:cxn>
              <a:cxn ang="0">
                <a:pos x="308842" y="147590"/>
              </a:cxn>
              <a:cxn ang="0">
                <a:pos x="174470" y="32390"/>
              </a:cxn>
              <a:cxn ang="0">
                <a:pos x="161002" y="0"/>
              </a:cxn>
              <a:cxn ang="0">
                <a:pos x="147840" y="32390"/>
              </a:cxn>
              <a:cxn ang="0">
                <a:pos x="56320" y="84948"/>
              </a:cxn>
              <a:cxn ang="0">
                <a:pos x="21426" y="80365"/>
              </a:cxn>
              <a:cxn ang="0">
                <a:pos x="42852" y="108171"/>
              </a:cxn>
              <a:cxn ang="0">
                <a:pos x="56320" y="84948"/>
              </a:cxn>
              <a:cxn ang="0">
                <a:pos x="295680" y="98699"/>
              </a:cxn>
              <a:cxn ang="0">
                <a:pos x="282519" y="75475"/>
              </a:cxn>
              <a:cxn ang="0">
                <a:pos x="260786" y="103282"/>
              </a:cxn>
              <a:cxn ang="0">
                <a:pos x="42852" y="213592"/>
              </a:cxn>
              <a:cxn ang="0">
                <a:pos x="21426" y="241399"/>
              </a:cxn>
              <a:cxn ang="0">
                <a:pos x="56320" y="236816"/>
              </a:cxn>
              <a:cxn ang="0">
                <a:pos x="42852" y="213592"/>
              </a:cxn>
              <a:cxn ang="0">
                <a:pos x="32445" y="147590"/>
              </a:cxn>
              <a:cxn ang="0">
                <a:pos x="0" y="160729"/>
              </a:cxn>
              <a:cxn ang="0">
                <a:pos x="32445" y="174174"/>
              </a:cxn>
            </a:cxnLst>
            <a:pathLst>
              <a:path w="1053" h="1145">
                <a:moveTo>
                  <a:pt x="606" y="1024"/>
                </a:moveTo>
                <a:lnTo>
                  <a:pt x="448" y="1024"/>
                </a:lnTo>
                <a:cubicBezTo>
                  <a:pt x="439" y="1024"/>
                  <a:pt x="432" y="1031"/>
                  <a:pt x="432" y="1040"/>
                </a:cubicBezTo>
                <a:lnTo>
                  <a:pt x="432" y="1076"/>
                </a:lnTo>
                <a:cubicBezTo>
                  <a:pt x="432" y="1079"/>
                  <a:pt x="433" y="1083"/>
                  <a:pt x="435" y="1086"/>
                </a:cubicBezTo>
                <a:lnTo>
                  <a:pt x="447" y="1101"/>
                </a:lnTo>
                <a:cubicBezTo>
                  <a:pt x="449" y="1103"/>
                  <a:pt x="452" y="1105"/>
                  <a:pt x="455" y="1106"/>
                </a:cubicBezTo>
                <a:cubicBezTo>
                  <a:pt x="457" y="1107"/>
                  <a:pt x="459" y="1107"/>
                  <a:pt x="462" y="1108"/>
                </a:cubicBezTo>
                <a:cubicBezTo>
                  <a:pt x="463" y="1108"/>
                  <a:pt x="464" y="1108"/>
                  <a:pt x="465" y="1109"/>
                </a:cubicBezTo>
                <a:lnTo>
                  <a:pt x="492" y="1138"/>
                </a:lnTo>
                <a:cubicBezTo>
                  <a:pt x="494" y="1139"/>
                  <a:pt x="496" y="1141"/>
                  <a:pt x="498" y="1142"/>
                </a:cubicBezTo>
                <a:cubicBezTo>
                  <a:pt x="504" y="1144"/>
                  <a:pt x="513" y="1145"/>
                  <a:pt x="523" y="1145"/>
                </a:cubicBezTo>
                <a:lnTo>
                  <a:pt x="525" y="1145"/>
                </a:lnTo>
                <a:cubicBezTo>
                  <a:pt x="542" y="1145"/>
                  <a:pt x="551" y="1142"/>
                  <a:pt x="556" y="1140"/>
                </a:cubicBezTo>
                <a:cubicBezTo>
                  <a:pt x="558" y="1139"/>
                  <a:pt x="560" y="1138"/>
                  <a:pt x="561" y="1137"/>
                </a:cubicBezTo>
                <a:cubicBezTo>
                  <a:pt x="561" y="1137"/>
                  <a:pt x="589" y="1109"/>
                  <a:pt x="590" y="1109"/>
                </a:cubicBezTo>
                <a:cubicBezTo>
                  <a:pt x="591" y="1108"/>
                  <a:pt x="592" y="1108"/>
                  <a:pt x="593" y="1108"/>
                </a:cubicBezTo>
                <a:cubicBezTo>
                  <a:pt x="595" y="1108"/>
                  <a:pt x="596" y="1108"/>
                  <a:pt x="597" y="1107"/>
                </a:cubicBezTo>
                <a:cubicBezTo>
                  <a:pt x="602" y="1107"/>
                  <a:pt x="606" y="1105"/>
                  <a:pt x="609" y="1101"/>
                </a:cubicBezTo>
                <a:lnTo>
                  <a:pt x="619" y="1086"/>
                </a:lnTo>
                <a:cubicBezTo>
                  <a:pt x="621" y="1083"/>
                  <a:pt x="622" y="1080"/>
                  <a:pt x="622" y="1077"/>
                </a:cubicBezTo>
                <a:lnTo>
                  <a:pt x="622" y="1040"/>
                </a:lnTo>
                <a:cubicBezTo>
                  <a:pt x="622" y="1031"/>
                  <a:pt x="615" y="1024"/>
                  <a:pt x="606" y="1024"/>
                </a:cubicBezTo>
                <a:close/>
                <a:moveTo>
                  <a:pt x="527" y="240"/>
                </a:moveTo>
                <a:cubicBezTo>
                  <a:pt x="373" y="240"/>
                  <a:pt x="248" y="370"/>
                  <a:pt x="247" y="531"/>
                </a:cubicBezTo>
                <a:cubicBezTo>
                  <a:pt x="247" y="594"/>
                  <a:pt x="266" y="654"/>
                  <a:pt x="303" y="705"/>
                </a:cubicBezTo>
                <a:cubicBezTo>
                  <a:pt x="304" y="707"/>
                  <a:pt x="322" y="730"/>
                  <a:pt x="331" y="740"/>
                </a:cubicBezTo>
                <a:cubicBezTo>
                  <a:pt x="396" y="820"/>
                  <a:pt x="428" y="884"/>
                  <a:pt x="428" y="935"/>
                </a:cubicBezTo>
                <a:cubicBezTo>
                  <a:pt x="415" y="939"/>
                  <a:pt x="406" y="950"/>
                  <a:pt x="406" y="964"/>
                </a:cubicBezTo>
                <a:cubicBezTo>
                  <a:pt x="406" y="982"/>
                  <a:pt x="420" y="996"/>
                  <a:pt x="437" y="996"/>
                </a:cubicBezTo>
                <a:lnTo>
                  <a:pt x="617" y="996"/>
                </a:lnTo>
                <a:cubicBezTo>
                  <a:pt x="634" y="996"/>
                  <a:pt x="648" y="982"/>
                  <a:pt x="648" y="964"/>
                </a:cubicBezTo>
                <a:cubicBezTo>
                  <a:pt x="648" y="954"/>
                  <a:pt x="643" y="944"/>
                  <a:pt x="635" y="939"/>
                </a:cubicBezTo>
                <a:cubicBezTo>
                  <a:pt x="634" y="881"/>
                  <a:pt x="663" y="815"/>
                  <a:pt x="724" y="739"/>
                </a:cubicBezTo>
                <a:cubicBezTo>
                  <a:pt x="733" y="729"/>
                  <a:pt x="750" y="707"/>
                  <a:pt x="751" y="706"/>
                </a:cubicBezTo>
                <a:cubicBezTo>
                  <a:pt x="787" y="655"/>
                  <a:pt x="807" y="595"/>
                  <a:pt x="807" y="532"/>
                </a:cubicBezTo>
                <a:cubicBezTo>
                  <a:pt x="807" y="454"/>
                  <a:pt x="778" y="381"/>
                  <a:pt x="726" y="326"/>
                </a:cubicBezTo>
                <a:cubicBezTo>
                  <a:pt x="673" y="271"/>
                  <a:pt x="603" y="240"/>
                  <a:pt x="527" y="240"/>
                </a:cubicBezTo>
                <a:close/>
                <a:moveTo>
                  <a:pt x="966" y="730"/>
                </a:moveTo>
                <a:lnTo>
                  <a:pt x="912" y="699"/>
                </a:lnTo>
                <a:cubicBezTo>
                  <a:pt x="891" y="687"/>
                  <a:pt x="864" y="694"/>
                  <a:pt x="852" y="715"/>
                </a:cubicBezTo>
                <a:cubicBezTo>
                  <a:pt x="840" y="736"/>
                  <a:pt x="847" y="762"/>
                  <a:pt x="868" y="775"/>
                </a:cubicBezTo>
                <a:lnTo>
                  <a:pt x="923" y="806"/>
                </a:lnTo>
                <a:cubicBezTo>
                  <a:pt x="943" y="818"/>
                  <a:pt x="970" y="811"/>
                  <a:pt x="982" y="790"/>
                </a:cubicBezTo>
                <a:cubicBezTo>
                  <a:pt x="994" y="769"/>
                  <a:pt x="987" y="742"/>
                  <a:pt x="966" y="730"/>
                </a:cubicBezTo>
                <a:close/>
                <a:moveTo>
                  <a:pt x="338" y="200"/>
                </a:moveTo>
                <a:cubicBezTo>
                  <a:pt x="359" y="188"/>
                  <a:pt x="366" y="162"/>
                  <a:pt x="354" y="141"/>
                </a:cubicBezTo>
                <a:lnTo>
                  <a:pt x="323" y="87"/>
                </a:lnTo>
                <a:cubicBezTo>
                  <a:pt x="311" y="66"/>
                  <a:pt x="284" y="58"/>
                  <a:pt x="263" y="71"/>
                </a:cubicBezTo>
                <a:cubicBezTo>
                  <a:pt x="242" y="83"/>
                  <a:pt x="235" y="109"/>
                  <a:pt x="247" y="130"/>
                </a:cubicBezTo>
                <a:lnTo>
                  <a:pt x="278" y="184"/>
                </a:lnTo>
                <a:cubicBezTo>
                  <a:pt x="290" y="205"/>
                  <a:pt x="317" y="213"/>
                  <a:pt x="338" y="200"/>
                </a:cubicBezTo>
                <a:close/>
                <a:moveTo>
                  <a:pt x="790" y="71"/>
                </a:moveTo>
                <a:cubicBezTo>
                  <a:pt x="769" y="58"/>
                  <a:pt x="742" y="66"/>
                  <a:pt x="730" y="87"/>
                </a:cubicBezTo>
                <a:lnTo>
                  <a:pt x="699" y="141"/>
                </a:lnTo>
                <a:cubicBezTo>
                  <a:pt x="686" y="162"/>
                  <a:pt x="694" y="188"/>
                  <a:pt x="715" y="200"/>
                </a:cubicBezTo>
                <a:cubicBezTo>
                  <a:pt x="735" y="213"/>
                  <a:pt x="762" y="205"/>
                  <a:pt x="774" y="184"/>
                </a:cubicBezTo>
                <a:lnTo>
                  <a:pt x="806" y="130"/>
                </a:lnTo>
                <a:cubicBezTo>
                  <a:pt x="818" y="109"/>
                  <a:pt x="811" y="83"/>
                  <a:pt x="790" y="71"/>
                </a:cubicBezTo>
                <a:close/>
                <a:moveTo>
                  <a:pt x="1009" y="483"/>
                </a:moveTo>
                <a:lnTo>
                  <a:pt x="947" y="483"/>
                </a:lnTo>
                <a:cubicBezTo>
                  <a:pt x="922" y="483"/>
                  <a:pt x="903" y="502"/>
                  <a:pt x="903" y="526"/>
                </a:cubicBezTo>
                <a:cubicBezTo>
                  <a:pt x="903" y="551"/>
                  <a:pt x="922" y="570"/>
                  <a:pt x="947" y="570"/>
                </a:cubicBezTo>
                <a:lnTo>
                  <a:pt x="1009" y="570"/>
                </a:lnTo>
                <a:cubicBezTo>
                  <a:pt x="1033" y="570"/>
                  <a:pt x="1053" y="551"/>
                  <a:pt x="1053" y="526"/>
                </a:cubicBezTo>
                <a:cubicBezTo>
                  <a:pt x="1053" y="502"/>
                  <a:pt x="1033" y="483"/>
                  <a:pt x="1009" y="483"/>
                </a:cubicBezTo>
                <a:close/>
                <a:moveTo>
                  <a:pt x="526" y="150"/>
                </a:moveTo>
                <a:cubicBezTo>
                  <a:pt x="550" y="150"/>
                  <a:pt x="570" y="130"/>
                  <a:pt x="570" y="106"/>
                </a:cubicBezTo>
                <a:lnTo>
                  <a:pt x="570" y="44"/>
                </a:lnTo>
                <a:cubicBezTo>
                  <a:pt x="570" y="20"/>
                  <a:pt x="550" y="0"/>
                  <a:pt x="526" y="0"/>
                </a:cubicBezTo>
                <a:cubicBezTo>
                  <a:pt x="502" y="0"/>
                  <a:pt x="483" y="20"/>
                  <a:pt x="483" y="44"/>
                </a:cubicBezTo>
                <a:lnTo>
                  <a:pt x="483" y="106"/>
                </a:lnTo>
                <a:cubicBezTo>
                  <a:pt x="483" y="130"/>
                  <a:pt x="502" y="150"/>
                  <a:pt x="526" y="150"/>
                </a:cubicBezTo>
                <a:close/>
                <a:moveTo>
                  <a:pt x="184" y="278"/>
                </a:moveTo>
                <a:lnTo>
                  <a:pt x="130" y="247"/>
                </a:lnTo>
                <a:cubicBezTo>
                  <a:pt x="109" y="235"/>
                  <a:pt x="82" y="242"/>
                  <a:pt x="70" y="263"/>
                </a:cubicBezTo>
                <a:cubicBezTo>
                  <a:pt x="58" y="284"/>
                  <a:pt x="65" y="311"/>
                  <a:pt x="86" y="323"/>
                </a:cubicBezTo>
                <a:lnTo>
                  <a:pt x="140" y="354"/>
                </a:lnTo>
                <a:cubicBezTo>
                  <a:pt x="161" y="366"/>
                  <a:pt x="188" y="359"/>
                  <a:pt x="200" y="338"/>
                </a:cubicBezTo>
                <a:cubicBezTo>
                  <a:pt x="212" y="317"/>
                  <a:pt x="205" y="291"/>
                  <a:pt x="184" y="278"/>
                </a:cubicBezTo>
                <a:close/>
                <a:moveTo>
                  <a:pt x="912" y="354"/>
                </a:moveTo>
                <a:lnTo>
                  <a:pt x="966" y="323"/>
                </a:lnTo>
                <a:cubicBezTo>
                  <a:pt x="987" y="311"/>
                  <a:pt x="994" y="284"/>
                  <a:pt x="982" y="263"/>
                </a:cubicBezTo>
                <a:cubicBezTo>
                  <a:pt x="970" y="242"/>
                  <a:pt x="943" y="235"/>
                  <a:pt x="923" y="247"/>
                </a:cubicBezTo>
                <a:lnTo>
                  <a:pt x="868" y="278"/>
                </a:lnTo>
                <a:cubicBezTo>
                  <a:pt x="847" y="291"/>
                  <a:pt x="840" y="317"/>
                  <a:pt x="852" y="338"/>
                </a:cubicBezTo>
                <a:cubicBezTo>
                  <a:pt x="864" y="359"/>
                  <a:pt x="891" y="366"/>
                  <a:pt x="912" y="354"/>
                </a:cubicBezTo>
                <a:close/>
                <a:moveTo>
                  <a:pt x="140" y="699"/>
                </a:moveTo>
                <a:lnTo>
                  <a:pt x="86" y="730"/>
                </a:lnTo>
                <a:cubicBezTo>
                  <a:pt x="65" y="742"/>
                  <a:pt x="58" y="769"/>
                  <a:pt x="70" y="790"/>
                </a:cubicBezTo>
                <a:cubicBezTo>
                  <a:pt x="82" y="811"/>
                  <a:pt x="109" y="818"/>
                  <a:pt x="130" y="806"/>
                </a:cubicBezTo>
                <a:lnTo>
                  <a:pt x="184" y="775"/>
                </a:lnTo>
                <a:cubicBezTo>
                  <a:pt x="205" y="762"/>
                  <a:pt x="212" y="736"/>
                  <a:pt x="200" y="715"/>
                </a:cubicBezTo>
                <a:cubicBezTo>
                  <a:pt x="188" y="694"/>
                  <a:pt x="161" y="687"/>
                  <a:pt x="140" y="699"/>
                </a:cubicBezTo>
                <a:close/>
                <a:moveTo>
                  <a:pt x="150" y="526"/>
                </a:moveTo>
                <a:cubicBezTo>
                  <a:pt x="150" y="502"/>
                  <a:pt x="130" y="483"/>
                  <a:pt x="106" y="483"/>
                </a:cubicBezTo>
                <a:lnTo>
                  <a:pt x="44" y="483"/>
                </a:lnTo>
                <a:cubicBezTo>
                  <a:pt x="19" y="483"/>
                  <a:pt x="0" y="502"/>
                  <a:pt x="0" y="526"/>
                </a:cubicBezTo>
                <a:cubicBezTo>
                  <a:pt x="0" y="551"/>
                  <a:pt x="19" y="570"/>
                  <a:pt x="44" y="570"/>
                </a:cubicBezTo>
                <a:lnTo>
                  <a:pt x="106" y="570"/>
                </a:lnTo>
                <a:cubicBezTo>
                  <a:pt x="130" y="570"/>
                  <a:pt x="150" y="551"/>
                  <a:pt x="150" y="52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3" name="Freeform 17"/>
          <p:cNvSpPr>
            <a:spLocks noEditPoints="1"/>
          </p:cNvSpPr>
          <p:nvPr/>
        </p:nvSpPr>
        <p:spPr>
          <a:xfrm>
            <a:off x="7629525" y="5472113"/>
            <a:ext cx="393700" cy="377825"/>
          </a:xfrm>
          <a:custGeom>
            <a:avLst/>
            <a:gdLst/>
            <a:ahLst/>
            <a:cxnLst>
              <a:cxn ang="0">
                <a:pos x="194794" y="232463"/>
              </a:cxn>
              <a:cxn ang="0">
                <a:pos x="189993" y="183361"/>
              </a:cxn>
              <a:cxn ang="0">
                <a:pos x="127577" y="183017"/>
              </a:cxn>
              <a:cxn ang="0">
                <a:pos x="119346" y="222848"/>
              </a:cxn>
              <a:cxn ang="0">
                <a:pos x="141980" y="218385"/>
              </a:cxn>
              <a:cxn ang="0">
                <a:pos x="158785" y="196752"/>
              </a:cxn>
              <a:cxn ang="0">
                <a:pos x="174560" y="213234"/>
              </a:cxn>
              <a:cxn ang="0">
                <a:pos x="164958" y="226969"/>
              </a:cxn>
              <a:cxn ang="0">
                <a:pos x="141637" y="233150"/>
              </a:cxn>
              <a:cxn ang="0">
                <a:pos x="143009" y="252378"/>
              </a:cxn>
              <a:cxn ang="0">
                <a:pos x="146439" y="253752"/>
              </a:cxn>
              <a:cxn ang="0">
                <a:pos x="173531" y="259246"/>
              </a:cxn>
              <a:cxn ang="0">
                <a:pos x="174217" y="285686"/>
              </a:cxn>
              <a:cxn ang="0">
                <a:pos x="141980" y="284312"/>
              </a:cxn>
              <a:cxn ang="0">
                <a:pos x="130663" y="260276"/>
              </a:cxn>
              <a:cxn ang="0">
                <a:pos x="109057" y="264740"/>
              </a:cxn>
              <a:cxn ang="0">
                <a:pos x="158099" y="315216"/>
              </a:cxn>
              <a:cxn ang="0">
                <a:pos x="207140" y="271264"/>
              </a:cxn>
              <a:cxn ang="0">
                <a:pos x="279502" y="177180"/>
              </a:cxn>
              <a:cxn ang="0">
                <a:pos x="240063" y="181644"/>
              </a:cxn>
              <a:cxn ang="0">
                <a:pos x="244522" y="201559"/>
              </a:cxn>
              <a:cxn ang="0">
                <a:pos x="257211" y="305601"/>
              </a:cxn>
              <a:cxn ang="0">
                <a:pos x="279502" y="310065"/>
              </a:cxn>
              <a:cxn ang="0">
                <a:pos x="283961" y="181644"/>
              </a:cxn>
              <a:cxn ang="0">
                <a:pos x="304880" y="87217"/>
              </a:cxn>
              <a:cxn ang="0">
                <a:pos x="316541" y="11675"/>
              </a:cxn>
              <a:cxn ang="0">
                <a:pos x="293220" y="11675"/>
              </a:cxn>
              <a:cxn ang="0">
                <a:pos x="304880" y="87217"/>
              </a:cxn>
              <a:cxn ang="0">
                <a:pos x="346720" y="340968"/>
              </a:cxn>
              <a:cxn ang="0">
                <a:pos x="36695" y="331011"/>
              </a:cxn>
              <a:cxn ang="0">
                <a:pos x="46298" y="143873"/>
              </a:cxn>
              <a:cxn ang="0">
                <a:pos x="356323" y="153831"/>
              </a:cxn>
              <a:cxn ang="0">
                <a:pos x="346720" y="43952"/>
              </a:cxn>
              <a:cxn ang="0">
                <a:pos x="335060" y="75542"/>
              </a:cxn>
              <a:cxn ang="0">
                <a:pos x="274701" y="75542"/>
              </a:cxn>
              <a:cxn ang="0">
                <a:pos x="117974" y="43952"/>
              </a:cxn>
              <a:cxn ang="0">
                <a:pos x="88138" y="105759"/>
              </a:cxn>
              <a:cxn ang="0">
                <a:pos x="57958" y="43952"/>
              </a:cxn>
              <a:cxn ang="0">
                <a:pos x="0" y="90650"/>
              </a:cxn>
              <a:cxn ang="0">
                <a:pos x="46298" y="378396"/>
              </a:cxn>
              <a:cxn ang="0">
                <a:pos x="392675" y="331697"/>
              </a:cxn>
              <a:cxn ang="0">
                <a:pos x="346720" y="43952"/>
              </a:cxn>
              <a:cxn ang="0">
                <a:pos x="99798" y="75542"/>
              </a:cxn>
              <a:cxn ang="0">
                <a:pos x="88138" y="0"/>
              </a:cxn>
              <a:cxn ang="0">
                <a:pos x="76134" y="75542"/>
              </a:cxn>
            </a:cxnLst>
            <a:pathLst>
              <a:path w="1145" h="1102">
                <a:moveTo>
                  <a:pt x="549" y="697"/>
                </a:moveTo>
                <a:cubicBezTo>
                  <a:pt x="556" y="692"/>
                  <a:pt x="562" y="685"/>
                  <a:pt x="568" y="677"/>
                </a:cubicBezTo>
                <a:cubicBezTo>
                  <a:pt x="580" y="660"/>
                  <a:pt x="587" y="639"/>
                  <a:pt x="587" y="615"/>
                </a:cubicBezTo>
                <a:cubicBezTo>
                  <a:pt x="587" y="583"/>
                  <a:pt x="576" y="555"/>
                  <a:pt x="554" y="534"/>
                </a:cubicBezTo>
                <a:cubicBezTo>
                  <a:pt x="532" y="513"/>
                  <a:pt x="501" y="502"/>
                  <a:pt x="459" y="502"/>
                </a:cubicBezTo>
                <a:cubicBezTo>
                  <a:pt x="425" y="502"/>
                  <a:pt x="396" y="513"/>
                  <a:pt x="372" y="533"/>
                </a:cubicBezTo>
                <a:cubicBezTo>
                  <a:pt x="348" y="554"/>
                  <a:pt x="335" y="589"/>
                  <a:pt x="335" y="636"/>
                </a:cubicBezTo>
                <a:cubicBezTo>
                  <a:pt x="335" y="643"/>
                  <a:pt x="341" y="649"/>
                  <a:pt x="348" y="649"/>
                </a:cubicBezTo>
                <a:lnTo>
                  <a:pt x="401" y="649"/>
                </a:lnTo>
                <a:cubicBezTo>
                  <a:pt x="408" y="649"/>
                  <a:pt x="414" y="644"/>
                  <a:pt x="414" y="636"/>
                </a:cubicBezTo>
                <a:cubicBezTo>
                  <a:pt x="415" y="614"/>
                  <a:pt x="419" y="597"/>
                  <a:pt x="427" y="587"/>
                </a:cubicBezTo>
                <a:cubicBezTo>
                  <a:pt x="435" y="578"/>
                  <a:pt x="446" y="573"/>
                  <a:pt x="463" y="573"/>
                </a:cubicBezTo>
                <a:cubicBezTo>
                  <a:pt x="479" y="573"/>
                  <a:pt x="490" y="577"/>
                  <a:pt x="497" y="586"/>
                </a:cubicBezTo>
                <a:cubicBezTo>
                  <a:pt x="505" y="596"/>
                  <a:pt x="509" y="607"/>
                  <a:pt x="509" y="621"/>
                </a:cubicBezTo>
                <a:cubicBezTo>
                  <a:pt x="509" y="632"/>
                  <a:pt x="506" y="641"/>
                  <a:pt x="501" y="648"/>
                </a:cubicBezTo>
                <a:cubicBezTo>
                  <a:pt x="496" y="655"/>
                  <a:pt x="490" y="659"/>
                  <a:pt x="481" y="661"/>
                </a:cubicBezTo>
                <a:cubicBezTo>
                  <a:pt x="470" y="664"/>
                  <a:pt x="451" y="665"/>
                  <a:pt x="426" y="665"/>
                </a:cubicBezTo>
                <a:cubicBezTo>
                  <a:pt x="419" y="665"/>
                  <a:pt x="413" y="671"/>
                  <a:pt x="413" y="679"/>
                </a:cubicBezTo>
                <a:lnTo>
                  <a:pt x="413" y="725"/>
                </a:lnTo>
                <a:cubicBezTo>
                  <a:pt x="413" y="729"/>
                  <a:pt x="414" y="732"/>
                  <a:pt x="417" y="735"/>
                </a:cubicBezTo>
                <a:cubicBezTo>
                  <a:pt x="420" y="737"/>
                  <a:pt x="423" y="739"/>
                  <a:pt x="426" y="739"/>
                </a:cubicBezTo>
                <a:lnTo>
                  <a:pt x="427" y="739"/>
                </a:lnTo>
                <a:cubicBezTo>
                  <a:pt x="432" y="738"/>
                  <a:pt x="437" y="738"/>
                  <a:pt x="442" y="738"/>
                </a:cubicBezTo>
                <a:cubicBezTo>
                  <a:pt x="471" y="738"/>
                  <a:pt x="493" y="744"/>
                  <a:pt x="506" y="755"/>
                </a:cubicBezTo>
                <a:cubicBezTo>
                  <a:pt x="518" y="765"/>
                  <a:pt x="524" y="778"/>
                  <a:pt x="524" y="794"/>
                </a:cubicBezTo>
                <a:cubicBezTo>
                  <a:pt x="524" y="810"/>
                  <a:pt x="519" y="822"/>
                  <a:pt x="508" y="832"/>
                </a:cubicBezTo>
                <a:cubicBezTo>
                  <a:pt x="498" y="842"/>
                  <a:pt x="483" y="847"/>
                  <a:pt x="464" y="847"/>
                </a:cubicBezTo>
                <a:cubicBezTo>
                  <a:pt x="443" y="847"/>
                  <a:pt x="427" y="841"/>
                  <a:pt x="414" y="828"/>
                </a:cubicBezTo>
                <a:cubicBezTo>
                  <a:pt x="402" y="815"/>
                  <a:pt x="395" y="796"/>
                  <a:pt x="394" y="771"/>
                </a:cubicBezTo>
                <a:cubicBezTo>
                  <a:pt x="394" y="764"/>
                  <a:pt x="388" y="758"/>
                  <a:pt x="381" y="758"/>
                </a:cubicBezTo>
                <a:lnTo>
                  <a:pt x="331" y="758"/>
                </a:lnTo>
                <a:cubicBezTo>
                  <a:pt x="324" y="758"/>
                  <a:pt x="318" y="764"/>
                  <a:pt x="318" y="771"/>
                </a:cubicBezTo>
                <a:cubicBezTo>
                  <a:pt x="318" y="816"/>
                  <a:pt x="330" y="852"/>
                  <a:pt x="353" y="878"/>
                </a:cubicBezTo>
                <a:cubicBezTo>
                  <a:pt x="377" y="905"/>
                  <a:pt x="413" y="918"/>
                  <a:pt x="461" y="918"/>
                </a:cubicBezTo>
                <a:cubicBezTo>
                  <a:pt x="499" y="918"/>
                  <a:pt x="532" y="908"/>
                  <a:pt x="560" y="887"/>
                </a:cubicBezTo>
                <a:cubicBezTo>
                  <a:pt x="589" y="865"/>
                  <a:pt x="604" y="833"/>
                  <a:pt x="604" y="790"/>
                </a:cubicBezTo>
                <a:cubicBezTo>
                  <a:pt x="604" y="747"/>
                  <a:pt x="585" y="716"/>
                  <a:pt x="549" y="697"/>
                </a:cubicBezTo>
                <a:close/>
                <a:moveTo>
                  <a:pt x="815" y="516"/>
                </a:moveTo>
                <a:lnTo>
                  <a:pt x="713" y="516"/>
                </a:lnTo>
                <a:cubicBezTo>
                  <a:pt x="706" y="516"/>
                  <a:pt x="700" y="521"/>
                  <a:pt x="700" y="529"/>
                </a:cubicBezTo>
                <a:lnTo>
                  <a:pt x="700" y="574"/>
                </a:lnTo>
                <a:cubicBezTo>
                  <a:pt x="700" y="581"/>
                  <a:pt x="706" y="587"/>
                  <a:pt x="713" y="587"/>
                </a:cubicBezTo>
                <a:lnTo>
                  <a:pt x="750" y="587"/>
                </a:lnTo>
                <a:lnTo>
                  <a:pt x="750" y="890"/>
                </a:lnTo>
                <a:cubicBezTo>
                  <a:pt x="750" y="897"/>
                  <a:pt x="756" y="903"/>
                  <a:pt x="763" y="903"/>
                </a:cubicBezTo>
                <a:lnTo>
                  <a:pt x="815" y="903"/>
                </a:lnTo>
                <a:cubicBezTo>
                  <a:pt x="822" y="903"/>
                  <a:pt x="828" y="897"/>
                  <a:pt x="828" y="890"/>
                </a:cubicBezTo>
                <a:lnTo>
                  <a:pt x="828" y="529"/>
                </a:lnTo>
                <a:cubicBezTo>
                  <a:pt x="828" y="521"/>
                  <a:pt x="822" y="516"/>
                  <a:pt x="815" y="516"/>
                </a:cubicBezTo>
                <a:close/>
                <a:moveTo>
                  <a:pt x="889" y="254"/>
                </a:moveTo>
                <a:cubicBezTo>
                  <a:pt x="908" y="254"/>
                  <a:pt x="923" y="239"/>
                  <a:pt x="923" y="220"/>
                </a:cubicBezTo>
                <a:lnTo>
                  <a:pt x="923" y="34"/>
                </a:lnTo>
                <a:cubicBezTo>
                  <a:pt x="923" y="15"/>
                  <a:pt x="908" y="0"/>
                  <a:pt x="889" y="0"/>
                </a:cubicBezTo>
                <a:cubicBezTo>
                  <a:pt x="870" y="0"/>
                  <a:pt x="855" y="15"/>
                  <a:pt x="855" y="34"/>
                </a:cubicBezTo>
                <a:lnTo>
                  <a:pt x="855" y="220"/>
                </a:lnTo>
                <a:cubicBezTo>
                  <a:pt x="855" y="239"/>
                  <a:pt x="870" y="254"/>
                  <a:pt x="889" y="254"/>
                </a:cubicBezTo>
                <a:close/>
                <a:moveTo>
                  <a:pt x="1039" y="964"/>
                </a:moveTo>
                <a:cubicBezTo>
                  <a:pt x="1039" y="980"/>
                  <a:pt x="1026" y="993"/>
                  <a:pt x="1011" y="993"/>
                </a:cubicBezTo>
                <a:lnTo>
                  <a:pt x="135" y="993"/>
                </a:lnTo>
                <a:cubicBezTo>
                  <a:pt x="120" y="993"/>
                  <a:pt x="107" y="980"/>
                  <a:pt x="107" y="964"/>
                </a:cubicBezTo>
                <a:lnTo>
                  <a:pt x="107" y="448"/>
                </a:lnTo>
                <a:cubicBezTo>
                  <a:pt x="107" y="432"/>
                  <a:pt x="120" y="419"/>
                  <a:pt x="135" y="419"/>
                </a:cubicBezTo>
                <a:lnTo>
                  <a:pt x="1011" y="419"/>
                </a:lnTo>
                <a:cubicBezTo>
                  <a:pt x="1026" y="419"/>
                  <a:pt x="1039" y="432"/>
                  <a:pt x="1039" y="448"/>
                </a:cubicBezTo>
                <a:lnTo>
                  <a:pt x="1039" y="964"/>
                </a:lnTo>
                <a:close/>
                <a:moveTo>
                  <a:pt x="1011" y="128"/>
                </a:moveTo>
                <a:lnTo>
                  <a:pt x="977" y="128"/>
                </a:lnTo>
                <a:lnTo>
                  <a:pt x="977" y="220"/>
                </a:lnTo>
                <a:cubicBezTo>
                  <a:pt x="977" y="268"/>
                  <a:pt x="937" y="308"/>
                  <a:pt x="889" y="308"/>
                </a:cubicBezTo>
                <a:cubicBezTo>
                  <a:pt x="841" y="308"/>
                  <a:pt x="801" y="268"/>
                  <a:pt x="801" y="220"/>
                </a:cubicBezTo>
                <a:lnTo>
                  <a:pt x="801" y="128"/>
                </a:lnTo>
                <a:lnTo>
                  <a:pt x="344" y="128"/>
                </a:lnTo>
                <a:lnTo>
                  <a:pt x="344" y="220"/>
                </a:lnTo>
                <a:cubicBezTo>
                  <a:pt x="344" y="268"/>
                  <a:pt x="305" y="308"/>
                  <a:pt x="257" y="308"/>
                </a:cubicBezTo>
                <a:cubicBezTo>
                  <a:pt x="208" y="308"/>
                  <a:pt x="169" y="268"/>
                  <a:pt x="169" y="220"/>
                </a:cubicBezTo>
                <a:lnTo>
                  <a:pt x="169" y="128"/>
                </a:lnTo>
                <a:lnTo>
                  <a:pt x="135" y="128"/>
                </a:lnTo>
                <a:cubicBezTo>
                  <a:pt x="61" y="128"/>
                  <a:pt x="0" y="189"/>
                  <a:pt x="0" y="264"/>
                </a:cubicBezTo>
                <a:lnTo>
                  <a:pt x="0" y="966"/>
                </a:lnTo>
                <a:cubicBezTo>
                  <a:pt x="0" y="1041"/>
                  <a:pt x="61" y="1102"/>
                  <a:pt x="135" y="1102"/>
                </a:cubicBezTo>
                <a:lnTo>
                  <a:pt x="1011" y="1102"/>
                </a:lnTo>
                <a:cubicBezTo>
                  <a:pt x="1085" y="1102"/>
                  <a:pt x="1145" y="1041"/>
                  <a:pt x="1145" y="966"/>
                </a:cubicBezTo>
                <a:lnTo>
                  <a:pt x="1145" y="264"/>
                </a:lnTo>
                <a:cubicBezTo>
                  <a:pt x="1145" y="189"/>
                  <a:pt x="1085" y="128"/>
                  <a:pt x="1011" y="128"/>
                </a:cubicBezTo>
                <a:close/>
                <a:moveTo>
                  <a:pt x="257" y="254"/>
                </a:moveTo>
                <a:cubicBezTo>
                  <a:pt x="276" y="254"/>
                  <a:pt x="291" y="239"/>
                  <a:pt x="291" y="220"/>
                </a:cubicBezTo>
                <a:lnTo>
                  <a:pt x="291" y="34"/>
                </a:lnTo>
                <a:cubicBezTo>
                  <a:pt x="291" y="15"/>
                  <a:pt x="276" y="0"/>
                  <a:pt x="257" y="0"/>
                </a:cubicBezTo>
                <a:cubicBezTo>
                  <a:pt x="238" y="0"/>
                  <a:pt x="222" y="15"/>
                  <a:pt x="222" y="34"/>
                </a:cubicBezTo>
                <a:lnTo>
                  <a:pt x="222" y="220"/>
                </a:lnTo>
                <a:cubicBezTo>
                  <a:pt x="222" y="239"/>
                  <a:pt x="238" y="254"/>
                  <a:pt x="257" y="25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4" name="Freeform 22"/>
          <p:cNvSpPr>
            <a:spLocks noEditPoints="1"/>
          </p:cNvSpPr>
          <p:nvPr/>
        </p:nvSpPr>
        <p:spPr>
          <a:xfrm>
            <a:off x="6924675" y="4735513"/>
            <a:ext cx="374650" cy="368300"/>
          </a:xfrm>
          <a:custGeom>
            <a:avLst/>
            <a:gdLst/>
            <a:ahLst/>
            <a:cxnLst>
              <a:cxn ang="0">
                <a:pos x="248267" y="169472"/>
              </a:cxn>
              <a:cxn ang="0">
                <a:pos x="224876" y="156987"/>
              </a:cxn>
              <a:cxn ang="0">
                <a:pos x="210788" y="194972"/>
              </a:cxn>
              <a:cxn ang="0">
                <a:pos x="156296" y="229239"/>
              </a:cxn>
              <a:cxn ang="0">
                <a:pos x="193244" y="259786"/>
              </a:cxn>
              <a:cxn ang="0">
                <a:pos x="227534" y="287412"/>
              </a:cxn>
              <a:cxn ang="0">
                <a:pos x="228331" y="303084"/>
              </a:cxn>
              <a:cxn ang="0">
                <a:pos x="227799" y="307068"/>
              </a:cxn>
              <a:cxn ang="0">
                <a:pos x="203877" y="336819"/>
              </a:cxn>
              <a:cxn ang="0">
                <a:pos x="156296" y="322475"/>
              </a:cxn>
              <a:cxn ang="0">
                <a:pos x="296113" y="360991"/>
              </a:cxn>
              <a:cxn ang="0">
                <a:pos x="239495" y="226317"/>
              </a:cxn>
              <a:cxn ang="0">
                <a:pos x="260494" y="0"/>
              </a:cxn>
              <a:cxn ang="0">
                <a:pos x="224078" y="45954"/>
              </a:cxn>
              <a:cxn ang="0">
                <a:pos x="189789" y="10094"/>
              </a:cxn>
              <a:cxn ang="0">
                <a:pos x="163473" y="16469"/>
              </a:cxn>
              <a:cxn ang="0">
                <a:pos x="160284" y="20985"/>
              </a:cxn>
              <a:cxn ang="0">
                <a:pos x="181814" y="52595"/>
              </a:cxn>
              <a:cxn ang="0">
                <a:pos x="203877" y="56048"/>
              </a:cxn>
              <a:cxn ang="0">
                <a:pos x="183675" y="116612"/>
              </a:cxn>
              <a:cxn ang="0">
                <a:pos x="236571" y="94830"/>
              </a:cxn>
              <a:cxn ang="0">
                <a:pos x="271127" y="89517"/>
              </a:cxn>
              <a:cxn ang="0">
                <a:pos x="281227" y="94830"/>
              </a:cxn>
              <a:cxn ang="0">
                <a:pos x="287873" y="99877"/>
              </a:cxn>
              <a:cxn ang="0">
                <a:pos x="299568" y="136268"/>
              </a:cxn>
              <a:cxn ang="0">
                <a:pos x="300100" y="193644"/>
              </a:cxn>
              <a:cxn ang="0">
                <a:pos x="56618" y="215692"/>
              </a:cxn>
              <a:cxn ang="0">
                <a:pos x="66984" y="284755"/>
              </a:cxn>
              <a:cxn ang="0">
                <a:pos x="72566" y="284755"/>
              </a:cxn>
              <a:cxn ang="0">
                <a:pos x="88249" y="250223"/>
              </a:cxn>
              <a:cxn ang="0">
                <a:pos x="85591" y="212770"/>
              </a:cxn>
              <a:cxn ang="0">
                <a:pos x="129450" y="173456"/>
              </a:cxn>
              <a:cxn ang="0">
                <a:pos x="70174" y="159112"/>
              </a:cxn>
              <a:cxn ang="0">
                <a:pos x="67782" y="147159"/>
              </a:cxn>
              <a:cxn ang="0">
                <a:pos x="67782" y="138659"/>
              </a:cxn>
              <a:cxn ang="0">
                <a:pos x="68313" y="134940"/>
              </a:cxn>
              <a:cxn ang="0">
                <a:pos x="92236" y="105189"/>
              </a:cxn>
              <a:cxn ang="0">
                <a:pos x="139816" y="119533"/>
              </a:cxn>
              <a:cxn ang="0">
                <a:pos x="0" y="81017"/>
              </a:cxn>
              <a:cxn ang="0">
                <a:pos x="56618" y="215692"/>
              </a:cxn>
              <a:cxn ang="0">
                <a:pos x="212117" y="301756"/>
              </a:cxn>
              <a:cxn ang="0">
                <a:pos x="212117" y="296177"/>
              </a:cxn>
              <a:cxn ang="0">
                <a:pos x="174106" y="283693"/>
              </a:cxn>
              <a:cxn ang="0">
                <a:pos x="139816" y="283427"/>
              </a:cxn>
              <a:cxn ang="0">
                <a:pos x="100476" y="239598"/>
              </a:cxn>
              <a:cxn ang="0">
                <a:pos x="81604" y="300162"/>
              </a:cxn>
              <a:cxn ang="0">
                <a:pos x="65921" y="300959"/>
              </a:cxn>
              <a:cxn ang="0">
                <a:pos x="61934" y="300693"/>
              </a:cxn>
              <a:cxn ang="0">
                <a:pos x="32163" y="276521"/>
              </a:cxn>
              <a:cxn ang="0">
                <a:pos x="266" y="229239"/>
              </a:cxn>
              <a:cxn ang="0">
                <a:pos x="139816" y="368960"/>
              </a:cxn>
              <a:cxn ang="0">
                <a:pos x="156296" y="307334"/>
              </a:cxn>
            </a:cxnLst>
            <a:pathLst>
              <a:path w="1408" h="1389">
                <a:moveTo>
                  <a:pt x="901" y="852"/>
                </a:moveTo>
                <a:cubicBezTo>
                  <a:pt x="868" y="813"/>
                  <a:pt x="882" y="764"/>
                  <a:pt x="909" y="735"/>
                </a:cubicBezTo>
                <a:cubicBezTo>
                  <a:pt x="909" y="734"/>
                  <a:pt x="948" y="690"/>
                  <a:pt x="934" y="638"/>
                </a:cubicBezTo>
                <a:cubicBezTo>
                  <a:pt x="928" y="619"/>
                  <a:pt x="912" y="595"/>
                  <a:pt x="861" y="592"/>
                </a:cubicBezTo>
                <a:lnTo>
                  <a:pt x="858" y="591"/>
                </a:lnTo>
                <a:cubicBezTo>
                  <a:pt x="857" y="591"/>
                  <a:pt x="847" y="591"/>
                  <a:pt x="846" y="591"/>
                </a:cubicBezTo>
                <a:lnTo>
                  <a:pt x="841" y="592"/>
                </a:lnTo>
                <a:cubicBezTo>
                  <a:pt x="801" y="595"/>
                  <a:pt x="776" y="610"/>
                  <a:pt x="769" y="638"/>
                </a:cubicBezTo>
                <a:cubicBezTo>
                  <a:pt x="756" y="686"/>
                  <a:pt x="789" y="729"/>
                  <a:pt x="793" y="734"/>
                </a:cubicBezTo>
                <a:cubicBezTo>
                  <a:pt x="820" y="764"/>
                  <a:pt x="834" y="813"/>
                  <a:pt x="802" y="852"/>
                </a:cubicBezTo>
                <a:lnTo>
                  <a:pt x="792" y="863"/>
                </a:lnTo>
                <a:lnTo>
                  <a:pt x="588" y="863"/>
                </a:lnTo>
                <a:lnTo>
                  <a:pt x="588" y="1038"/>
                </a:lnTo>
                <a:lnTo>
                  <a:pt x="627" y="1011"/>
                </a:lnTo>
                <a:cubicBezTo>
                  <a:pt x="645" y="999"/>
                  <a:pt x="681" y="978"/>
                  <a:pt x="727" y="978"/>
                </a:cubicBezTo>
                <a:cubicBezTo>
                  <a:pt x="740" y="978"/>
                  <a:pt x="754" y="980"/>
                  <a:pt x="767" y="984"/>
                </a:cubicBezTo>
                <a:cubicBezTo>
                  <a:pt x="806" y="994"/>
                  <a:pt x="836" y="1023"/>
                  <a:pt x="850" y="1065"/>
                </a:cubicBezTo>
                <a:lnTo>
                  <a:pt x="856" y="1082"/>
                </a:lnTo>
                <a:lnTo>
                  <a:pt x="859" y="1110"/>
                </a:lnTo>
                <a:cubicBezTo>
                  <a:pt x="859" y="1111"/>
                  <a:pt x="859" y="1117"/>
                  <a:pt x="859" y="1126"/>
                </a:cubicBezTo>
                <a:cubicBezTo>
                  <a:pt x="859" y="1135"/>
                  <a:pt x="859" y="1141"/>
                  <a:pt x="859" y="1141"/>
                </a:cubicBezTo>
                <a:lnTo>
                  <a:pt x="858" y="1144"/>
                </a:lnTo>
                <a:cubicBezTo>
                  <a:pt x="858" y="1147"/>
                  <a:pt x="858" y="1149"/>
                  <a:pt x="857" y="1152"/>
                </a:cubicBezTo>
                <a:lnTo>
                  <a:pt x="857" y="1156"/>
                </a:lnTo>
                <a:lnTo>
                  <a:pt x="855" y="1171"/>
                </a:lnTo>
                <a:lnTo>
                  <a:pt x="850" y="1186"/>
                </a:lnTo>
                <a:cubicBezTo>
                  <a:pt x="836" y="1228"/>
                  <a:pt x="806" y="1257"/>
                  <a:pt x="767" y="1268"/>
                </a:cubicBezTo>
                <a:cubicBezTo>
                  <a:pt x="754" y="1271"/>
                  <a:pt x="740" y="1273"/>
                  <a:pt x="727" y="1273"/>
                </a:cubicBezTo>
                <a:cubicBezTo>
                  <a:pt x="681" y="1273"/>
                  <a:pt x="645" y="1253"/>
                  <a:pt x="627" y="1241"/>
                </a:cubicBezTo>
                <a:lnTo>
                  <a:pt x="588" y="1214"/>
                </a:lnTo>
                <a:lnTo>
                  <a:pt x="588" y="1389"/>
                </a:lnTo>
                <a:lnTo>
                  <a:pt x="1084" y="1389"/>
                </a:lnTo>
                <a:cubicBezTo>
                  <a:pt x="1101" y="1389"/>
                  <a:pt x="1114" y="1375"/>
                  <a:pt x="1114" y="1359"/>
                </a:cubicBezTo>
                <a:lnTo>
                  <a:pt x="1114" y="863"/>
                </a:lnTo>
                <a:lnTo>
                  <a:pt x="910" y="863"/>
                </a:lnTo>
                <a:lnTo>
                  <a:pt x="901" y="852"/>
                </a:lnTo>
                <a:close/>
                <a:moveTo>
                  <a:pt x="1407" y="292"/>
                </a:moveTo>
                <a:cubicBezTo>
                  <a:pt x="1405" y="284"/>
                  <a:pt x="1401" y="278"/>
                  <a:pt x="1394" y="273"/>
                </a:cubicBezTo>
                <a:lnTo>
                  <a:pt x="980" y="0"/>
                </a:lnTo>
                <a:lnTo>
                  <a:pt x="868" y="171"/>
                </a:lnTo>
                <a:lnTo>
                  <a:pt x="853" y="172"/>
                </a:lnTo>
                <a:cubicBezTo>
                  <a:pt x="850" y="173"/>
                  <a:pt x="847" y="173"/>
                  <a:pt x="843" y="173"/>
                </a:cubicBezTo>
                <a:cubicBezTo>
                  <a:pt x="828" y="173"/>
                  <a:pt x="813" y="169"/>
                  <a:pt x="801" y="160"/>
                </a:cubicBezTo>
                <a:cubicBezTo>
                  <a:pt x="770" y="140"/>
                  <a:pt x="761" y="105"/>
                  <a:pt x="760" y="102"/>
                </a:cubicBezTo>
                <a:cubicBezTo>
                  <a:pt x="760" y="101"/>
                  <a:pt x="749" y="61"/>
                  <a:pt x="714" y="38"/>
                </a:cubicBezTo>
                <a:cubicBezTo>
                  <a:pt x="708" y="33"/>
                  <a:pt x="701" y="30"/>
                  <a:pt x="693" y="27"/>
                </a:cubicBezTo>
                <a:cubicBezTo>
                  <a:pt x="687" y="25"/>
                  <a:pt x="681" y="24"/>
                  <a:pt x="675" y="24"/>
                </a:cubicBezTo>
                <a:cubicBezTo>
                  <a:pt x="649" y="24"/>
                  <a:pt x="628" y="45"/>
                  <a:pt x="615" y="62"/>
                </a:cubicBezTo>
                <a:lnTo>
                  <a:pt x="612" y="65"/>
                </a:lnTo>
                <a:cubicBezTo>
                  <a:pt x="611" y="66"/>
                  <a:pt x="606" y="73"/>
                  <a:pt x="605" y="75"/>
                </a:cubicBezTo>
                <a:lnTo>
                  <a:pt x="603" y="79"/>
                </a:lnTo>
                <a:cubicBezTo>
                  <a:pt x="583" y="114"/>
                  <a:pt x="583" y="143"/>
                  <a:pt x="602" y="165"/>
                </a:cubicBezTo>
                <a:cubicBezTo>
                  <a:pt x="608" y="171"/>
                  <a:pt x="614" y="176"/>
                  <a:pt x="620" y="181"/>
                </a:cubicBezTo>
                <a:cubicBezTo>
                  <a:pt x="644" y="196"/>
                  <a:pt x="672" y="198"/>
                  <a:pt x="684" y="198"/>
                </a:cubicBezTo>
                <a:cubicBezTo>
                  <a:pt x="690" y="198"/>
                  <a:pt x="694" y="197"/>
                  <a:pt x="696" y="197"/>
                </a:cubicBezTo>
                <a:cubicBezTo>
                  <a:pt x="698" y="197"/>
                  <a:pt x="704" y="196"/>
                  <a:pt x="711" y="196"/>
                </a:cubicBezTo>
                <a:cubicBezTo>
                  <a:pt x="726" y="196"/>
                  <a:pt x="748" y="199"/>
                  <a:pt x="767" y="211"/>
                </a:cubicBezTo>
                <a:cubicBezTo>
                  <a:pt x="782" y="222"/>
                  <a:pt x="793" y="237"/>
                  <a:pt x="799" y="255"/>
                </a:cubicBezTo>
                <a:lnTo>
                  <a:pt x="803" y="269"/>
                </a:lnTo>
                <a:lnTo>
                  <a:pt x="691" y="439"/>
                </a:lnTo>
                <a:lnTo>
                  <a:pt x="837" y="536"/>
                </a:lnTo>
                <a:lnTo>
                  <a:pt x="836" y="488"/>
                </a:lnTo>
                <a:cubicBezTo>
                  <a:pt x="835" y="458"/>
                  <a:pt x="841" y="400"/>
                  <a:pt x="890" y="357"/>
                </a:cubicBezTo>
                <a:cubicBezTo>
                  <a:pt x="912" y="337"/>
                  <a:pt x="938" y="327"/>
                  <a:pt x="967" y="327"/>
                </a:cubicBezTo>
                <a:cubicBezTo>
                  <a:pt x="978" y="327"/>
                  <a:pt x="990" y="329"/>
                  <a:pt x="1002" y="332"/>
                </a:cubicBezTo>
                <a:lnTo>
                  <a:pt x="1020" y="337"/>
                </a:lnTo>
                <a:lnTo>
                  <a:pt x="1020" y="336"/>
                </a:lnTo>
                <a:lnTo>
                  <a:pt x="1046" y="350"/>
                </a:lnTo>
                <a:cubicBezTo>
                  <a:pt x="1046" y="350"/>
                  <a:pt x="1051" y="353"/>
                  <a:pt x="1058" y="357"/>
                </a:cubicBezTo>
                <a:lnTo>
                  <a:pt x="1060" y="358"/>
                </a:lnTo>
                <a:cubicBezTo>
                  <a:pt x="1067" y="363"/>
                  <a:pt x="1071" y="366"/>
                  <a:pt x="1072" y="367"/>
                </a:cubicBezTo>
                <a:lnTo>
                  <a:pt x="1083" y="376"/>
                </a:lnTo>
                <a:lnTo>
                  <a:pt x="1094" y="386"/>
                </a:lnTo>
                <a:lnTo>
                  <a:pt x="1104" y="399"/>
                </a:lnTo>
                <a:cubicBezTo>
                  <a:pt x="1132" y="434"/>
                  <a:pt x="1140" y="474"/>
                  <a:pt x="1127" y="513"/>
                </a:cubicBezTo>
                <a:cubicBezTo>
                  <a:pt x="1107" y="574"/>
                  <a:pt x="1056" y="603"/>
                  <a:pt x="1027" y="615"/>
                </a:cubicBezTo>
                <a:lnTo>
                  <a:pt x="984" y="632"/>
                </a:lnTo>
                <a:lnTo>
                  <a:pt x="1129" y="729"/>
                </a:lnTo>
                <a:lnTo>
                  <a:pt x="1403" y="314"/>
                </a:lnTo>
                <a:cubicBezTo>
                  <a:pt x="1407" y="308"/>
                  <a:pt x="1408" y="300"/>
                  <a:pt x="1407" y="292"/>
                </a:cubicBezTo>
                <a:close/>
                <a:moveTo>
                  <a:pt x="213" y="812"/>
                </a:moveTo>
                <a:cubicBezTo>
                  <a:pt x="246" y="851"/>
                  <a:pt x="232" y="900"/>
                  <a:pt x="205" y="930"/>
                </a:cubicBezTo>
                <a:cubicBezTo>
                  <a:pt x="201" y="935"/>
                  <a:pt x="167" y="977"/>
                  <a:pt x="180" y="1026"/>
                </a:cubicBezTo>
                <a:cubicBezTo>
                  <a:pt x="186" y="1045"/>
                  <a:pt x="203" y="1068"/>
                  <a:pt x="252" y="1072"/>
                </a:cubicBezTo>
                <a:lnTo>
                  <a:pt x="256" y="1072"/>
                </a:lnTo>
                <a:cubicBezTo>
                  <a:pt x="258" y="1073"/>
                  <a:pt x="267" y="1073"/>
                  <a:pt x="267" y="1073"/>
                </a:cubicBezTo>
                <a:lnTo>
                  <a:pt x="273" y="1072"/>
                </a:lnTo>
                <a:cubicBezTo>
                  <a:pt x="313" y="1069"/>
                  <a:pt x="338" y="1053"/>
                  <a:pt x="345" y="1026"/>
                </a:cubicBezTo>
                <a:cubicBezTo>
                  <a:pt x="354" y="992"/>
                  <a:pt x="341" y="961"/>
                  <a:pt x="331" y="944"/>
                </a:cubicBezTo>
                <a:lnTo>
                  <a:pt x="332" y="942"/>
                </a:lnTo>
                <a:lnTo>
                  <a:pt x="321" y="930"/>
                </a:lnTo>
                <a:cubicBezTo>
                  <a:pt x="294" y="900"/>
                  <a:pt x="280" y="851"/>
                  <a:pt x="312" y="812"/>
                </a:cubicBezTo>
                <a:lnTo>
                  <a:pt x="322" y="801"/>
                </a:lnTo>
                <a:lnTo>
                  <a:pt x="526" y="801"/>
                </a:lnTo>
                <a:lnTo>
                  <a:pt x="526" y="626"/>
                </a:lnTo>
                <a:lnTo>
                  <a:pt x="487" y="653"/>
                </a:lnTo>
                <a:cubicBezTo>
                  <a:pt x="469" y="665"/>
                  <a:pt x="433" y="686"/>
                  <a:pt x="387" y="686"/>
                </a:cubicBezTo>
                <a:cubicBezTo>
                  <a:pt x="374" y="686"/>
                  <a:pt x="360" y="684"/>
                  <a:pt x="347" y="680"/>
                </a:cubicBezTo>
                <a:cubicBezTo>
                  <a:pt x="308" y="669"/>
                  <a:pt x="278" y="640"/>
                  <a:pt x="264" y="599"/>
                </a:cubicBezTo>
                <a:lnTo>
                  <a:pt x="259" y="582"/>
                </a:lnTo>
                <a:lnTo>
                  <a:pt x="258" y="582"/>
                </a:lnTo>
                <a:lnTo>
                  <a:pt x="255" y="554"/>
                </a:lnTo>
                <a:cubicBezTo>
                  <a:pt x="255" y="553"/>
                  <a:pt x="255" y="547"/>
                  <a:pt x="255" y="540"/>
                </a:cubicBezTo>
                <a:lnTo>
                  <a:pt x="255" y="538"/>
                </a:lnTo>
                <a:cubicBezTo>
                  <a:pt x="255" y="529"/>
                  <a:pt x="255" y="523"/>
                  <a:pt x="255" y="522"/>
                </a:cubicBezTo>
                <a:lnTo>
                  <a:pt x="256" y="520"/>
                </a:lnTo>
                <a:cubicBezTo>
                  <a:pt x="256" y="517"/>
                  <a:pt x="256" y="515"/>
                  <a:pt x="257" y="512"/>
                </a:cubicBezTo>
                <a:lnTo>
                  <a:pt x="257" y="508"/>
                </a:lnTo>
                <a:lnTo>
                  <a:pt x="259" y="493"/>
                </a:lnTo>
                <a:lnTo>
                  <a:pt x="264" y="478"/>
                </a:lnTo>
                <a:cubicBezTo>
                  <a:pt x="278" y="436"/>
                  <a:pt x="308" y="407"/>
                  <a:pt x="347" y="396"/>
                </a:cubicBezTo>
                <a:cubicBezTo>
                  <a:pt x="360" y="392"/>
                  <a:pt x="374" y="391"/>
                  <a:pt x="387" y="391"/>
                </a:cubicBezTo>
                <a:cubicBezTo>
                  <a:pt x="432" y="391"/>
                  <a:pt x="469" y="411"/>
                  <a:pt x="487" y="423"/>
                </a:cubicBezTo>
                <a:lnTo>
                  <a:pt x="526" y="450"/>
                </a:lnTo>
                <a:lnTo>
                  <a:pt x="526" y="275"/>
                </a:lnTo>
                <a:lnTo>
                  <a:pt x="30" y="275"/>
                </a:lnTo>
                <a:cubicBezTo>
                  <a:pt x="13" y="275"/>
                  <a:pt x="0" y="288"/>
                  <a:pt x="0" y="305"/>
                </a:cubicBezTo>
                <a:lnTo>
                  <a:pt x="0" y="801"/>
                </a:lnTo>
                <a:lnTo>
                  <a:pt x="204" y="801"/>
                </a:lnTo>
                <a:lnTo>
                  <a:pt x="213" y="812"/>
                </a:lnTo>
                <a:close/>
                <a:moveTo>
                  <a:pt x="727" y="1211"/>
                </a:moveTo>
                <a:cubicBezTo>
                  <a:pt x="735" y="1211"/>
                  <a:pt x="743" y="1210"/>
                  <a:pt x="751" y="1208"/>
                </a:cubicBezTo>
                <a:cubicBezTo>
                  <a:pt x="770" y="1203"/>
                  <a:pt x="794" y="1186"/>
                  <a:pt x="798" y="1136"/>
                </a:cubicBezTo>
                <a:lnTo>
                  <a:pt x="798" y="1132"/>
                </a:lnTo>
                <a:cubicBezTo>
                  <a:pt x="798" y="1131"/>
                  <a:pt x="798" y="1122"/>
                  <a:pt x="798" y="1120"/>
                </a:cubicBezTo>
                <a:lnTo>
                  <a:pt x="798" y="1115"/>
                </a:lnTo>
                <a:cubicBezTo>
                  <a:pt x="795" y="1075"/>
                  <a:pt x="779" y="1051"/>
                  <a:pt x="751" y="1043"/>
                </a:cubicBezTo>
                <a:cubicBezTo>
                  <a:pt x="743" y="1041"/>
                  <a:pt x="735" y="1040"/>
                  <a:pt x="727" y="1040"/>
                </a:cubicBezTo>
                <a:cubicBezTo>
                  <a:pt x="689" y="1040"/>
                  <a:pt x="659" y="1065"/>
                  <a:pt x="655" y="1068"/>
                </a:cubicBezTo>
                <a:cubicBezTo>
                  <a:pt x="648" y="1074"/>
                  <a:pt x="622" y="1095"/>
                  <a:pt x="588" y="1095"/>
                </a:cubicBezTo>
                <a:cubicBezTo>
                  <a:pt x="570" y="1095"/>
                  <a:pt x="552" y="1089"/>
                  <a:pt x="537" y="1076"/>
                </a:cubicBezTo>
                <a:lnTo>
                  <a:pt x="526" y="1067"/>
                </a:lnTo>
                <a:lnTo>
                  <a:pt x="526" y="863"/>
                </a:lnTo>
                <a:lnTo>
                  <a:pt x="351" y="863"/>
                </a:lnTo>
                <a:lnTo>
                  <a:pt x="378" y="902"/>
                </a:lnTo>
                <a:cubicBezTo>
                  <a:pt x="396" y="927"/>
                  <a:pt x="423" y="979"/>
                  <a:pt x="406" y="1041"/>
                </a:cubicBezTo>
                <a:cubicBezTo>
                  <a:pt x="395" y="1081"/>
                  <a:pt x="366" y="1110"/>
                  <a:pt x="324" y="1124"/>
                </a:cubicBezTo>
                <a:lnTo>
                  <a:pt x="307" y="1130"/>
                </a:lnTo>
                <a:lnTo>
                  <a:pt x="279" y="1133"/>
                </a:lnTo>
                <a:cubicBezTo>
                  <a:pt x="278" y="1133"/>
                  <a:pt x="273" y="1134"/>
                  <a:pt x="263" y="1134"/>
                </a:cubicBezTo>
                <a:cubicBezTo>
                  <a:pt x="254" y="1134"/>
                  <a:pt x="248" y="1133"/>
                  <a:pt x="248" y="1133"/>
                </a:cubicBezTo>
                <a:lnTo>
                  <a:pt x="246" y="1133"/>
                </a:lnTo>
                <a:cubicBezTo>
                  <a:pt x="243" y="1133"/>
                  <a:pt x="240" y="1132"/>
                  <a:pt x="237" y="1132"/>
                </a:cubicBezTo>
                <a:lnTo>
                  <a:pt x="233" y="1132"/>
                </a:lnTo>
                <a:lnTo>
                  <a:pt x="219" y="1130"/>
                </a:lnTo>
                <a:lnTo>
                  <a:pt x="203" y="1124"/>
                </a:lnTo>
                <a:cubicBezTo>
                  <a:pt x="161" y="1110"/>
                  <a:pt x="132" y="1081"/>
                  <a:pt x="121" y="1041"/>
                </a:cubicBezTo>
                <a:cubicBezTo>
                  <a:pt x="104" y="979"/>
                  <a:pt x="131" y="927"/>
                  <a:pt x="149" y="902"/>
                </a:cubicBezTo>
                <a:lnTo>
                  <a:pt x="175" y="863"/>
                </a:lnTo>
                <a:lnTo>
                  <a:pt x="1" y="863"/>
                </a:lnTo>
                <a:lnTo>
                  <a:pt x="1" y="1359"/>
                </a:lnTo>
                <a:cubicBezTo>
                  <a:pt x="1" y="1375"/>
                  <a:pt x="14" y="1389"/>
                  <a:pt x="30" y="1389"/>
                </a:cubicBezTo>
                <a:lnTo>
                  <a:pt x="526" y="1389"/>
                </a:lnTo>
                <a:lnTo>
                  <a:pt x="526" y="1185"/>
                </a:lnTo>
                <a:lnTo>
                  <a:pt x="537" y="1175"/>
                </a:lnTo>
                <a:cubicBezTo>
                  <a:pt x="552" y="1163"/>
                  <a:pt x="570" y="1157"/>
                  <a:pt x="588" y="1157"/>
                </a:cubicBezTo>
                <a:cubicBezTo>
                  <a:pt x="624" y="1157"/>
                  <a:pt x="652" y="1181"/>
                  <a:pt x="655" y="1184"/>
                </a:cubicBezTo>
                <a:cubicBezTo>
                  <a:pt x="659" y="1187"/>
                  <a:pt x="689" y="1211"/>
                  <a:pt x="727" y="121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5" name="Freeform 26"/>
          <p:cNvSpPr>
            <a:spLocks noEditPoints="1"/>
          </p:cNvSpPr>
          <p:nvPr/>
        </p:nvSpPr>
        <p:spPr>
          <a:xfrm>
            <a:off x="5394325" y="5391150"/>
            <a:ext cx="390525" cy="450850"/>
          </a:xfrm>
          <a:custGeom>
            <a:avLst/>
            <a:gdLst/>
            <a:ahLst/>
            <a:cxnLst>
              <a:cxn ang="0">
                <a:pos x="390295" y="408390"/>
              </a:cxn>
              <a:cxn ang="0">
                <a:pos x="275300" y="266879"/>
              </a:cxn>
              <a:cxn ang="0">
                <a:pos x="224840" y="427625"/>
              </a:cxn>
              <a:cxn ang="0">
                <a:pos x="208707" y="329048"/>
              </a:cxn>
              <a:cxn ang="0">
                <a:pos x="181588" y="329048"/>
              </a:cxn>
              <a:cxn ang="0">
                <a:pos x="165455" y="427625"/>
              </a:cxn>
              <a:cxn ang="0">
                <a:pos x="114995" y="266879"/>
              </a:cxn>
              <a:cxn ang="0">
                <a:pos x="0" y="408390"/>
              </a:cxn>
              <a:cxn ang="0">
                <a:pos x="0" y="410451"/>
              </a:cxn>
              <a:cxn ang="0">
                <a:pos x="0" y="411482"/>
              </a:cxn>
              <a:cxn ang="0">
                <a:pos x="194976" y="447203"/>
              </a:cxn>
              <a:cxn ang="0">
                <a:pos x="390295" y="411482"/>
              </a:cxn>
              <a:cxn ang="0">
                <a:pos x="390295" y="410451"/>
              </a:cxn>
              <a:cxn ang="0">
                <a:pos x="390295" y="408390"/>
              </a:cxn>
              <a:cxn ang="0">
                <a:pos x="205274" y="279588"/>
              </a:cxn>
              <a:cxn ang="0">
                <a:pos x="185021" y="279588"/>
              </a:cxn>
              <a:cxn ang="0">
                <a:pos x="179529" y="281992"/>
              </a:cxn>
              <a:cxn ang="0">
                <a:pos x="171634" y="289548"/>
              </a:cxn>
              <a:cxn ang="0">
                <a:pos x="170261" y="299166"/>
              </a:cxn>
              <a:cxn ang="0">
                <a:pos x="180215" y="315652"/>
              </a:cxn>
              <a:cxn ang="0">
                <a:pos x="186737" y="319431"/>
              </a:cxn>
              <a:cxn ang="0">
                <a:pos x="203558" y="319431"/>
              </a:cxn>
              <a:cxn ang="0">
                <a:pos x="210080" y="315652"/>
              </a:cxn>
              <a:cxn ang="0">
                <a:pos x="220034" y="299166"/>
              </a:cxn>
              <a:cxn ang="0">
                <a:pos x="218661" y="289548"/>
              </a:cxn>
              <a:cxn ang="0">
                <a:pos x="210766" y="281992"/>
              </a:cxn>
              <a:cxn ang="0">
                <a:pos x="205274" y="279588"/>
              </a:cxn>
              <a:cxn ang="0">
                <a:pos x="194976" y="240432"/>
              </a:cxn>
              <a:cxn ang="0">
                <a:pos x="282166" y="111972"/>
              </a:cxn>
              <a:cxn ang="0">
                <a:pos x="194976" y="0"/>
              </a:cxn>
              <a:cxn ang="0">
                <a:pos x="108129" y="111972"/>
              </a:cxn>
              <a:cxn ang="0">
                <a:pos x="194976" y="240432"/>
              </a:cxn>
            </a:cxnLst>
            <a:pathLst>
              <a:path w="1137" h="1313">
                <a:moveTo>
                  <a:pt x="1137" y="1189"/>
                </a:moveTo>
                <a:cubicBezTo>
                  <a:pt x="1137" y="1017"/>
                  <a:pt x="1000" y="853"/>
                  <a:pt x="802" y="777"/>
                </a:cubicBezTo>
                <a:lnTo>
                  <a:pt x="655" y="1245"/>
                </a:lnTo>
                <a:lnTo>
                  <a:pt x="608" y="958"/>
                </a:lnTo>
                <a:lnTo>
                  <a:pt x="529" y="958"/>
                </a:lnTo>
                <a:lnTo>
                  <a:pt x="482" y="1245"/>
                </a:lnTo>
                <a:lnTo>
                  <a:pt x="335" y="777"/>
                </a:lnTo>
                <a:cubicBezTo>
                  <a:pt x="138" y="853"/>
                  <a:pt x="0" y="1017"/>
                  <a:pt x="0" y="1189"/>
                </a:cubicBezTo>
                <a:cubicBezTo>
                  <a:pt x="0" y="1191"/>
                  <a:pt x="0" y="1193"/>
                  <a:pt x="0" y="1195"/>
                </a:cubicBezTo>
                <a:cubicBezTo>
                  <a:pt x="0" y="1196"/>
                  <a:pt x="0" y="1197"/>
                  <a:pt x="0" y="1198"/>
                </a:cubicBezTo>
                <a:cubicBezTo>
                  <a:pt x="0" y="1313"/>
                  <a:pt x="119" y="1302"/>
                  <a:pt x="568" y="1302"/>
                </a:cubicBezTo>
                <a:cubicBezTo>
                  <a:pt x="1047" y="1302"/>
                  <a:pt x="1137" y="1313"/>
                  <a:pt x="1137" y="1198"/>
                </a:cubicBezTo>
                <a:cubicBezTo>
                  <a:pt x="1137" y="1197"/>
                  <a:pt x="1137" y="1196"/>
                  <a:pt x="1137" y="1195"/>
                </a:cubicBezTo>
                <a:cubicBezTo>
                  <a:pt x="1137" y="1193"/>
                  <a:pt x="1137" y="1191"/>
                  <a:pt x="1137" y="1189"/>
                </a:cubicBezTo>
                <a:close/>
                <a:moveTo>
                  <a:pt x="598" y="814"/>
                </a:moveTo>
                <a:lnTo>
                  <a:pt x="539" y="814"/>
                </a:lnTo>
                <a:cubicBezTo>
                  <a:pt x="533" y="814"/>
                  <a:pt x="527" y="816"/>
                  <a:pt x="523" y="821"/>
                </a:cubicBezTo>
                <a:lnTo>
                  <a:pt x="500" y="843"/>
                </a:lnTo>
                <a:cubicBezTo>
                  <a:pt x="493" y="851"/>
                  <a:pt x="491" y="862"/>
                  <a:pt x="496" y="871"/>
                </a:cubicBezTo>
                <a:lnTo>
                  <a:pt x="525" y="919"/>
                </a:lnTo>
                <a:cubicBezTo>
                  <a:pt x="529" y="926"/>
                  <a:pt x="536" y="930"/>
                  <a:pt x="544" y="930"/>
                </a:cubicBezTo>
                <a:lnTo>
                  <a:pt x="593" y="930"/>
                </a:lnTo>
                <a:cubicBezTo>
                  <a:pt x="601" y="930"/>
                  <a:pt x="608" y="926"/>
                  <a:pt x="612" y="919"/>
                </a:cubicBezTo>
                <a:lnTo>
                  <a:pt x="641" y="871"/>
                </a:lnTo>
                <a:cubicBezTo>
                  <a:pt x="646" y="862"/>
                  <a:pt x="644" y="851"/>
                  <a:pt x="637" y="843"/>
                </a:cubicBezTo>
                <a:lnTo>
                  <a:pt x="614" y="821"/>
                </a:lnTo>
                <a:cubicBezTo>
                  <a:pt x="610" y="816"/>
                  <a:pt x="604" y="814"/>
                  <a:pt x="598" y="814"/>
                </a:cubicBezTo>
                <a:close/>
                <a:moveTo>
                  <a:pt x="568" y="700"/>
                </a:moveTo>
                <a:cubicBezTo>
                  <a:pt x="708" y="700"/>
                  <a:pt x="822" y="506"/>
                  <a:pt x="822" y="326"/>
                </a:cubicBezTo>
                <a:cubicBezTo>
                  <a:pt x="822" y="146"/>
                  <a:pt x="708" y="0"/>
                  <a:pt x="568" y="0"/>
                </a:cubicBezTo>
                <a:cubicBezTo>
                  <a:pt x="429" y="0"/>
                  <a:pt x="315" y="146"/>
                  <a:pt x="315" y="326"/>
                </a:cubicBezTo>
                <a:cubicBezTo>
                  <a:pt x="315" y="506"/>
                  <a:pt x="429" y="700"/>
                  <a:pt x="568" y="70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6" name="Freeform 27"/>
          <p:cNvSpPr>
            <a:spLocks noEditPoints="1"/>
          </p:cNvSpPr>
          <p:nvPr/>
        </p:nvSpPr>
        <p:spPr>
          <a:xfrm>
            <a:off x="4583113" y="5480050"/>
            <a:ext cx="482600" cy="361950"/>
          </a:xfrm>
          <a:custGeom>
            <a:avLst/>
            <a:gdLst/>
            <a:ahLst/>
            <a:cxnLst>
              <a:cxn ang="0">
                <a:pos x="87838" y="221233"/>
              </a:cxn>
              <a:cxn ang="0">
                <a:pos x="55585" y="191003"/>
              </a:cxn>
              <a:cxn ang="0">
                <a:pos x="0" y="260739"/>
              </a:cxn>
              <a:cxn ang="0">
                <a:pos x="79946" y="278603"/>
              </a:cxn>
              <a:cxn ang="0">
                <a:pos x="101220" y="221233"/>
              </a:cxn>
              <a:cxn ang="0">
                <a:pos x="157834" y="204400"/>
              </a:cxn>
              <a:cxn ang="0">
                <a:pos x="122493" y="226386"/>
              </a:cxn>
              <a:cxn ang="0">
                <a:pos x="89554" y="197186"/>
              </a:cxn>
              <a:cxn ang="0">
                <a:pos x="83034" y="202339"/>
              </a:cxn>
              <a:cxn ang="0">
                <a:pos x="87495" y="214706"/>
              </a:cxn>
              <a:cxn ang="0">
                <a:pos x="98475" y="216424"/>
              </a:cxn>
              <a:cxn ang="0">
                <a:pos x="106709" y="206805"/>
              </a:cxn>
              <a:cxn ang="0">
                <a:pos x="102249" y="198217"/>
              </a:cxn>
              <a:cxn ang="0">
                <a:pos x="483109" y="259709"/>
              </a:cxn>
              <a:cxn ang="0">
                <a:pos x="402820" y="268984"/>
              </a:cxn>
              <a:cxn ang="0">
                <a:pos x="381889" y="221233"/>
              </a:cxn>
              <a:cxn ang="0">
                <a:pos x="402820" y="278603"/>
              </a:cxn>
              <a:cxn ang="0">
                <a:pos x="482766" y="260739"/>
              </a:cxn>
              <a:cxn ang="0">
                <a:pos x="305717" y="214363"/>
              </a:cxn>
              <a:cxn ang="0">
                <a:pos x="252534" y="263831"/>
              </a:cxn>
              <a:cxn ang="0">
                <a:pos x="217879" y="343186"/>
              </a:cxn>
              <a:cxn ang="0">
                <a:pos x="85093" y="327728"/>
              </a:cxn>
              <a:cxn ang="0">
                <a:pos x="85093" y="330132"/>
              </a:cxn>
              <a:cxn ang="0">
                <a:pos x="398016" y="330132"/>
              </a:cxn>
              <a:cxn ang="0">
                <a:pos x="398016" y="327728"/>
              </a:cxn>
              <a:cxn ang="0">
                <a:pos x="249789" y="224325"/>
              </a:cxn>
              <a:cxn ang="0">
                <a:pos x="228859" y="226043"/>
              </a:cxn>
              <a:cxn ang="0">
                <a:pos x="221654" y="240127"/>
              </a:cxn>
              <a:cxn ang="0">
                <a:pos x="234692" y="256273"/>
              </a:cxn>
              <a:cxn ang="0">
                <a:pos x="253564" y="253182"/>
              </a:cxn>
              <a:cxn ang="0">
                <a:pos x="260426" y="232570"/>
              </a:cxn>
              <a:cxn ang="0">
                <a:pos x="249789" y="224325"/>
              </a:cxn>
              <a:cxn ang="0">
                <a:pos x="430612" y="116113"/>
              </a:cxn>
              <a:cxn ang="0">
                <a:pos x="346205" y="116113"/>
              </a:cxn>
              <a:cxn ang="0">
                <a:pos x="393212" y="197186"/>
              </a:cxn>
              <a:cxn ang="0">
                <a:pos x="380860" y="198217"/>
              </a:cxn>
              <a:cxn ang="0">
                <a:pos x="376400" y="206805"/>
              </a:cxn>
              <a:cxn ang="0">
                <a:pos x="384291" y="216424"/>
              </a:cxn>
              <a:cxn ang="0">
                <a:pos x="395614" y="214706"/>
              </a:cxn>
              <a:cxn ang="0">
                <a:pos x="399732" y="202339"/>
              </a:cxn>
              <a:cxn ang="0">
                <a:pos x="393212" y="197186"/>
              </a:cxn>
              <a:cxn ang="0">
                <a:pos x="136561" y="116113"/>
              </a:cxn>
              <a:cxn ang="0">
                <a:pos x="52497" y="116113"/>
              </a:cxn>
              <a:cxn ang="0">
                <a:pos x="241555" y="192720"/>
              </a:cxn>
              <a:cxn ang="0">
                <a:pos x="241555" y="0"/>
              </a:cxn>
              <a:cxn ang="0">
                <a:pos x="241555" y="192720"/>
              </a:cxn>
              <a:cxn ang="0">
                <a:pos x="325275" y="204400"/>
              </a:cxn>
              <a:cxn ang="0">
                <a:pos x="349636" y="191003"/>
              </a:cxn>
            </a:cxnLst>
            <a:pathLst>
              <a:path w="1408" h="1053">
                <a:moveTo>
                  <a:pt x="295" y="644"/>
                </a:moveTo>
                <a:lnTo>
                  <a:pt x="256" y="644"/>
                </a:lnTo>
                <a:lnTo>
                  <a:pt x="234" y="783"/>
                </a:lnTo>
                <a:lnTo>
                  <a:pt x="162" y="556"/>
                </a:lnTo>
                <a:cubicBezTo>
                  <a:pt x="67" y="593"/>
                  <a:pt x="0" y="673"/>
                  <a:pt x="0" y="756"/>
                </a:cubicBezTo>
                <a:cubicBezTo>
                  <a:pt x="0" y="757"/>
                  <a:pt x="0" y="758"/>
                  <a:pt x="0" y="759"/>
                </a:cubicBezTo>
                <a:cubicBezTo>
                  <a:pt x="0" y="759"/>
                  <a:pt x="0" y="760"/>
                  <a:pt x="0" y="760"/>
                </a:cubicBezTo>
                <a:cubicBezTo>
                  <a:pt x="0" y="812"/>
                  <a:pt x="50" y="811"/>
                  <a:pt x="233" y="811"/>
                </a:cubicBezTo>
                <a:cubicBezTo>
                  <a:pt x="251" y="774"/>
                  <a:pt x="275" y="739"/>
                  <a:pt x="305" y="707"/>
                </a:cubicBezTo>
                <a:lnTo>
                  <a:pt x="295" y="644"/>
                </a:lnTo>
                <a:close/>
                <a:moveTo>
                  <a:pt x="357" y="659"/>
                </a:moveTo>
                <a:cubicBezTo>
                  <a:pt x="388" y="635"/>
                  <a:pt x="422" y="613"/>
                  <a:pt x="460" y="595"/>
                </a:cubicBezTo>
                <a:cubicBezTo>
                  <a:pt x="439" y="580"/>
                  <a:pt x="415" y="566"/>
                  <a:pt x="389" y="556"/>
                </a:cubicBezTo>
                <a:lnTo>
                  <a:pt x="357" y="659"/>
                </a:lnTo>
                <a:close/>
                <a:moveTo>
                  <a:pt x="290" y="574"/>
                </a:moveTo>
                <a:lnTo>
                  <a:pt x="261" y="574"/>
                </a:lnTo>
                <a:cubicBezTo>
                  <a:pt x="258" y="574"/>
                  <a:pt x="255" y="575"/>
                  <a:pt x="253" y="577"/>
                </a:cubicBezTo>
                <a:lnTo>
                  <a:pt x="242" y="589"/>
                </a:lnTo>
                <a:cubicBezTo>
                  <a:pt x="239" y="592"/>
                  <a:pt x="238" y="597"/>
                  <a:pt x="241" y="602"/>
                </a:cubicBezTo>
                <a:lnTo>
                  <a:pt x="255" y="625"/>
                </a:lnTo>
                <a:cubicBezTo>
                  <a:pt x="256" y="628"/>
                  <a:pt x="260" y="630"/>
                  <a:pt x="264" y="630"/>
                </a:cubicBezTo>
                <a:lnTo>
                  <a:pt x="287" y="630"/>
                </a:lnTo>
                <a:cubicBezTo>
                  <a:pt x="291" y="630"/>
                  <a:pt x="295" y="628"/>
                  <a:pt x="297" y="625"/>
                </a:cubicBezTo>
                <a:lnTo>
                  <a:pt x="311" y="602"/>
                </a:lnTo>
                <a:cubicBezTo>
                  <a:pt x="313" y="597"/>
                  <a:pt x="312" y="592"/>
                  <a:pt x="309" y="589"/>
                </a:cubicBezTo>
                <a:lnTo>
                  <a:pt x="298" y="577"/>
                </a:lnTo>
                <a:cubicBezTo>
                  <a:pt x="296" y="575"/>
                  <a:pt x="293" y="574"/>
                  <a:pt x="290" y="574"/>
                </a:cubicBezTo>
                <a:close/>
                <a:moveTo>
                  <a:pt x="1408" y="756"/>
                </a:moveTo>
                <a:cubicBezTo>
                  <a:pt x="1408" y="673"/>
                  <a:pt x="1341" y="593"/>
                  <a:pt x="1245" y="556"/>
                </a:cubicBezTo>
                <a:lnTo>
                  <a:pt x="1174" y="783"/>
                </a:lnTo>
                <a:lnTo>
                  <a:pt x="1151" y="644"/>
                </a:lnTo>
                <a:lnTo>
                  <a:pt x="1113" y="644"/>
                </a:lnTo>
                <a:lnTo>
                  <a:pt x="1103" y="707"/>
                </a:lnTo>
                <a:cubicBezTo>
                  <a:pt x="1132" y="739"/>
                  <a:pt x="1157" y="774"/>
                  <a:pt x="1174" y="811"/>
                </a:cubicBezTo>
                <a:cubicBezTo>
                  <a:pt x="1369" y="811"/>
                  <a:pt x="1408" y="812"/>
                  <a:pt x="1408" y="760"/>
                </a:cubicBezTo>
                <a:cubicBezTo>
                  <a:pt x="1408" y="760"/>
                  <a:pt x="1407" y="759"/>
                  <a:pt x="1407" y="759"/>
                </a:cubicBezTo>
                <a:cubicBezTo>
                  <a:pt x="1407" y="758"/>
                  <a:pt x="1408" y="757"/>
                  <a:pt x="1408" y="756"/>
                </a:cubicBezTo>
                <a:close/>
                <a:moveTo>
                  <a:pt x="891" y="624"/>
                </a:moveTo>
                <a:lnTo>
                  <a:pt x="773" y="999"/>
                </a:lnTo>
                <a:lnTo>
                  <a:pt x="736" y="768"/>
                </a:lnTo>
                <a:lnTo>
                  <a:pt x="672" y="768"/>
                </a:lnTo>
                <a:lnTo>
                  <a:pt x="635" y="999"/>
                </a:lnTo>
                <a:lnTo>
                  <a:pt x="516" y="624"/>
                </a:lnTo>
                <a:cubicBezTo>
                  <a:pt x="358" y="684"/>
                  <a:pt x="248" y="816"/>
                  <a:pt x="248" y="954"/>
                </a:cubicBezTo>
                <a:cubicBezTo>
                  <a:pt x="248" y="956"/>
                  <a:pt x="248" y="957"/>
                  <a:pt x="248" y="959"/>
                </a:cubicBezTo>
                <a:cubicBezTo>
                  <a:pt x="248" y="959"/>
                  <a:pt x="248" y="960"/>
                  <a:pt x="248" y="961"/>
                </a:cubicBezTo>
                <a:cubicBezTo>
                  <a:pt x="248" y="1053"/>
                  <a:pt x="344" y="1045"/>
                  <a:pt x="704" y="1045"/>
                </a:cubicBezTo>
                <a:cubicBezTo>
                  <a:pt x="1087" y="1045"/>
                  <a:pt x="1160" y="1053"/>
                  <a:pt x="1160" y="961"/>
                </a:cubicBezTo>
                <a:cubicBezTo>
                  <a:pt x="1160" y="960"/>
                  <a:pt x="1159" y="959"/>
                  <a:pt x="1159" y="959"/>
                </a:cubicBezTo>
                <a:cubicBezTo>
                  <a:pt x="1159" y="957"/>
                  <a:pt x="1160" y="956"/>
                  <a:pt x="1160" y="954"/>
                </a:cubicBezTo>
                <a:cubicBezTo>
                  <a:pt x="1160" y="816"/>
                  <a:pt x="1049" y="684"/>
                  <a:pt x="891" y="624"/>
                </a:cubicBezTo>
                <a:close/>
                <a:moveTo>
                  <a:pt x="728" y="653"/>
                </a:moveTo>
                <a:lnTo>
                  <a:pt x="680" y="653"/>
                </a:lnTo>
                <a:cubicBezTo>
                  <a:pt x="675" y="653"/>
                  <a:pt x="670" y="655"/>
                  <a:pt x="667" y="658"/>
                </a:cubicBezTo>
                <a:lnTo>
                  <a:pt x="649" y="677"/>
                </a:lnTo>
                <a:cubicBezTo>
                  <a:pt x="643" y="683"/>
                  <a:pt x="642" y="692"/>
                  <a:pt x="646" y="699"/>
                </a:cubicBezTo>
                <a:lnTo>
                  <a:pt x="669" y="737"/>
                </a:lnTo>
                <a:cubicBezTo>
                  <a:pt x="672" y="743"/>
                  <a:pt x="678" y="746"/>
                  <a:pt x="684" y="746"/>
                </a:cubicBezTo>
                <a:lnTo>
                  <a:pt x="723" y="746"/>
                </a:lnTo>
                <a:cubicBezTo>
                  <a:pt x="730" y="746"/>
                  <a:pt x="735" y="743"/>
                  <a:pt x="739" y="737"/>
                </a:cubicBezTo>
                <a:lnTo>
                  <a:pt x="762" y="699"/>
                </a:lnTo>
                <a:cubicBezTo>
                  <a:pt x="766" y="692"/>
                  <a:pt x="765" y="683"/>
                  <a:pt x="759" y="677"/>
                </a:cubicBezTo>
                <a:lnTo>
                  <a:pt x="740" y="658"/>
                </a:lnTo>
                <a:cubicBezTo>
                  <a:pt x="737" y="655"/>
                  <a:pt x="733" y="653"/>
                  <a:pt x="728" y="653"/>
                </a:cubicBezTo>
                <a:close/>
                <a:moveTo>
                  <a:pt x="1132" y="519"/>
                </a:moveTo>
                <a:cubicBezTo>
                  <a:pt x="1200" y="519"/>
                  <a:pt x="1255" y="425"/>
                  <a:pt x="1255" y="338"/>
                </a:cubicBezTo>
                <a:cubicBezTo>
                  <a:pt x="1255" y="250"/>
                  <a:pt x="1200" y="179"/>
                  <a:pt x="1132" y="179"/>
                </a:cubicBezTo>
                <a:cubicBezTo>
                  <a:pt x="1064" y="179"/>
                  <a:pt x="1009" y="250"/>
                  <a:pt x="1009" y="338"/>
                </a:cubicBezTo>
                <a:cubicBezTo>
                  <a:pt x="1009" y="425"/>
                  <a:pt x="1064" y="519"/>
                  <a:pt x="1132" y="519"/>
                </a:cubicBezTo>
                <a:close/>
                <a:moveTo>
                  <a:pt x="1146" y="574"/>
                </a:moveTo>
                <a:lnTo>
                  <a:pt x="1117" y="574"/>
                </a:lnTo>
                <a:cubicBezTo>
                  <a:pt x="1115" y="574"/>
                  <a:pt x="1112" y="575"/>
                  <a:pt x="1110" y="577"/>
                </a:cubicBezTo>
                <a:lnTo>
                  <a:pt x="1099" y="589"/>
                </a:lnTo>
                <a:cubicBezTo>
                  <a:pt x="1095" y="592"/>
                  <a:pt x="1094" y="597"/>
                  <a:pt x="1097" y="602"/>
                </a:cubicBezTo>
                <a:lnTo>
                  <a:pt x="1111" y="625"/>
                </a:lnTo>
                <a:cubicBezTo>
                  <a:pt x="1113" y="628"/>
                  <a:pt x="1116" y="630"/>
                  <a:pt x="1120" y="630"/>
                </a:cubicBezTo>
                <a:lnTo>
                  <a:pt x="1144" y="630"/>
                </a:lnTo>
                <a:cubicBezTo>
                  <a:pt x="1148" y="630"/>
                  <a:pt x="1151" y="628"/>
                  <a:pt x="1153" y="625"/>
                </a:cubicBezTo>
                <a:lnTo>
                  <a:pt x="1167" y="602"/>
                </a:lnTo>
                <a:cubicBezTo>
                  <a:pt x="1169" y="597"/>
                  <a:pt x="1169" y="592"/>
                  <a:pt x="1165" y="589"/>
                </a:cubicBezTo>
                <a:lnTo>
                  <a:pt x="1154" y="577"/>
                </a:lnTo>
                <a:cubicBezTo>
                  <a:pt x="1152" y="575"/>
                  <a:pt x="1149" y="574"/>
                  <a:pt x="1146" y="574"/>
                </a:cubicBezTo>
                <a:close/>
                <a:moveTo>
                  <a:pt x="276" y="519"/>
                </a:moveTo>
                <a:cubicBezTo>
                  <a:pt x="343" y="519"/>
                  <a:pt x="398" y="425"/>
                  <a:pt x="398" y="338"/>
                </a:cubicBezTo>
                <a:cubicBezTo>
                  <a:pt x="398" y="250"/>
                  <a:pt x="343" y="179"/>
                  <a:pt x="276" y="179"/>
                </a:cubicBezTo>
                <a:cubicBezTo>
                  <a:pt x="208" y="179"/>
                  <a:pt x="153" y="250"/>
                  <a:pt x="153" y="338"/>
                </a:cubicBezTo>
                <a:cubicBezTo>
                  <a:pt x="153" y="425"/>
                  <a:pt x="208" y="519"/>
                  <a:pt x="276" y="519"/>
                </a:cubicBezTo>
                <a:close/>
                <a:moveTo>
                  <a:pt x="704" y="561"/>
                </a:moveTo>
                <a:cubicBezTo>
                  <a:pt x="816" y="561"/>
                  <a:pt x="907" y="407"/>
                  <a:pt x="907" y="262"/>
                </a:cubicBezTo>
                <a:cubicBezTo>
                  <a:pt x="907" y="117"/>
                  <a:pt x="816" y="0"/>
                  <a:pt x="704" y="0"/>
                </a:cubicBezTo>
                <a:cubicBezTo>
                  <a:pt x="592" y="0"/>
                  <a:pt x="501" y="117"/>
                  <a:pt x="501" y="262"/>
                </a:cubicBezTo>
                <a:cubicBezTo>
                  <a:pt x="501" y="407"/>
                  <a:pt x="592" y="561"/>
                  <a:pt x="704" y="561"/>
                </a:cubicBezTo>
                <a:close/>
                <a:moveTo>
                  <a:pt x="1019" y="556"/>
                </a:moveTo>
                <a:cubicBezTo>
                  <a:pt x="993" y="566"/>
                  <a:pt x="969" y="580"/>
                  <a:pt x="948" y="595"/>
                </a:cubicBezTo>
                <a:cubicBezTo>
                  <a:pt x="986" y="613"/>
                  <a:pt x="1020" y="635"/>
                  <a:pt x="1051" y="659"/>
                </a:cubicBezTo>
                <a:lnTo>
                  <a:pt x="1019" y="55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357" name="Freeform 34"/>
          <p:cNvSpPr>
            <a:spLocks noEditPoints="1"/>
          </p:cNvSpPr>
          <p:nvPr/>
        </p:nvSpPr>
        <p:spPr>
          <a:xfrm>
            <a:off x="6188075" y="5487988"/>
            <a:ext cx="438150" cy="415925"/>
          </a:xfrm>
          <a:custGeom>
            <a:avLst/>
            <a:gdLst/>
            <a:ahLst/>
            <a:cxnLst>
              <a:cxn ang="0">
                <a:pos x="414662" y="73923"/>
              </a:cxn>
              <a:cxn ang="0">
                <a:pos x="317869" y="90178"/>
              </a:cxn>
              <a:cxn ang="0">
                <a:pos x="316707" y="117657"/>
              </a:cxn>
              <a:cxn ang="0">
                <a:pos x="354650" y="126559"/>
              </a:cxn>
              <a:cxn ang="0">
                <a:pos x="361619" y="125785"/>
              </a:cxn>
              <a:cxn ang="0">
                <a:pos x="435182" y="83985"/>
              </a:cxn>
              <a:cxn ang="0">
                <a:pos x="101439" y="121914"/>
              </a:cxn>
              <a:cxn ang="0">
                <a:pos x="82081" y="95596"/>
              </a:cxn>
              <a:cxn ang="0">
                <a:pos x="88662" y="100628"/>
              </a:cxn>
              <a:cxn ang="0">
                <a:pos x="105698" y="109142"/>
              </a:cxn>
              <a:cxn ang="0">
                <a:pos x="107634" y="112626"/>
              </a:cxn>
              <a:cxn ang="0">
                <a:pos x="68917" y="152490"/>
              </a:cxn>
              <a:cxn ang="0">
                <a:pos x="64271" y="124624"/>
              </a:cxn>
              <a:cxn ang="0">
                <a:pos x="68917" y="152490"/>
              </a:cxn>
              <a:cxn ang="0">
                <a:pos x="240434" y="196224"/>
              </a:cxn>
              <a:cxn ang="0">
                <a:pos x="228432" y="191967"/>
              </a:cxn>
              <a:cxn ang="0">
                <a:pos x="235401" y="174937"/>
              </a:cxn>
              <a:cxn ang="0">
                <a:pos x="298897" y="111078"/>
              </a:cxn>
              <a:cxn ang="0">
                <a:pos x="264052" y="121140"/>
              </a:cxn>
              <a:cxn ang="0">
                <a:pos x="238498" y="62312"/>
              </a:cxn>
              <a:cxn ang="0">
                <a:pos x="167258" y="43347"/>
              </a:cxn>
              <a:cxn ang="0">
                <a:pos x="92534" y="81276"/>
              </a:cxn>
              <a:cxn ang="0">
                <a:pos x="66594" y="92113"/>
              </a:cxn>
              <a:cxn ang="0">
                <a:pos x="56140" y="83598"/>
              </a:cxn>
              <a:cxn ang="0">
                <a:pos x="4646" y="124624"/>
              </a:cxn>
              <a:cxn ang="0">
                <a:pos x="9679" y="145523"/>
              </a:cxn>
              <a:cxn ang="0">
                <a:pos x="72401" y="198546"/>
              </a:cxn>
              <a:cxn ang="0">
                <a:pos x="123895" y="157521"/>
              </a:cxn>
              <a:cxn ang="0">
                <a:pos x="118862" y="137009"/>
              </a:cxn>
              <a:cxn ang="0">
                <a:pos x="116926" y="125398"/>
              </a:cxn>
              <a:cxn ang="0">
                <a:pos x="118862" y="103724"/>
              </a:cxn>
              <a:cxn ang="0">
                <a:pos x="214106" y="88243"/>
              </a:cxn>
              <a:cxn ang="0">
                <a:pos x="171905" y="205513"/>
              </a:cxn>
              <a:cxn ang="0">
                <a:pos x="275667" y="253118"/>
              </a:cxn>
              <a:cxn ang="0">
                <a:pos x="226883" y="356067"/>
              </a:cxn>
              <a:cxn ang="0">
                <a:pos x="256308" y="351423"/>
              </a:cxn>
              <a:cxn ang="0">
                <a:pos x="328709" y="236475"/>
              </a:cxn>
              <a:cxn ang="0">
                <a:pos x="161064" y="223703"/>
              </a:cxn>
              <a:cxn ang="0">
                <a:pos x="41815" y="379289"/>
              </a:cxn>
              <a:cxn ang="0">
                <a:pos x="56527" y="415283"/>
              </a:cxn>
              <a:cxn ang="0">
                <a:pos x="164548" y="320461"/>
              </a:cxn>
              <a:cxn ang="0">
                <a:pos x="198619" y="241507"/>
              </a:cxn>
              <a:cxn ang="0">
                <a:pos x="161064" y="223703"/>
              </a:cxn>
              <a:cxn ang="0">
                <a:pos x="337227" y="59603"/>
              </a:cxn>
              <a:cxn ang="0">
                <a:pos x="271021" y="25544"/>
              </a:cxn>
            </a:cxnLst>
            <a:pathLst>
              <a:path w="1131" h="1073">
                <a:moveTo>
                  <a:pt x="1124" y="217"/>
                </a:moveTo>
                <a:cubicBezTo>
                  <a:pt x="1116" y="195"/>
                  <a:pt x="1093" y="183"/>
                  <a:pt x="1071" y="191"/>
                </a:cubicBezTo>
                <a:lnTo>
                  <a:pt x="916" y="243"/>
                </a:lnTo>
                <a:lnTo>
                  <a:pt x="821" y="233"/>
                </a:lnTo>
                <a:cubicBezTo>
                  <a:pt x="835" y="262"/>
                  <a:pt x="827" y="287"/>
                  <a:pt x="821" y="299"/>
                </a:cubicBezTo>
                <a:cubicBezTo>
                  <a:pt x="820" y="301"/>
                  <a:pt x="819" y="302"/>
                  <a:pt x="818" y="304"/>
                </a:cubicBezTo>
                <a:lnTo>
                  <a:pt x="809" y="316"/>
                </a:lnTo>
                <a:lnTo>
                  <a:pt x="916" y="327"/>
                </a:lnTo>
                <a:cubicBezTo>
                  <a:pt x="918" y="327"/>
                  <a:pt x="919" y="327"/>
                  <a:pt x="921" y="327"/>
                </a:cubicBezTo>
                <a:cubicBezTo>
                  <a:pt x="925" y="327"/>
                  <a:pt x="930" y="327"/>
                  <a:pt x="934" y="325"/>
                </a:cubicBezTo>
                <a:lnTo>
                  <a:pt x="1098" y="270"/>
                </a:lnTo>
                <a:cubicBezTo>
                  <a:pt x="1119" y="263"/>
                  <a:pt x="1131" y="239"/>
                  <a:pt x="1124" y="217"/>
                </a:cubicBezTo>
                <a:close/>
                <a:moveTo>
                  <a:pt x="275" y="301"/>
                </a:moveTo>
                <a:lnTo>
                  <a:pt x="262" y="315"/>
                </a:lnTo>
                <a:lnTo>
                  <a:pt x="199" y="262"/>
                </a:lnTo>
                <a:lnTo>
                  <a:pt x="212" y="247"/>
                </a:lnTo>
                <a:cubicBezTo>
                  <a:pt x="215" y="243"/>
                  <a:pt x="220" y="241"/>
                  <a:pt x="225" y="243"/>
                </a:cubicBezTo>
                <a:cubicBezTo>
                  <a:pt x="225" y="249"/>
                  <a:pt x="227" y="254"/>
                  <a:pt x="229" y="260"/>
                </a:cubicBezTo>
                <a:cubicBezTo>
                  <a:pt x="237" y="274"/>
                  <a:pt x="251" y="283"/>
                  <a:pt x="267" y="283"/>
                </a:cubicBezTo>
                <a:cubicBezTo>
                  <a:pt x="269" y="283"/>
                  <a:pt x="271" y="282"/>
                  <a:pt x="273" y="282"/>
                </a:cubicBezTo>
                <a:lnTo>
                  <a:pt x="274" y="283"/>
                </a:lnTo>
                <a:cubicBezTo>
                  <a:pt x="276" y="285"/>
                  <a:pt x="278" y="288"/>
                  <a:pt x="278" y="291"/>
                </a:cubicBezTo>
                <a:cubicBezTo>
                  <a:pt x="278" y="295"/>
                  <a:pt x="277" y="298"/>
                  <a:pt x="275" y="301"/>
                </a:cubicBezTo>
                <a:close/>
                <a:moveTo>
                  <a:pt x="178" y="394"/>
                </a:moveTo>
                <a:lnTo>
                  <a:pt x="135" y="358"/>
                </a:lnTo>
                <a:lnTo>
                  <a:pt x="166" y="322"/>
                </a:lnTo>
                <a:lnTo>
                  <a:pt x="208" y="358"/>
                </a:lnTo>
                <a:lnTo>
                  <a:pt x="178" y="394"/>
                </a:lnTo>
                <a:close/>
                <a:moveTo>
                  <a:pt x="816" y="577"/>
                </a:moveTo>
                <a:lnTo>
                  <a:pt x="621" y="507"/>
                </a:lnTo>
                <a:lnTo>
                  <a:pt x="613" y="504"/>
                </a:lnTo>
                <a:lnTo>
                  <a:pt x="590" y="496"/>
                </a:lnTo>
                <a:cubicBezTo>
                  <a:pt x="579" y="491"/>
                  <a:pt x="573" y="479"/>
                  <a:pt x="577" y="467"/>
                </a:cubicBezTo>
                <a:cubicBezTo>
                  <a:pt x="582" y="454"/>
                  <a:pt x="595" y="447"/>
                  <a:pt x="608" y="452"/>
                </a:cubicBezTo>
                <a:lnTo>
                  <a:pt x="649" y="466"/>
                </a:lnTo>
                <a:lnTo>
                  <a:pt x="772" y="287"/>
                </a:lnTo>
                <a:lnTo>
                  <a:pt x="746" y="275"/>
                </a:lnTo>
                <a:lnTo>
                  <a:pt x="682" y="313"/>
                </a:lnTo>
                <a:lnTo>
                  <a:pt x="693" y="193"/>
                </a:lnTo>
                <a:cubicBezTo>
                  <a:pt x="672" y="182"/>
                  <a:pt x="641" y="166"/>
                  <a:pt x="616" y="161"/>
                </a:cubicBezTo>
                <a:lnTo>
                  <a:pt x="464" y="110"/>
                </a:lnTo>
                <a:cubicBezTo>
                  <a:pt x="454" y="106"/>
                  <a:pt x="442" y="107"/>
                  <a:pt x="432" y="112"/>
                </a:cubicBezTo>
                <a:lnTo>
                  <a:pt x="248" y="203"/>
                </a:lnTo>
                <a:cubicBezTo>
                  <a:pt x="245" y="205"/>
                  <a:pt x="242" y="207"/>
                  <a:pt x="239" y="210"/>
                </a:cubicBezTo>
                <a:cubicBezTo>
                  <a:pt x="220" y="203"/>
                  <a:pt x="198" y="207"/>
                  <a:pt x="184" y="223"/>
                </a:cubicBezTo>
                <a:lnTo>
                  <a:pt x="172" y="238"/>
                </a:lnTo>
                <a:lnTo>
                  <a:pt x="154" y="224"/>
                </a:lnTo>
                <a:lnTo>
                  <a:pt x="145" y="216"/>
                </a:lnTo>
                <a:cubicBezTo>
                  <a:pt x="131" y="204"/>
                  <a:pt x="111" y="206"/>
                  <a:pt x="99" y="219"/>
                </a:cubicBezTo>
                <a:lnTo>
                  <a:pt x="12" y="322"/>
                </a:lnTo>
                <a:cubicBezTo>
                  <a:pt x="0" y="336"/>
                  <a:pt x="2" y="356"/>
                  <a:pt x="16" y="368"/>
                </a:cubicBezTo>
                <a:lnTo>
                  <a:pt x="25" y="376"/>
                </a:lnTo>
                <a:lnTo>
                  <a:pt x="178" y="506"/>
                </a:lnTo>
                <a:lnTo>
                  <a:pt x="187" y="513"/>
                </a:lnTo>
                <a:cubicBezTo>
                  <a:pt x="200" y="525"/>
                  <a:pt x="221" y="523"/>
                  <a:pt x="232" y="510"/>
                </a:cubicBezTo>
                <a:lnTo>
                  <a:pt x="320" y="407"/>
                </a:lnTo>
                <a:cubicBezTo>
                  <a:pt x="331" y="393"/>
                  <a:pt x="330" y="373"/>
                  <a:pt x="316" y="361"/>
                </a:cubicBezTo>
                <a:lnTo>
                  <a:pt x="307" y="354"/>
                </a:lnTo>
                <a:lnTo>
                  <a:pt x="290" y="339"/>
                </a:lnTo>
                <a:lnTo>
                  <a:pt x="302" y="324"/>
                </a:lnTo>
                <a:cubicBezTo>
                  <a:pt x="311" y="314"/>
                  <a:pt x="315" y="301"/>
                  <a:pt x="314" y="289"/>
                </a:cubicBezTo>
                <a:cubicBezTo>
                  <a:pt x="313" y="281"/>
                  <a:pt x="311" y="274"/>
                  <a:pt x="307" y="268"/>
                </a:cubicBezTo>
                <a:lnTo>
                  <a:pt x="454" y="195"/>
                </a:lnTo>
                <a:lnTo>
                  <a:pt x="553" y="228"/>
                </a:lnTo>
                <a:lnTo>
                  <a:pt x="454" y="473"/>
                </a:lnTo>
                <a:cubicBezTo>
                  <a:pt x="445" y="494"/>
                  <a:pt x="439" y="513"/>
                  <a:pt x="444" y="531"/>
                </a:cubicBezTo>
                <a:cubicBezTo>
                  <a:pt x="448" y="549"/>
                  <a:pt x="460" y="564"/>
                  <a:pt x="479" y="571"/>
                </a:cubicBezTo>
                <a:lnTo>
                  <a:pt x="712" y="654"/>
                </a:lnTo>
                <a:lnTo>
                  <a:pt x="574" y="845"/>
                </a:lnTo>
                <a:cubicBezTo>
                  <a:pt x="557" y="869"/>
                  <a:pt x="562" y="903"/>
                  <a:pt x="586" y="920"/>
                </a:cubicBezTo>
                <a:cubicBezTo>
                  <a:pt x="596" y="927"/>
                  <a:pt x="607" y="931"/>
                  <a:pt x="618" y="931"/>
                </a:cubicBezTo>
                <a:cubicBezTo>
                  <a:pt x="635" y="931"/>
                  <a:pt x="651" y="923"/>
                  <a:pt x="662" y="908"/>
                </a:cubicBezTo>
                <a:lnTo>
                  <a:pt x="842" y="659"/>
                </a:lnTo>
                <a:cubicBezTo>
                  <a:pt x="851" y="645"/>
                  <a:pt x="854" y="628"/>
                  <a:pt x="849" y="611"/>
                </a:cubicBezTo>
                <a:cubicBezTo>
                  <a:pt x="844" y="595"/>
                  <a:pt x="832" y="582"/>
                  <a:pt x="816" y="577"/>
                </a:cubicBezTo>
                <a:close/>
                <a:moveTo>
                  <a:pt x="416" y="578"/>
                </a:moveTo>
                <a:lnTo>
                  <a:pt x="343" y="758"/>
                </a:lnTo>
                <a:lnTo>
                  <a:pt x="108" y="980"/>
                </a:lnTo>
                <a:cubicBezTo>
                  <a:pt x="87" y="1001"/>
                  <a:pt x="86" y="1035"/>
                  <a:pt x="106" y="1056"/>
                </a:cubicBezTo>
                <a:cubicBezTo>
                  <a:pt x="117" y="1067"/>
                  <a:pt x="131" y="1073"/>
                  <a:pt x="146" y="1073"/>
                </a:cubicBezTo>
                <a:cubicBezTo>
                  <a:pt x="159" y="1073"/>
                  <a:pt x="172" y="1068"/>
                  <a:pt x="183" y="1058"/>
                </a:cubicBezTo>
                <a:lnTo>
                  <a:pt x="425" y="828"/>
                </a:lnTo>
                <a:cubicBezTo>
                  <a:pt x="431" y="823"/>
                  <a:pt x="435" y="816"/>
                  <a:pt x="438" y="809"/>
                </a:cubicBezTo>
                <a:lnTo>
                  <a:pt x="513" y="624"/>
                </a:lnTo>
                <a:cubicBezTo>
                  <a:pt x="493" y="623"/>
                  <a:pt x="476" y="620"/>
                  <a:pt x="464" y="614"/>
                </a:cubicBezTo>
                <a:cubicBezTo>
                  <a:pt x="442" y="604"/>
                  <a:pt x="426" y="591"/>
                  <a:pt x="416" y="578"/>
                </a:cubicBezTo>
                <a:close/>
                <a:moveTo>
                  <a:pt x="741" y="195"/>
                </a:moveTo>
                <a:cubicBezTo>
                  <a:pt x="789" y="220"/>
                  <a:pt x="847" y="201"/>
                  <a:pt x="871" y="154"/>
                </a:cubicBezTo>
                <a:cubicBezTo>
                  <a:pt x="895" y="107"/>
                  <a:pt x="877" y="49"/>
                  <a:pt x="830" y="24"/>
                </a:cubicBezTo>
                <a:cubicBezTo>
                  <a:pt x="782" y="0"/>
                  <a:pt x="724" y="19"/>
                  <a:pt x="700" y="66"/>
                </a:cubicBezTo>
                <a:cubicBezTo>
                  <a:pt x="676" y="113"/>
                  <a:pt x="694" y="171"/>
                  <a:pt x="741" y="19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4" name="Freeform 108"/>
          <p:cNvSpPr>
            <a:spLocks noEditPoints="1"/>
          </p:cNvSpPr>
          <p:nvPr/>
        </p:nvSpPr>
        <p:spPr bwMode="auto">
          <a:xfrm>
            <a:off x="4776788" y="4116388"/>
            <a:ext cx="276225" cy="301625"/>
          </a:xfrm>
          <a:custGeom>
            <a:avLst/>
            <a:gdLst>
              <a:gd name="T0" fmla="*/ 74 w 86"/>
              <a:gd name="T1" fmla="*/ 63 h 94"/>
              <a:gd name="T2" fmla="*/ 70 w 86"/>
              <a:gd name="T3" fmla="*/ 62 h 94"/>
              <a:gd name="T4" fmla="*/ 72 w 86"/>
              <a:gd name="T5" fmla="*/ 57 h 94"/>
              <a:gd name="T6" fmla="*/ 76 w 86"/>
              <a:gd name="T7" fmla="*/ 53 h 94"/>
              <a:gd name="T8" fmla="*/ 80 w 86"/>
              <a:gd name="T9" fmla="*/ 50 h 94"/>
              <a:gd name="T10" fmla="*/ 83 w 86"/>
              <a:gd name="T11" fmla="*/ 48 h 94"/>
              <a:gd name="T12" fmla="*/ 85 w 86"/>
              <a:gd name="T13" fmla="*/ 49 h 94"/>
              <a:gd name="T14" fmla="*/ 85 w 86"/>
              <a:gd name="T15" fmla="*/ 58 h 94"/>
              <a:gd name="T16" fmla="*/ 85 w 86"/>
              <a:gd name="T17" fmla="*/ 64 h 94"/>
              <a:gd name="T18" fmla="*/ 83 w 86"/>
              <a:gd name="T19" fmla="*/ 68 h 94"/>
              <a:gd name="T20" fmla="*/ 80 w 86"/>
              <a:gd name="T21" fmla="*/ 67 h 94"/>
              <a:gd name="T22" fmla="*/ 65 w 86"/>
              <a:gd name="T23" fmla="*/ 84 h 94"/>
              <a:gd name="T24" fmla="*/ 44 w 86"/>
              <a:gd name="T25" fmla="*/ 93 h 94"/>
              <a:gd name="T26" fmla="*/ 43 w 86"/>
              <a:gd name="T27" fmla="*/ 94 h 94"/>
              <a:gd name="T28" fmla="*/ 41 w 86"/>
              <a:gd name="T29" fmla="*/ 93 h 94"/>
              <a:gd name="T30" fmla="*/ 20 w 86"/>
              <a:gd name="T31" fmla="*/ 84 h 94"/>
              <a:gd name="T32" fmla="*/ 6 w 86"/>
              <a:gd name="T33" fmla="*/ 67 h 94"/>
              <a:gd name="T34" fmla="*/ 3 w 86"/>
              <a:gd name="T35" fmla="*/ 68 h 94"/>
              <a:gd name="T36" fmla="*/ 1 w 86"/>
              <a:gd name="T37" fmla="*/ 64 h 94"/>
              <a:gd name="T38" fmla="*/ 0 w 86"/>
              <a:gd name="T39" fmla="*/ 58 h 94"/>
              <a:gd name="T40" fmla="*/ 0 w 86"/>
              <a:gd name="T41" fmla="*/ 49 h 94"/>
              <a:gd name="T42" fmla="*/ 3 w 86"/>
              <a:gd name="T43" fmla="*/ 48 h 94"/>
              <a:gd name="T44" fmla="*/ 6 w 86"/>
              <a:gd name="T45" fmla="*/ 50 h 94"/>
              <a:gd name="T46" fmla="*/ 9 w 86"/>
              <a:gd name="T47" fmla="*/ 53 h 94"/>
              <a:gd name="T48" fmla="*/ 14 w 86"/>
              <a:gd name="T49" fmla="*/ 57 h 94"/>
              <a:gd name="T50" fmla="*/ 16 w 86"/>
              <a:gd name="T51" fmla="*/ 62 h 94"/>
              <a:gd name="T52" fmla="*/ 12 w 86"/>
              <a:gd name="T53" fmla="*/ 63 h 94"/>
              <a:gd name="T54" fmla="*/ 37 w 86"/>
              <a:gd name="T55" fmla="*/ 78 h 94"/>
              <a:gd name="T56" fmla="*/ 37 w 86"/>
              <a:gd name="T57" fmla="*/ 36 h 94"/>
              <a:gd name="T58" fmla="*/ 27 w 86"/>
              <a:gd name="T59" fmla="*/ 36 h 94"/>
              <a:gd name="T60" fmla="*/ 23 w 86"/>
              <a:gd name="T61" fmla="*/ 38 h 94"/>
              <a:gd name="T62" fmla="*/ 17 w 86"/>
              <a:gd name="T63" fmla="*/ 32 h 94"/>
              <a:gd name="T64" fmla="*/ 23 w 86"/>
              <a:gd name="T65" fmla="*/ 26 h 94"/>
              <a:gd name="T66" fmla="*/ 28 w 86"/>
              <a:gd name="T67" fmla="*/ 28 h 94"/>
              <a:gd name="T68" fmla="*/ 37 w 86"/>
              <a:gd name="T69" fmla="*/ 28 h 94"/>
              <a:gd name="T70" fmla="*/ 37 w 86"/>
              <a:gd name="T71" fmla="*/ 23 h 94"/>
              <a:gd name="T72" fmla="*/ 30 w 86"/>
              <a:gd name="T73" fmla="*/ 12 h 94"/>
              <a:gd name="T74" fmla="*/ 42 w 86"/>
              <a:gd name="T75" fmla="*/ 0 h 94"/>
              <a:gd name="T76" fmla="*/ 55 w 86"/>
              <a:gd name="T77" fmla="*/ 12 h 94"/>
              <a:gd name="T78" fmla="*/ 48 w 86"/>
              <a:gd name="T79" fmla="*/ 23 h 94"/>
              <a:gd name="T80" fmla="*/ 48 w 86"/>
              <a:gd name="T81" fmla="*/ 28 h 94"/>
              <a:gd name="T82" fmla="*/ 57 w 86"/>
              <a:gd name="T83" fmla="*/ 28 h 94"/>
              <a:gd name="T84" fmla="*/ 62 w 86"/>
              <a:gd name="T85" fmla="*/ 26 h 94"/>
              <a:gd name="T86" fmla="*/ 68 w 86"/>
              <a:gd name="T87" fmla="*/ 32 h 94"/>
              <a:gd name="T88" fmla="*/ 62 w 86"/>
              <a:gd name="T89" fmla="*/ 38 h 94"/>
              <a:gd name="T90" fmla="*/ 58 w 86"/>
              <a:gd name="T91" fmla="*/ 36 h 94"/>
              <a:gd name="T92" fmla="*/ 48 w 86"/>
              <a:gd name="T93" fmla="*/ 36 h 94"/>
              <a:gd name="T94" fmla="*/ 48 w 86"/>
              <a:gd name="T95" fmla="*/ 78 h 94"/>
              <a:gd name="T96" fmla="*/ 74 w 86"/>
              <a:gd name="T97" fmla="*/ 63 h 94"/>
              <a:gd name="T98" fmla="*/ 42 w 86"/>
              <a:gd name="T99" fmla="*/ 7 h 94"/>
              <a:gd name="T100" fmla="*/ 38 w 86"/>
              <a:gd name="T101" fmla="*/ 12 h 94"/>
              <a:gd name="T102" fmla="*/ 42 w 86"/>
              <a:gd name="T103" fmla="*/ 17 h 94"/>
              <a:gd name="T104" fmla="*/ 47 w 86"/>
              <a:gd name="T105" fmla="*/ 12 h 94"/>
              <a:gd name="T106" fmla="*/ 42 w 86"/>
              <a:gd name="T107" fmla="*/ 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" name="Freeform 112"/>
          <p:cNvSpPr>
            <a:spLocks noEditPoints="1"/>
          </p:cNvSpPr>
          <p:nvPr/>
        </p:nvSpPr>
        <p:spPr bwMode="auto">
          <a:xfrm>
            <a:off x="900113" y="6137275"/>
            <a:ext cx="290513" cy="403225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" name="Freeform 113"/>
          <p:cNvSpPr>
            <a:spLocks noEditPoints="1"/>
          </p:cNvSpPr>
          <p:nvPr/>
        </p:nvSpPr>
        <p:spPr bwMode="auto">
          <a:xfrm>
            <a:off x="6232525" y="4121150"/>
            <a:ext cx="252413" cy="284163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7" name="Freeform 119"/>
          <p:cNvSpPr>
            <a:spLocks noEditPoints="1"/>
          </p:cNvSpPr>
          <p:nvPr/>
        </p:nvSpPr>
        <p:spPr bwMode="auto">
          <a:xfrm>
            <a:off x="6942138" y="6162675"/>
            <a:ext cx="328613" cy="231775"/>
          </a:xfrm>
          <a:custGeom>
            <a:avLst/>
            <a:gdLst>
              <a:gd name="T0" fmla="*/ 65 w 91"/>
              <a:gd name="T1" fmla="*/ 9 h 64"/>
              <a:gd name="T2" fmla="*/ 34 w 91"/>
              <a:gd name="T3" fmla="*/ 9 h 64"/>
              <a:gd name="T4" fmla="*/ 27 w 91"/>
              <a:gd name="T5" fmla="*/ 0 h 64"/>
              <a:gd name="T6" fmla="*/ 5 w 91"/>
              <a:gd name="T7" fmla="*/ 0 h 64"/>
              <a:gd name="T8" fmla="*/ 0 w 91"/>
              <a:gd name="T9" fmla="*/ 4 h 64"/>
              <a:gd name="T10" fmla="*/ 0 w 91"/>
              <a:gd name="T11" fmla="*/ 50 h 64"/>
              <a:gd name="T12" fmla="*/ 4 w 91"/>
              <a:gd name="T13" fmla="*/ 54 h 64"/>
              <a:gd name="T14" fmla="*/ 14 w 91"/>
              <a:gd name="T15" fmla="*/ 25 h 64"/>
              <a:gd name="T16" fmla="*/ 20 w 91"/>
              <a:gd name="T17" fmla="*/ 18 h 64"/>
              <a:gd name="T18" fmla="*/ 29 w 91"/>
              <a:gd name="T19" fmla="*/ 14 h 64"/>
              <a:gd name="T20" fmla="*/ 60 w 91"/>
              <a:gd name="T21" fmla="*/ 14 h 64"/>
              <a:gd name="T22" fmla="*/ 65 w 91"/>
              <a:gd name="T23" fmla="*/ 9 h 64"/>
              <a:gd name="T24" fmla="*/ 72 w 91"/>
              <a:gd name="T25" fmla="*/ 15 h 64"/>
              <a:gd name="T26" fmla="*/ 66 w 91"/>
              <a:gd name="T27" fmla="*/ 15 h 64"/>
              <a:gd name="T28" fmla="*/ 79 w 91"/>
              <a:gd name="T29" fmla="*/ 1 h 64"/>
              <a:gd name="T30" fmla="*/ 90 w 91"/>
              <a:gd name="T31" fmla="*/ 15 h 64"/>
              <a:gd name="T32" fmla="*/ 85 w 91"/>
              <a:gd name="T33" fmla="*/ 15 h 64"/>
              <a:gd name="T34" fmla="*/ 59 w 91"/>
              <a:gd name="T35" fmla="*/ 36 h 64"/>
              <a:gd name="T36" fmla="*/ 59 w 91"/>
              <a:gd name="T37" fmla="*/ 33 h 64"/>
              <a:gd name="T38" fmla="*/ 72 w 91"/>
              <a:gd name="T39" fmla="*/ 15 h 64"/>
              <a:gd name="T40" fmla="*/ 79 w 91"/>
              <a:gd name="T41" fmla="*/ 64 h 64"/>
              <a:gd name="T42" fmla="*/ 11 w 91"/>
              <a:gd name="T43" fmla="*/ 64 h 64"/>
              <a:gd name="T44" fmla="*/ 22 w 91"/>
              <a:gd name="T45" fmla="*/ 31 h 64"/>
              <a:gd name="T46" fmla="*/ 26 w 91"/>
              <a:gd name="T47" fmla="*/ 26 h 64"/>
              <a:gd name="T48" fmla="*/ 33 w 91"/>
              <a:gd name="T49" fmla="*/ 23 h 64"/>
              <a:gd name="T50" fmla="*/ 63 w 91"/>
              <a:gd name="T51" fmla="*/ 23 h 64"/>
              <a:gd name="T52" fmla="*/ 57 w 91"/>
              <a:gd name="T53" fmla="*/ 28 h 64"/>
              <a:gd name="T54" fmla="*/ 54 w 91"/>
              <a:gd name="T55" fmla="*/ 30 h 64"/>
              <a:gd name="T56" fmla="*/ 54 w 91"/>
              <a:gd name="T57" fmla="*/ 41 h 64"/>
              <a:gd name="T58" fmla="*/ 59 w 91"/>
              <a:gd name="T59" fmla="*/ 41 h 64"/>
              <a:gd name="T60" fmla="*/ 87 w 91"/>
              <a:gd name="T61" fmla="*/ 23 h 64"/>
              <a:gd name="T62" fmla="*/ 89 w 91"/>
              <a:gd name="T63" fmla="*/ 24 h 64"/>
              <a:gd name="T64" fmla="*/ 91 w 91"/>
              <a:gd name="T65" fmla="*/ 25 h 64"/>
              <a:gd name="T66" fmla="*/ 91 w 91"/>
              <a:gd name="T67" fmla="*/ 28 h 64"/>
              <a:gd name="T68" fmla="*/ 91 w 91"/>
              <a:gd name="T69" fmla="*/ 30 h 64"/>
              <a:gd name="T70" fmla="*/ 79 w 91"/>
              <a:gd name="T71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Freeform 120"/>
          <p:cNvSpPr>
            <a:spLocks noEditPoints="1"/>
          </p:cNvSpPr>
          <p:nvPr/>
        </p:nvSpPr>
        <p:spPr bwMode="auto">
          <a:xfrm>
            <a:off x="10974388" y="6156325"/>
            <a:ext cx="288925" cy="333375"/>
          </a:xfrm>
          <a:custGeom>
            <a:avLst/>
            <a:gdLst>
              <a:gd name="T0" fmla="*/ 62 w 80"/>
              <a:gd name="T1" fmla="*/ 22 h 92"/>
              <a:gd name="T2" fmla="*/ 37 w 80"/>
              <a:gd name="T3" fmla="*/ 43 h 92"/>
              <a:gd name="T4" fmla="*/ 37 w 80"/>
              <a:gd name="T5" fmla="*/ 33 h 92"/>
              <a:gd name="T6" fmla="*/ 5 w 80"/>
              <a:gd name="T7" fmla="*/ 58 h 92"/>
              <a:gd name="T8" fmla="*/ 0 w 80"/>
              <a:gd name="T9" fmla="*/ 58 h 92"/>
              <a:gd name="T10" fmla="*/ 37 w 80"/>
              <a:gd name="T11" fmla="*/ 10 h 92"/>
              <a:gd name="T12" fmla="*/ 37 w 80"/>
              <a:gd name="T13" fmla="*/ 0 h 92"/>
              <a:gd name="T14" fmla="*/ 62 w 80"/>
              <a:gd name="T15" fmla="*/ 22 h 92"/>
              <a:gd name="T16" fmla="*/ 44 w 80"/>
              <a:gd name="T17" fmla="*/ 59 h 92"/>
              <a:gd name="T18" fmla="*/ 44 w 80"/>
              <a:gd name="T19" fmla="*/ 49 h 92"/>
              <a:gd name="T20" fmla="*/ 16 w 80"/>
              <a:gd name="T21" fmla="*/ 71 h 92"/>
              <a:gd name="T22" fmla="*/ 44 w 80"/>
              <a:gd name="T23" fmla="*/ 92 h 92"/>
              <a:gd name="T24" fmla="*/ 44 w 80"/>
              <a:gd name="T25" fmla="*/ 82 h 92"/>
              <a:gd name="T26" fmla="*/ 80 w 80"/>
              <a:gd name="T27" fmla="*/ 37 h 92"/>
              <a:gd name="T28" fmla="*/ 75 w 80"/>
              <a:gd name="T29" fmla="*/ 37 h 92"/>
              <a:gd name="T30" fmla="*/ 44 w 80"/>
              <a:gd name="T31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Freeform 123"/>
          <p:cNvSpPr>
            <a:spLocks noEditPoints="1"/>
          </p:cNvSpPr>
          <p:nvPr/>
        </p:nvSpPr>
        <p:spPr bwMode="auto">
          <a:xfrm>
            <a:off x="6249988" y="6162675"/>
            <a:ext cx="277813" cy="309563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Freeform 124"/>
          <p:cNvSpPr>
            <a:spLocks noEditPoints="1"/>
          </p:cNvSpPr>
          <p:nvPr/>
        </p:nvSpPr>
        <p:spPr bwMode="auto">
          <a:xfrm>
            <a:off x="4219575" y="6175375"/>
            <a:ext cx="300038" cy="296863"/>
          </a:xfrm>
          <a:custGeom>
            <a:avLst/>
            <a:gdLst>
              <a:gd name="T0" fmla="*/ 12 w 83"/>
              <a:gd name="T1" fmla="*/ 0 h 82"/>
              <a:gd name="T2" fmla="*/ 14 w 83"/>
              <a:gd name="T3" fmla="*/ 0 h 82"/>
              <a:gd name="T4" fmla="*/ 14 w 83"/>
              <a:gd name="T5" fmla="*/ 19 h 82"/>
              <a:gd name="T6" fmla="*/ 23 w 83"/>
              <a:gd name="T7" fmla="*/ 28 h 82"/>
              <a:gd name="T8" fmla="*/ 58 w 83"/>
              <a:gd name="T9" fmla="*/ 28 h 82"/>
              <a:gd name="T10" fmla="*/ 67 w 83"/>
              <a:gd name="T11" fmla="*/ 19 h 82"/>
              <a:gd name="T12" fmla="*/ 67 w 83"/>
              <a:gd name="T13" fmla="*/ 0 h 82"/>
              <a:gd name="T14" fmla="*/ 69 w 83"/>
              <a:gd name="T15" fmla="*/ 0 h 82"/>
              <a:gd name="T16" fmla="*/ 83 w 83"/>
              <a:gd name="T17" fmla="*/ 16 h 82"/>
              <a:gd name="T18" fmla="*/ 83 w 83"/>
              <a:gd name="T19" fmla="*/ 70 h 82"/>
              <a:gd name="T20" fmla="*/ 71 w 83"/>
              <a:gd name="T21" fmla="*/ 82 h 82"/>
              <a:gd name="T22" fmla="*/ 12 w 83"/>
              <a:gd name="T23" fmla="*/ 82 h 82"/>
              <a:gd name="T24" fmla="*/ 0 w 83"/>
              <a:gd name="T25" fmla="*/ 70 h 82"/>
              <a:gd name="T26" fmla="*/ 0 w 83"/>
              <a:gd name="T27" fmla="*/ 12 h 82"/>
              <a:gd name="T28" fmla="*/ 12 w 83"/>
              <a:gd name="T29" fmla="*/ 0 h 82"/>
              <a:gd name="T30" fmla="*/ 22 w 83"/>
              <a:gd name="T31" fmla="*/ 4 h 82"/>
              <a:gd name="T32" fmla="*/ 22 w 83"/>
              <a:gd name="T33" fmla="*/ 20 h 82"/>
              <a:gd name="T34" fmla="*/ 33 w 83"/>
              <a:gd name="T35" fmla="*/ 20 h 82"/>
              <a:gd name="T36" fmla="*/ 33 w 83"/>
              <a:gd name="T37" fmla="*/ 4 h 82"/>
              <a:gd name="T38" fmla="*/ 22 w 83"/>
              <a:gd name="T39" fmla="*/ 4 h 82"/>
              <a:gd name="T40" fmla="*/ 8 w 83"/>
              <a:gd name="T41" fmla="*/ 67 h 82"/>
              <a:gd name="T42" fmla="*/ 8 w 83"/>
              <a:gd name="T43" fmla="*/ 73 h 82"/>
              <a:gd name="T44" fmla="*/ 13 w 83"/>
              <a:gd name="T45" fmla="*/ 73 h 82"/>
              <a:gd name="T46" fmla="*/ 13 w 83"/>
              <a:gd name="T47" fmla="*/ 67 h 82"/>
              <a:gd name="T48" fmla="*/ 8 w 83"/>
              <a:gd name="T49" fmla="*/ 67 h 82"/>
              <a:gd name="T50" fmla="*/ 69 w 83"/>
              <a:gd name="T51" fmla="*/ 67 h 82"/>
              <a:gd name="T52" fmla="*/ 69 w 83"/>
              <a:gd name="T53" fmla="*/ 73 h 82"/>
              <a:gd name="T54" fmla="*/ 74 w 83"/>
              <a:gd name="T55" fmla="*/ 73 h 82"/>
              <a:gd name="T56" fmla="*/ 74 w 83"/>
              <a:gd name="T57" fmla="*/ 67 h 82"/>
              <a:gd name="T58" fmla="*/ 69 w 83"/>
              <a:gd name="T59" fmla="*/ 6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Freeform 125"/>
          <p:cNvSpPr>
            <a:spLocks noEditPoints="1"/>
          </p:cNvSpPr>
          <p:nvPr/>
        </p:nvSpPr>
        <p:spPr bwMode="auto">
          <a:xfrm>
            <a:off x="4840288" y="6172200"/>
            <a:ext cx="390525" cy="293688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Freeform 126"/>
          <p:cNvSpPr>
            <a:spLocks noEditPoints="1"/>
          </p:cNvSpPr>
          <p:nvPr/>
        </p:nvSpPr>
        <p:spPr bwMode="auto">
          <a:xfrm>
            <a:off x="5592763" y="6140450"/>
            <a:ext cx="277813" cy="334963"/>
          </a:xfrm>
          <a:custGeom>
            <a:avLst/>
            <a:gdLst>
              <a:gd name="T0" fmla="*/ 39 w 77"/>
              <a:gd name="T1" fmla="*/ 12 h 93"/>
              <a:gd name="T2" fmla="*/ 46 w 77"/>
              <a:gd name="T3" fmla="*/ 12 h 93"/>
              <a:gd name="T4" fmla="*/ 45 w 77"/>
              <a:gd name="T5" fmla="*/ 10 h 93"/>
              <a:gd name="T6" fmla="*/ 43 w 77"/>
              <a:gd name="T7" fmla="*/ 9 h 93"/>
              <a:gd name="T8" fmla="*/ 34 w 77"/>
              <a:gd name="T9" fmla="*/ 9 h 93"/>
              <a:gd name="T10" fmla="*/ 32 w 77"/>
              <a:gd name="T11" fmla="*/ 10 h 93"/>
              <a:gd name="T12" fmla="*/ 31 w 77"/>
              <a:gd name="T13" fmla="*/ 12 h 93"/>
              <a:gd name="T14" fmla="*/ 31 w 77"/>
              <a:gd name="T15" fmla="*/ 23 h 93"/>
              <a:gd name="T16" fmla="*/ 22 w 77"/>
              <a:gd name="T17" fmla="*/ 23 h 93"/>
              <a:gd name="T18" fmla="*/ 22 w 77"/>
              <a:gd name="T19" fmla="*/ 12 h 93"/>
              <a:gd name="T20" fmla="*/ 26 w 77"/>
              <a:gd name="T21" fmla="*/ 4 h 93"/>
              <a:gd name="T22" fmla="*/ 34 w 77"/>
              <a:gd name="T23" fmla="*/ 0 h 93"/>
              <a:gd name="T24" fmla="*/ 43 w 77"/>
              <a:gd name="T25" fmla="*/ 0 h 93"/>
              <a:gd name="T26" fmla="*/ 52 w 77"/>
              <a:gd name="T27" fmla="*/ 4 h 93"/>
              <a:gd name="T28" fmla="*/ 55 w 77"/>
              <a:gd name="T29" fmla="*/ 12 h 93"/>
              <a:gd name="T30" fmla="*/ 55 w 77"/>
              <a:gd name="T31" fmla="*/ 23 h 93"/>
              <a:gd name="T32" fmla="*/ 46 w 77"/>
              <a:gd name="T33" fmla="*/ 23 h 93"/>
              <a:gd name="T34" fmla="*/ 46 w 77"/>
              <a:gd name="T35" fmla="*/ 21 h 93"/>
              <a:gd name="T36" fmla="*/ 39 w 77"/>
              <a:gd name="T37" fmla="*/ 20 h 93"/>
              <a:gd name="T38" fmla="*/ 34 w 77"/>
              <a:gd name="T39" fmla="*/ 20 h 93"/>
              <a:gd name="T40" fmla="*/ 34 w 77"/>
              <a:gd name="T41" fmla="*/ 12 h 93"/>
              <a:gd name="T42" fmla="*/ 39 w 77"/>
              <a:gd name="T43" fmla="*/ 12 h 93"/>
              <a:gd name="T44" fmla="*/ 17 w 77"/>
              <a:gd name="T45" fmla="*/ 37 h 93"/>
              <a:gd name="T46" fmla="*/ 25 w 77"/>
              <a:gd name="T47" fmla="*/ 38 h 93"/>
              <a:gd name="T48" fmla="*/ 26 w 77"/>
              <a:gd name="T49" fmla="*/ 79 h 93"/>
              <a:gd name="T50" fmla="*/ 18 w 77"/>
              <a:gd name="T51" fmla="*/ 77 h 93"/>
              <a:gd name="T52" fmla="*/ 17 w 77"/>
              <a:gd name="T53" fmla="*/ 37 h 93"/>
              <a:gd name="T54" fmla="*/ 35 w 77"/>
              <a:gd name="T55" fmla="*/ 38 h 93"/>
              <a:gd name="T56" fmla="*/ 43 w 77"/>
              <a:gd name="T57" fmla="*/ 38 h 93"/>
              <a:gd name="T58" fmla="*/ 43 w 77"/>
              <a:gd name="T59" fmla="*/ 79 h 93"/>
              <a:gd name="T60" fmla="*/ 35 w 77"/>
              <a:gd name="T61" fmla="*/ 79 h 93"/>
              <a:gd name="T62" fmla="*/ 35 w 77"/>
              <a:gd name="T63" fmla="*/ 38 h 93"/>
              <a:gd name="T64" fmla="*/ 61 w 77"/>
              <a:gd name="T65" fmla="*/ 37 h 93"/>
              <a:gd name="T66" fmla="*/ 52 w 77"/>
              <a:gd name="T67" fmla="*/ 38 h 93"/>
              <a:gd name="T68" fmla="*/ 52 w 77"/>
              <a:gd name="T69" fmla="*/ 79 h 93"/>
              <a:gd name="T70" fmla="*/ 59 w 77"/>
              <a:gd name="T71" fmla="*/ 77 h 93"/>
              <a:gd name="T72" fmla="*/ 61 w 77"/>
              <a:gd name="T73" fmla="*/ 37 h 93"/>
              <a:gd name="T74" fmla="*/ 4 w 77"/>
              <a:gd name="T75" fmla="*/ 30 h 93"/>
              <a:gd name="T76" fmla="*/ 7 w 77"/>
              <a:gd name="T77" fmla="*/ 76 h 93"/>
              <a:gd name="T78" fmla="*/ 4 w 77"/>
              <a:gd name="T79" fmla="*/ 81 h 93"/>
              <a:gd name="T80" fmla="*/ 17 w 77"/>
              <a:gd name="T81" fmla="*/ 91 h 93"/>
              <a:gd name="T82" fmla="*/ 39 w 77"/>
              <a:gd name="T83" fmla="*/ 93 h 93"/>
              <a:gd name="T84" fmla="*/ 61 w 77"/>
              <a:gd name="T85" fmla="*/ 91 h 93"/>
              <a:gd name="T86" fmla="*/ 73 w 77"/>
              <a:gd name="T87" fmla="*/ 81 h 93"/>
              <a:gd name="T88" fmla="*/ 71 w 77"/>
              <a:gd name="T89" fmla="*/ 76 h 93"/>
              <a:gd name="T90" fmla="*/ 73 w 77"/>
              <a:gd name="T91" fmla="*/ 30 h 93"/>
              <a:gd name="T92" fmla="*/ 77 w 77"/>
              <a:gd name="T93" fmla="*/ 23 h 93"/>
              <a:gd name="T94" fmla="*/ 64 w 77"/>
              <a:gd name="T95" fmla="*/ 14 h 93"/>
              <a:gd name="T96" fmla="*/ 59 w 77"/>
              <a:gd name="T97" fmla="*/ 13 h 93"/>
              <a:gd name="T98" fmla="*/ 59 w 77"/>
              <a:gd name="T99" fmla="*/ 22 h 93"/>
              <a:gd name="T100" fmla="*/ 62 w 77"/>
              <a:gd name="T101" fmla="*/ 22 h 93"/>
              <a:gd name="T102" fmla="*/ 66 w 77"/>
              <a:gd name="T103" fmla="*/ 23 h 93"/>
              <a:gd name="T104" fmla="*/ 62 w 77"/>
              <a:gd name="T105" fmla="*/ 24 h 93"/>
              <a:gd name="T106" fmla="*/ 39 w 77"/>
              <a:gd name="T107" fmla="*/ 27 h 93"/>
              <a:gd name="T108" fmla="*/ 15 w 77"/>
              <a:gd name="T109" fmla="*/ 24 h 93"/>
              <a:gd name="T110" fmla="*/ 11 w 77"/>
              <a:gd name="T111" fmla="*/ 23 h 93"/>
              <a:gd name="T112" fmla="*/ 15 w 77"/>
              <a:gd name="T113" fmla="*/ 22 h 93"/>
              <a:gd name="T114" fmla="*/ 18 w 77"/>
              <a:gd name="T115" fmla="*/ 22 h 93"/>
              <a:gd name="T116" fmla="*/ 18 w 77"/>
              <a:gd name="T117" fmla="*/ 13 h 93"/>
              <a:gd name="T118" fmla="*/ 14 w 77"/>
              <a:gd name="T119" fmla="*/ 14 h 93"/>
              <a:gd name="T120" fmla="*/ 0 w 77"/>
              <a:gd name="T121" fmla="*/ 23 h 93"/>
              <a:gd name="T122" fmla="*/ 4 w 77"/>
              <a:gd name="T123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Freeform 130"/>
          <p:cNvSpPr>
            <a:spLocks noEditPoints="1"/>
          </p:cNvSpPr>
          <p:nvPr/>
        </p:nvSpPr>
        <p:spPr bwMode="auto">
          <a:xfrm>
            <a:off x="3990975" y="4105275"/>
            <a:ext cx="268288" cy="266700"/>
          </a:xfrm>
          <a:custGeom>
            <a:avLst/>
            <a:gdLst>
              <a:gd name="T0" fmla="*/ 42 w 83"/>
              <a:gd name="T1" fmla="*/ 0 h 83"/>
              <a:gd name="T2" fmla="*/ 71 w 83"/>
              <a:gd name="T3" fmla="*/ 12 h 83"/>
              <a:gd name="T4" fmla="*/ 83 w 83"/>
              <a:gd name="T5" fmla="*/ 41 h 83"/>
              <a:gd name="T6" fmla="*/ 71 w 83"/>
              <a:gd name="T7" fmla="*/ 71 h 83"/>
              <a:gd name="T8" fmla="*/ 42 w 83"/>
              <a:gd name="T9" fmla="*/ 83 h 83"/>
              <a:gd name="T10" fmla="*/ 12 w 83"/>
              <a:gd name="T11" fmla="*/ 71 h 83"/>
              <a:gd name="T12" fmla="*/ 0 w 83"/>
              <a:gd name="T13" fmla="*/ 41 h 83"/>
              <a:gd name="T14" fmla="*/ 12 w 83"/>
              <a:gd name="T15" fmla="*/ 12 h 83"/>
              <a:gd name="T16" fmla="*/ 42 w 83"/>
              <a:gd name="T17" fmla="*/ 0 h 83"/>
              <a:gd name="T18" fmla="*/ 58 w 83"/>
              <a:gd name="T19" fmla="*/ 46 h 83"/>
              <a:gd name="T20" fmla="*/ 59 w 83"/>
              <a:gd name="T21" fmla="*/ 37 h 83"/>
              <a:gd name="T22" fmla="*/ 48 w 83"/>
              <a:gd name="T23" fmla="*/ 31 h 83"/>
              <a:gd name="T24" fmla="*/ 37 w 83"/>
              <a:gd name="T25" fmla="*/ 25 h 83"/>
              <a:gd name="T26" fmla="*/ 29 w 83"/>
              <a:gd name="T27" fmla="*/ 29 h 83"/>
              <a:gd name="T28" fmla="*/ 29 w 83"/>
              <a:gd name="T29" fmla="*/ 41 h 83"/>
              <a:gd name="T30" fmla="*/ 29 w 83"/>
              <a:gd name="T31" fmla="*/ 53 h 83"/>
              <a:gd name="T32" fmla="*/ 36 w 83"/>
              <a:gd name="T33" fmla="*/ 59 h 83"/>
              <a:gd name="T34" fmla="*/ 48 w 83"/>
              <a:gd name="T35" fmla="*/ 52 h 83"/>
              <a:gd name="T36" fmla="*/ 58 w 83"/>
              <a:gd name="T37" fmla="*/ 46 h 83"/>
              <a:gd name="T38" fmla="*/ 61 w 83"/>
              <a:gd name="T39" fmla="*/ 23 h 83"/>
              <a:gd name="T40" fmla="*/ 42 w 83"/>
              <a:gd name="T41" fmla="*/ 15 h 83"/>
              <a:gd name="T42" fmla="*/ 23 w 83"/>
              <a:gd name="T43" fmla="*/ 23 h 83"/>
              <a:gd name="T44" fmla="*/ 15 w 83"/>
              <a:gd name="T45" fmla="*/ 41 h 83"/>
              <a:gd name="T46" fmla="*/ 23 w 83"/>
              <a:gd name="T47" fmla="*/ 60 h 83"/>
              <a:gd name="T48" fmla="*/ 42 w 83"/>
              <a:gd name="T49" fmla="*/ 68 h 83"/>
              <a:gd name="T50" fmla="*/ 61 w 83"/>
              <a:gd name="T51" fmla="*/ 60 h 83"/>
              <a:gd name="T52" fmla="*/ 69 w 83"/>
              <a:gd name="T53" fmla="*/ 41 h 83"/>
              <a:gd name="T54" fmla="*/ 61 w 83"/>
              <a:gd name="T55" fmla="*/ 2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Freeform 135"/>
          <p:cNvSpPr>
            <a:spLocks noEditPoints="1"/>
          </p:cNvSpPr>
          <p:nvPr/>
        </p:nvSpPr>
        <p:spPr bwMode="auto">
          <a:xfrm>
            <a:off x="8982075" y="6218238"/>
            <a:ext cx="338138" cy="247650"/>
          </a:xfrm>
          <a:custGeom>
            <a:avLst/>
            <a:gdLst>
              <a:gd name="T0" fmla="*/ 81 w 94"/>
              <a:gd name="T1" fmla="*/ 68 h 68"/>
              <a:gd name="T2" fmla="*/ 93 w 94"/>
              <a:gd name="T3" fmla="*/ 32 h 68"/>
              <a:gd name="T4" fmla="*/ 94 w 94"/>
              <a:gd name="T5" fmla="*/ 30 h 68"/>
              <a:gd name="T6" fmla="*/ 93 w 94"/>
              <a:gd name="T7" fmla="*/ 27 h 68"/>
              <a:gd name="T8" fmla="*/ 91 w 94"/>
              <a:gd name="T9" fmla="*/ 26 h 68"/>
              <a:gd name="T10" fmla="*/ 76 w 94"/>
              <a:gd name="T11" fmla="*/ 45 h 68"/>
              <a:gd name="T12" fmla="*/ 59 w 94"/>
              <a:gd name="T13" fmla="*/ 25 h 68"/>
              <a:gd name="T14" fmla="*/ 33 w 94"/>
              <a:gd name="T15" fmla="*/ 25 h 68"/>
              <a:gd name="T16" fmla="*/ 27 w 94"/>
              <a:gd name="T17" fmla="*/ 28 h 68"/>
              <a:gd name="T18" fmla="*/ 22 w 94"/>
              <a:gd name="T19" fmla="*/ 34 h 68"/>
              <a:gd name="T20" fmla="*/ 10 w 94"/>
              <a:gd name="T21" fmla="*/ 68 h 68"/>
              <a:gd name="T22" fmla="*/ 81 w 94"/>
              <a:gd name="T23" fmla="*/ 68 h 68"/>
              <a:gd name="T24" fmla="*/ 69 w 94"/>
              <a:gd name="T25" fmla="*/ 22 h 68"/>
              <a:gd name="T26" fmla="*/ 55 w 94"/>
              <a:gd name="T27" fmla="*/ 4 h 68"/>
              <a:gd name="T28" fmla="*/ 55 w 94"/>
              <a:gd name="T29" fmla="*/ 0 h 68"/>
              <a:gd name="T30" fmla="*/ 82 w 94"/>
              <a:gd name="T31" fmla="*/ 22 h 68"/>
              <a:gd name="T32" fmla="*/ 88 w 94"/>
              <a:gd name="T33" fmla="*/ 22 h 68"/>
              <a:gd name="T34" fmla="*/ 76 w 94"/>
              <a:gd name="T35" fmla="*/ 37 h 68"/>
              <a:gd name="T36" fmla="*/ 63 w 94"/>
              <a:gd name="T37" fmla="*/ 22 h 68"/>
              <a:gd name="T38" fmla="*/ 69 w 94"/>
              <a:gd name="T39" fmla="*/ 22 h 68"/>
              <a:gd name="T40" fmla="*/ 56 w 94"/>
              <a:gd name="T41" fmla="*/ 10 h 68"/>
              <a:gd name="T42" fmla="*/ 61 w 94"/>
              <a:gd name="T43" fmla="*/ 16 h 68"/>
              <a:gd name="T44" fmla="*/ 29 w 94"/>
              <a:gd name="T45" fmla="*/ 16 h 68"/>
              <a:gd name="T46" fmla="*/ 20 w 94"/>
              <a:gd name="T47" fmla="*/ 19 h 68"/>
              <a:gd name="T48" fmla="*/ 14 w 94"/>
              <a:gd name="T49" fmla="*/ 27 h 68"/>
              <a:gd name="T50" fmla="*/ 4 w 94"/>
              <a:gd name="T51" fmla="*/ 57 h 68"/>
              <a:gd name="T52" fmla="*/ 0 w 94"/>
              <a:gd name="T53" fmla="*/ 53 h 68"/>
              <a:gd name="T54" fmla="*/ 0 w 94"/>
              <a:gd name="T55" fmla="*/ 5 h 68"/>
              <a:gd name="T56" fmla="*/ 4 w 94"/>
              <a:gd name="T57" fmla="*/ 1 h 68"/>
              <a:gd name="T58" fmla="*/ 27 w 94"/>
              <a:gd name="T59" fmla="*/ 1 h 68"/>
              <a:gd name="T60" fmla="*/ 35 w 94"/>
              <a:gd name="T61" fmla="*/ 10 h 68"/>
              <a:gd name="T62" fmla="*/ 56 w 94"/>
              <a:gd name="T63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Freeform 136"/>
          <p:cNvSpPr>
            <a:spLocks noEditPoints="1"/>
          </p:cNvSpPr>
          <p:nvPr/>
        </p:nvSpPr>
        <p:spPr bwMode="auto">
          <a:xfrm>
            <a:off x="8297863" y="6194425"/>
            <a:ext cx="341313" cy="274638"/>
          </a:xfrm>
          <a:custGeom>
            <a:avLst/>
            <a:gdLst>
              <a:gd name="T0" fmla="*/ 76 w 94"/>
              <a:gd name="T1" fmla="*/ 16 h 76"/>
              <a:gd name="T2" fmla="*/ 76 w 94"/>
              <a:gd name="T3" fmla="*/ 14 h 76"/>
              <a:gd name="T4" fmla="*/ 72 w 94"/>
              <a:gd name="T5" fmla="*/ 10 h 76"/>
              <a:gd name="T6" fmla="*/ 35 w 94"/>
              <a:gd name="T7" fmla="*/ 10 h 76"/>
              <a:gd name="T8" fmla="*/ 27 w 94"/>
              <a:gd name="T9" fmla="*/ 0 h 76"/>
              <a:gd name="T10" fmla="*/ 4 w 94"/>
              <a:gd name="T11" fmla="*/ 0 h 76"/>
              <a:gd name="T12" fmla="*/ 0 w 94"/>
              <a:gd name="T13" fmla="*/ 5 h 76"/>
              <a:gd name="T14" fmla="*/ 0 w 94"/>
              <a:gd name="T15" fmla="*/ 53 h 76"/>
              <a:gd name="T16" fmla="*/ 4 w 94"/>
              <a:gd name="T17" fmla="*/ 57 h 76"/>
              <a:gd name="T18" fmla="*/ 14 w 94"/>
              <a:gd name="T19" fmla="*/ 27 h 76"/>
              <a:gd name="T20" fmla="*/ 20 w 94"/>
              <a:gd name="T21" fmla="*/ 19 h 76"/>
              <a:gd name="T22" fmla="*/ 29 w 94"/>
              <a:gd name="T23" fmla="*/ 16 h 76"/>
              <a:gd name="T24" fmla="*/ 76 w 94"/>
              <a:gd name="T25" fmla="*/ 16 h 76"/>
              <a:gd name="T26" fmla="*/ 72 w 94"/>
              <a:gd name="T27" fmla="*/ 40 h 76"/>
              <a:gd name="T28" fmla="*/ 85 w 94"/>
              <a:gd name="T29" fmla="*/ 45 h 76"/>
              <a:gd name="T30" fmla="*/ 91 w 94"/>
              <a:gd name="T31" fmla="*/ 58 h 76"/>
              <a:gd name="T32" fmla="*/ 85 w 94"/>
              <a:gd name="T33" fmla="*/ 71 h 76"/>
              <a:gd name="T34" fmla="*/ 72 w 94"/>
              <a:gd name="T35" fmla="*/ 76 h 76"/>
              <a:gd name="T36" fmla="*/ 60 w 94"/>
              <a:gd name="T37" fmla="*/ 71 h 76"/>
              <a:gd name="T38" fmla="*/ 54 w 94"/>
              <a:gd name="T39" fmla="*/ 58 h 76"/>
              <a:gd name="T40" fmla="*/ 60 w 94"/>
              <a:gd name="T41" fmla="*/ 45 h 76"/>
              <a:gd name="T42" fmla="*/ 72 w 94"/>
              <a:gd name="T43" fmla="*/ 40 h 76"/>
              <a:gd name="T44" fmla="*/ 83 w 94"/>
              <a:gd name="T45" fmla="*/ 53 h 76"/>
              <a:gd name="T46" fmla="*/ 84 w 94"/>
              <a:gd name="T47" fmla="*/ 58 h 76"/>
              <a:gd name="T48" fmla="*/ 80 w 94"/>
              <a:gd name="T49" fmla="*/ 66 h 76"/>
              <a:gd name="T50" fmla="*/ 72 w 94"/>
              <a:gd name="T51" fmla="*/ 69 h 76"/>
              <a:gd name="T52" fmla="*/ 67 w 94"/>
              <a:gd name="T53" fmla="*/ 68 h 76"/>
              <a:gd name="T54" fmla="*/ 83 w 94"/>
              <a:gd name="T55" fmla="*/ 53 h 76"/>
              <a:gd name="T56" fmla="*/ 62 w 94"/>
              <a:gd name="T57" fmla="*/ 63 h 76"/>
              <a:gd name="T58" fmla="*/ 61 w 94"/>
              <a:gd name="T59" fmla="*/ 58 h 76"/>
              <a:gd name="T60" fmla="*/ 64 w 94"/>
              <a:gd name="T61" fmla="*/ 50 h 76"/>
              <a:gd name="T62" fmla="*/ 72 w 94"/>
              <a:gd name="T63" fmla="*/ 46 h 76"/>
              <a:gd name="T64" fmla="*/ 77 w 94"/>
              <a:gd name="T65" fmla="*/ 48 h 76"/>
              <a:gd name="T66" fmla="*/ 62 w 94"/>
              <a:gd name="T67" fmla="*/ 63 h 76"/>
              <a:gd name="T68" fmla="*/ 90 w 94"/>
              <a:gd name="T69" fmla="*/ 42 h 76"/>
              <a:gd name="T70" fmla="*/ 72 w 94"/>
              <a:gd name="T71" fmla="*/ 34 h 76"/>
              <a:gd name="T72" fmla="*/ 49 w 94"/>
              <a:gd name="T73" fmla="*/ 58 h 76"/>
              <a:gd name="T74" fmla="*/ 51 w 94"/>
              <a:gd name="T75" fmla="*/ 67 h 76"/>
              <a:gd name="T76" fmla="*/ 10 w 94"/>
              <a:gd name="T77" fmla="*/ 67 h 76"/>
              <a:gd name="T78" fmla="*/ 22 w 94"/>
              <a:gd name="T79" fmla="*/ 33 h 76"/>
              <a:gd name="T80" fmla="*/ 27 w 94"/>
              <a:gd name="T81" fmla="*/ 27 h 76"/>
              <a:gd name="T82" fmla="*/ 33 w 94"/>
              <a:gd name="T83" fmla="*/ 25 h 76"/>
              <a:gd name="T84" fmla="*/ 89 w 94"/>
              <a:gd name="T85" fmla="*/ 25 h 76"/>
              <a:gd name="T86" fmla="*/ 91 w 94"/>
              <a:gd name="T87" fmla="*/ 25 h 76"/>
              <a:gd name="T88" fmla="*/ 93 w 94"/>
              <a:gd name="T89" fmla="*/ 27 h 76"/>
              <a:gd name="T90" fmla="*/ 94 w 94"/>
              <a:gd name="T91" fmla="*/ 29 h 76"/>
              <a:gd name="T92" fmla="*/ 93 w 94"/>
              <a:gd name="T93" fmla="*/ 32 h 76"/>
              <a:gd name="T94" fmla="*/ 90 w 94"/>
              <a:gd name="T95" fmla="*/ 4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" h="76">
                <a:moveTo>
                  <a:pt x="76" y="16"/>
                </a:move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4" y="10"/>
                  <a:pt x="7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4" y="5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7" y="21"/>
                  <a:pt x="20" y="19"/>
                </a:cubicBezTo>
                <a:cubicBezTo>
                  <a:pt x="23" y="17"/>
                  <a:pt x="26" y="16"/>
                  <a:pt x="29" y="16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72" y="40"/>
                </a:moveTo>
                <a:cubicBezTo>
                  <a:pt x="77" y="40"/>
                  <a:pt x="82" y="42"/>
                  <a:pt x="85" y="45"/>
                </a:cubicBezTo>
                <a:cubicBezTo>
                  <a:pt x="89" y="48"/>
                  <a:pt x="91" y="53"/>
                  <a:pt x="91" y="58"/>
                </a:cubicBezTo>
                <a:cubicBezTo>
                  <a:pt x="91" y="63"/>
                  <a:pt x="89" y="67"/>
                  <a:pt x="85" y="71"/>
                </a:cubicBezTo>
                <a:cubicBezTo>
                  <a:pt x="82" y="74"/>
                  <a:pt x="77" y="76"/>
                  <a:pt x="72" y="76"/>
                </a:cubicBezTo>
                <a:cubicBezTo>
                  <a:pt x="67" y="76"/>
                  <a:pt x="63" y="74"/>
                  <a:pt x="60" y="71"/>
                </a:cubicBezTo>
                <a:cubicBezTo>
                  <a:pt x="56" y="67"/>
                  <a:pt x="54" y="63"/>
                  <a:pt x="54" y="58"/>
                </a:cubicBezTo>
                <a:cubicBezTo>
                  <a:pt x="54" y="53"/>
                  <a:pt x="56" y="48"/>
                  <a:pt x="60" y="45"/>
                </a:cubicBezTo>
                <a:cubicBezTo>
                  <a:pt x="63" y="42"/>
                  <a:pt x="67" y="40"/>
                  <a:pt x="72" y="40"/>
                </a:cubicBezTo>
                <a:close/>
                <a:moveTo>
                  <a:pt x="83" y="53"/>
                </a:moveTo>
                <a:cubicBezTo>
                  <a:pt x="83" y="54"/>
                  <a:pt x="84" y="56"/>
                  <a:pt x="84" y="58"/>
                </a:cubicBezTo>
                <a:cubicBezTo>
                  <a:pt x="84" y="61"/>
                  <a:pt x="83" y="64"/>
                  <a:pt x="80" y="66"/>
                </a:cubicBezTo>
                <a:cubicBezTo>
                  <a:pt x="78" y="68"/>
                  <a:pt x="76" y="69"/>
                  <a:pt x="72" y="69"/>
                </a:cubicBezTo>
                <a:cubicBezTo>
                  <a:pt x="71" y="69"/>
                  <a:pt x="69" y="69"/>
                  <a:pt x="67" y="68"/>
                </a:cubicBezTo>
                <a:cubicBezTo>
                  <a:pt x="83" y="53"/>
                  <a:pt x="83" y="53"/>
                  <a:pt x="83" y="53"/>
                </a:cubicBezTo>
                <a:close/>
                <a:moveTo>
                  <a:pt x="62" y="63"/>
                </a:moveTo>
                <a:cubicBezTo>
                  <a:pt x="61" y="61"/>
                  <a:pt x="61" y="60"/>
                  <a:pt x="61" y="58"/>
                </a:cubicBezTo>
                <a:cubicBezTo>
                  <a:pt x="61" y="55"/>
                  <a:pt x="62" y="52"/>
                  <a:pt x="64" y="50"/>
                </a:cubicBezTo>
                <a:cubicBezTo>
                  <a:pt x="66" y="48"/>
                  <a:pt x="69" y="46"/>
                  <a:pt x="72" y="46"/>
                </a:cubicBezTo>
                <a:cubicBezTo>
                  <a:pt x="74" y="46"/>
                  <a:pt x="76" y="47"/>
                  <a:pt x="77" y="48"/>
                </a:cubicBezTo>
                <a:cubicBezTo>
                  <a:pt x="62" y="63"/>
                  <a:pt x="62" y="63"/>
                  <a:pt x="62" y="63"/>
                </a:cubicBezTo>
                <a:close/>
                <a:moveTo>
                  <a:pt x="90" y="42"/>
                </a:moveTo>
                <a:cubicBezTo>
                  <a:pt x="86" y="37"/>
                  <a:pt x="79" y="34"/>
                  <a:pt x="72" y="34"/>
                </a:cubicBezTo>
                <a:cubicBezTo>
                  <a:pt x="59" y="34"/>
                  <a:pt x="49" y="45"/>
                  <a:pt x="49" y="58"/>
                </a:cubicBezTo>
                <a:cubicBezTo>
                  <a:pt x="49" y="61"/>
                  <a:pt x="49" y="65"/>
                  <a:pt x="51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1"/>
                  <a:pt x="25" y="29"/>
                  <a:pt x="27" y="27"/>
                </a:cubicBezTo>
                <a:cubicBezTo>
                  <a:pt x="29" y="26"/>
                  <a:pt x="31" y="25"/>
                  <a:pt x="33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5"/>
                  <a:pt x="91" y="25"/>
                  <a:pt x="91" y="25"/>
                </a:cubicBezTo>
                <a:cubicBezTo>
                  <a:pt x="92" y="26"/>
                  <a:pt x="93" y="26"/>
                  <a:pt x="93" y="27"/>
                </a:cubicBezTo>
                <a:cubicBezTo>
                  <a:pt x="94" y="28"/>
                  <a:pt x="94" y="28"/>
                  <a:pt x="94" y="29"/>
                </a:cubicBezTo>
                <a:cubicBezTo>
                  <a:pt x="94" y="30"/>
                  <a:pt x="94" y="31"/>
                  <a:pt x="93" y="32"/>
                </a:cubicBezTo>
                <a:lnTo>
                  <a:pt x="90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Freeform 137"/>
          <p:cNvSpPr>
            <a:spLocks noEditPoints="1"/>
          </p:cNvSpPr>
          <p:nvPr/>
        </p:nvSpPr>
        <p:spPr bwMode="auto">
          <a:xfrm>
            <a:off x="9650413" y="6207125"/>
            <a:ext cx="350838" cy="261938"/>
          </a:xfrm>
          <a:custGeom>
            <a:avLst/>
            <a:gdLst>
              <a:gd name="T0" fmla="*/ 79 w 97"/>
              <a:gd name="T1" fmla="*/ 16 h 72"/>
              <a:gd name="T2" fmla="*/ 79 w 97"/>
              <a:gd name="T3" fmla="*/ 14 h 72"/>
              <a:gd name="T4" fmla="*/ 74 w 97"/>
              <a:gd name="T5" fmla="*/ 10 h 72"/>
              <a:gd name="T6" fmla="*/ 36 w 97"/>
              <a:gd name="T7" fmla="*/ 10 h 72"/>
              <a:gd name="T8" fmla="*/ 28 w 97"/>
              <a:gd name="T9" fmla="*/ 0 h 72"/>
              <a:gd name="T10" fmla="*/ 4 w 97"/>
              <a:gd name="T11" fmla="*/ 0 h 72"/>
              <a:gd name="T12" fmla="*/ 0 w 97"/>
              <a:gd name="T13" fmla="*/ 5 h 72"/>
              <a:gd name="T14" fmla="*/ 0 w 97"/>
              <a:gd name="T15" fmla="*/ 54 h 72"/>
              <a:gd name="T16" fmla="*/ 4 w 97"/>
              <a:gd name="T17" fmla="*/ 58 h 72"/>
              <a:gd name="T18" fmla="*/ 14 w 97"/>
              <a:gd name="T19" fmla="*/ 27 h 72"/>
              <a:gd name="T20" fmla="*/ 20 w 97"/>
              <a:gd name="T21" fmla="*/ 19 h 72"/>
              <a:gd name="T22" fmla="*/ 30 w 97"/>
              <a:gd name="T23" fmla="*/ 16 h 72"/>
              <a:gd name="T24" fmla="*/ 79 w 97"/>
              <a:gd name="T25" fmla="*/ 16 h 72"/>
              <a:gd name="T26" fmla="*/ 79 w 97"/>
              <a:gd name="T27" fmla="*/ 36 h 72"/>
              <a:gd name="T28" fmla="*/ 92 w 97"/>
              <a:gd name="T29" fmla="*/ 41 h 72"/>
              <a:gd name="T30" fmla="*/ 97 w 97"/>
              <a:gd name="T31" fmla="*/ 54 h 72"/>
              <a:gd name="T32" fmla="*/ 92 w 97"/>
              <a:gd name="T33" fmla="*/ 67 h 72"/>
              <a:gd name="T34" fmla="*/ 79 w 97"/>
              <a:gd name="T35" fmla="*/ 72 h 72"/>
              <a:gd name="T36" fmla="*/ 66 w 97"/>
              <a:gd name="T37" fmla="*/ 67 h 72"/>
              <a:gd name="T38" fmla="*/ 61 w 97"/>
              <a:gd name="T39" fmla="*/ 54 h 72"/>
              <a:gd name="T40" fmla="*/ 66 w 97"/>
              <a:gd name="T41" fmla="*/ 41 h 72"/>
              <a:gd name="T42" fmla="*/ 79 w 97"/>
              <a:gd name="T43" fmla="*/ 36 h 72"/>
              <a:gd name="T44" fmla="*/ 84 w 97"/>
              <a:gd name="T45" fmla="*/ 64 h 72"/>
              <a:gd name="T46" fmla="*/ 79 w 97"/>
              <a:gd name="T47" fmla="*/ 59 h 72"/>
              <a:gd name="T48" fmla="*/ 74 w 97"/>
              <a:gd name="T49" fmla="*/ 64 h 72"/>
              <a:gd name="T50" fmla="*/ 79 w 97"/>
              <a:gd name="T51" fmla="*/ 65 h 72"/>
              <a:gd name="T52" fmla="*/ 84 w 97"/>
              <a:gd name="T53" fmla="*/ 64 h 72"/>
              <a:gd name="T54" fmla="*/ 74 w 97"/>
              <a:gd name="T55" fmla="*/ 54 h 72"/>
              <a:gd name="T56" fmla="*/ 69 w 97"/>
              <a:gd name="T57" fmla="*/ 59 h 72"/>
              <a:gd name="T58" fmla="*/ 68 w 97"/>
              <a:gd name="T59" fmla="*/ 54 h 72"/>
              <a:gd name="T60" fmla="*/ 69 w 97"/>
              <a:gd name="T61" fmla="*/ 49 h 72"/>
              <a:gd name="T62" fmla="*/ 74 w 97"/>
              <a:gd name="T63" fmla="*/ 54 h 72"/>
              <a:gd name="T64" fmla="*/ 74 w 97"/>
              <a:gd name="T65" fmla="*/ 44 h 72"/>
              <a:gd name="T66" fmla="*/ 79 w 97"/>
              <a:gd name="T67" fmla="*/ 42 h 72"/>
              <a:gd name="T68" fmla="*/ 84 w 97"/>
              <a:gd name="T69" fmla="*/ 44 h 72"/>
              <a:gd name="T70" fmla="*/ 79 w 97"/>
              <a:gd name="T71" fmla="*/ 49 h 72"/>
              <a:gd name="T72" fmla="*/ 74 w 97"/>
              <a:gd name="T73" fmla="*/ 44 h 72"/>
              <a:gd name="T74" fmla="*/ 85 w 97"/>
              <a:gd name="T75" fmla="*/ 54 h 72"/>
              <a:gd name="T76" fmla="*/ 90 w 97"/>
              <a:gd name="T77" fmla="*/ 59 h 72"/>
              <a:gd name="T78" fmla="*/ 91 w 97"/>
              <a:gd name="T79" fmla="*/ 54 h 72"/>
              <a:gd name="T80" fmla="*/ 90 w 97"/>
              <a:gd name="T81" fmla="*/ 49 h 72"/>
              <a:gd name="T82" fmla="*/ 85 w 97"/>
              <a:gd name="T83" fmla="*/ 54 h 72"/>
              <a:gd name="T84" fmla="*/ 95 w 97"/>
              <a:gd name="T85" fmla="*/ 36 h 72"/>
              <a:gd name="T86" fmla="*/ 79 w 97"/>
              <a:gd name="T87" fmla="*/ 30 h 72"/>
              <a:gd name="T88" fmla="*/ 55 w 97"/>
              <a:gd name="T89" fmla="*/ 54 h 72"/>
              <a:gd name="T90" fmla="*/ 61 w 97"/>
              <a:gd name="T91" fmla="*/ 69 h 72"/>
              <a:gd name="T92" fmla="*/ 11 w 97"/>
              <a:gd name="T93" fmla="*/ 69 h 72"/>
              <a:gd name="T94" fmla="*/ 23 w 97"/>
              <a:gd name="T95" fmla="*/ 34 h 72"/>
              <a:gd name="T96" fmla="*/ 27 w 97"/>
              <a:gd name="T97" fmla="*/ 28 h 72"/>
              <a:gd name="T98" fmla="*/ 34 w 97"/>
              <a:gd name="T99" fmla="*/ 25 h 72"/>
              <a:gd name="T100" fmla="*/ 92 w 97"/>
              <a:gd name="T101" fmla="*/ 25 h 72"/>
              <a:gd name="T102" fmla="*/ 94 w 97"/>
              <a:gd name="T103" fmla="*/ 26 h 72"/>
              <a:gd name="T104" fmla="*/ 96 w 97"/>
              <a:gd name="T105" fmla="*/ 27 h 72"/>
              <a:gd name="T106" fmla="*/ 97 w 97"/>
              <a:gd name="T107" fmla="*/ 30 h 72"/>
              <a:gd name="T108" fmla="*/ 96 w 97"/>
              <a:gd name="T109" fmla="*/ 32 h 72"/>
              <a:gd name="T110" fmla="*/ 95 w 97"/>
              <a:gd name="T111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7" h="72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6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8" y="21"/>
                  <a:pt x="20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9" y="36"/>
                </a:moveTo>
                <a:cubicBezTo>
                  <a:pt x="84" y="36"/>
                  <a:pt x="89" y="38"/>
                  <a:pt x="92" y="41"/>
                </a:cubicBezTo>
                <a:cubicBezTo>
                  <a:pt x="95" y="44"/>
                  <a:pt x="97" y="49"/>
                  <a:pt x="97" y="54"/>
                </a:cubicBezTo>
                <a:cubicBezTo>
                  <a:pt x="97" y="59"/>
                  <a:pt x="95" y="63"/>
                  <a:pt x="92" y="67"/>
                </a:cubicBezTo>
                <a:cubicBezTo>
                  <a:pt x="89" y="70"/>
                  <a:pt x="84" y="72"/>
                  <a:pt x="79" y="72"/>
                </a:cubicBezTo>
                <a:cubicBezTo>
                  <a:pt x="74" y="72"/>
                  <a:pt x="70" y="70"/>
                  <a:pt x="66" y="67"/>
                </a:cubicBezTo>
                <a:cubicBezTo>
                  <a:pt x="63" y="63"/>
                  <a:pt x="61" y="59"/>
                  <a:pt x="61" y="54"/>
                </a:cubicBezTo>
                <a:cubicBezTo>
                  <a:pt x="61" y="49"/>
                  <a:pt x="63" y="44"/>
                  <a:pt x="66" y="41"/>
                </a:cubicBezTo>
                <a:cubicBezTo>
                  <a:pt x="70" y="38"/>
                  <a:pt x="74" y="36"/>
                  <a:pt x="79" y="36"/>
                </a:cubicBezTo>
                <a:close/>
                <a:moveTo>
                  <a:pt x="84" y="64"/>
                </a:moveTo>
                <a:cubicBezTo>
                  <a:pt x="79" y="59"/>
                  <a:pt x="79" y="59"/>
                  <a:pt x="79" y="59"/>
                </a:cubicBezTo>
                <a:cubicBezTo>
                  <a:pt x="74" y="64"/>
                  <a:pt x="74" y="64"/>
                  <a:pt x="74" y="64"/>
                </a:cubicBezTo>
                <a:cubicBezTo>
                  <a:pt x="76" y="65"/>
                  <a:pt x="78" y="65"/>
                  <a:pt x="79" y="65"/>
                </a:cubicBezTo>
                <a:cubicBezTo>
                  <a:pt x="81" y="65"/>
                  <a:pt x="83" y="65"/>
                  <a:pt x="84" y="64"/>
                </a:cubicBezTo>
                <a:close/>
                <a:moveTo>
                  <a:pt x="74" y="54"/>
                </a:moveTo>
                <a:cubicBezTo>
                  <a:pt x="69" y="59"/>
                  <a:pt x="69" y="59"/>
                  <a:pt x="69" y="59"/>
                </a:cubicBezTo>
                <a:cubicBezTo>
                  <a:pt x="68" y="57"/>
                  <a:pt x="68" y="56"/>
                  <a:pt x="68" y="54"/>
                </a:cubicBezTo>
                <a:cubicBezTo>
                  <a:pt x="68" y="52"/>
                  <a:pt x="68" y="50"/>
                  <a:pt x="69" y="49"/>
                </a:cubicBezTo>
                <a:cubicBezTo>
                  <a:pt x="74" y="54"/>
                  <a:pt x="74" y="54"/>
                  <a:pt x="74" y="54"/>
                </a:cubicBezTo>
                <a:close/>
                <a:moveTo>
                  <a:pt x="74" y="44"/>
                </a:moveTo>
                <a:cubicBezTo>
                  <a:pt x="76" y="43"/>
                  <a:pt x="78" y="42"/>
                  <a:pt x="79" y="42"/>
                </a:cubicBezTo>
                <a:cubicBezTo>
                  <a:pt x="81" y="42"/>
                  <a:pt x="83" y="43"/>
                  <a:pt x="84" y="44"/>
                </a:cubicBezTo>
                <a:cubicBezTo>
                  <a:pt x="79" y="49"/>
                  <a:pt x="79" y="49"/>
                  <a:pt x="79" y="49"/>
                </a:cubicBezTo>
                <a:cubicBezTo>
                  <a:pt x="74" y="44"/>
                  <a:pt x="74" y="44"/>
                  <a:pt x="74" y="44"/>
                </a:cubicBezTo>
                <a:close/>
                <a:moveTo>
                  <a:pt x="85" y="54"/>
                </a:moveTo>
                <a:cubicBezTo>
                  <a:pt x="90" y="59"/>
                  <a:pt x="90" y="59"/>
                  <a:pt x="90" y="59"/>
                </a:cubicBezTo>
                <a:cubicBezTo>
                  <a:pt x="90" y="57"/>
                  <a:pt x="91" y="56"/>
                  <a:pt x="91" y="54"/>
                </a:cubicBezTo>
                <a:cubicBezTo>
                  <a:pt x="91" y="52"/>
                  <a:pt x="90" y="50"/>
                  <a:pt x="90" y="49"/>
                </a:cubicBezTo>
                <a:cubicBezTo>
                  <a:pt x="85" y="54"/>
                  <a:pt x="85" y="54"/>
                  <a:pt x="85" y="54"/>
                </a:cubicBezTo>
                <a:close/>
                <a:moveTo>
                  <a:pt x="95" y="36"/>
                </a:moveTo>
                <a:cubicBezTo>
                  <a:pt x="91" y="32"/>
                  <a:pt x="85" y="30"/>
                  <a:pt x="79" y="30"/>
                </a:cubicBezTo>
                <a:cubicBezTo>
                  <a:pt x="66" y="30"/>
                  <a:pt x="55" y="41"/>
                  <a:pt x="55" y="54"/>
                </a:cubicBezTo>
                <a:cubicBezTo>
                  <a:pt x="55" y="60"/>
                  <a:pt x="57" y="65"/>
                  <a:pt x="61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7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6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Freeform 138"/>
          <p:cNvSpPr>
            <a:spLocks noEditPoints="1"/>
          </p:cNvSpPr>
          <p:nvPr/>
        </p:nvSpPr>
        <p:spPr bwMode="auto">
          <a:xfrm>
            <a:off x="10329863" y="6207125"/>
            <a:ext cx="393700" cy="282575"/>
          </a:xfrm>
          <a:custGeom>
            <a:avLst/>
            <a:gdLst>
              <a:gd name="T0" fmla="*/ 79 w 109"/>
              <a:gd name="T1" fmla="*/ 16 h 78"/>
              <a:gd name="T2" fmla="*/ 79 w 109"/>
              <a:gd name="T3" fmla="*/ 14 h 78"/>
              <a:gd name="T4" fmla="*/ 74 w 109"/>
              <a:gd name="T5" fmla="*/ 10 h 78"/>
              <a:gd name="T6" fmla="*/ 36 w 109"/>
              <a:gd name="T7" fmla="*/ 10 h 78"/>
              <a:gd name="T8" fmla="*/ 28 w 109"/>
              <a:gd name="T9" fmla="*/ 0 h 78"/>
              <a:gd name="T10" fmla="*/ 5 w 109"/>
              <a:gd name="T11" fmla="*/ 0 h 78"/>
              <a:gd name="T12" fmla="*/ 0 w 109"/>
              <a:gd name="T13" fmla="*/ 5 h 78"/>
              <a:gd name="T14" fmla="*/ 0 w 109"/>
              <a:gd name="T15" fmla="*/ 54 h 78"/>
              <a:gd name="T16" fmla="*/ 4 w 109"/>
              <a:gd name="T17" fmla="*/ 58 h 78"/>
              <a:gd name="T18" fmla="*/ 14 w 109"/>
              <a:gd name="T19" fmla="*/ 27 h 78"/>
              <a:gd name="T20" fmla="*/ 21 w 109"/>
              <a:gd name="T21" fmla="*/ 19 h 78"/>
              <a:gd name="T22" fmla="*/ 30 w 109"/>
              <a:gd name="T23" fmla="*/ 16 h 78"/>
              <a:gd name="T24" fmla="*/ 79 w 109"/>
              <a:gd name="T25" fmla="*/ 16 h 78"/>
              <a:gd name="T26" fmla="*/ 77 w 109"/>
              <a:gd name="T27" fmla="*/ 78 h 78"/>
              <a:gd name="T28" fmla="*/ 77 w 109"/>
              <a:gd name="T29" fmla="*/ 43 h 78"/>
              <a:gd name="T30" fmla="*/ 77 w 109"/>
              <a:gd name="T31" fmla="*/ 78 h 78"/>
              <a:gd name="T32" fmla="*/ 63 w 109"/>
              <a:gd name="T33" fmla="*/ 58 h 78"/>
              <a:gd name="T34" fmla="*/ 61 w 109"/>
              <a:gd name="T35" fmla="*/ 54 h 78"/>
              <a:gd name="T36" fmla="*/ 64 w 109"/>
              <a:gd name="T37" fmla="*/ 54 h 78"/>
              <a:gd name="T38" fmla="*/ 63 w 109"/>
              <a:gd name="T39" fmla="*/ 58 h 78"/>
              <a:gd name="T40" fmla="*/ 61 w 109"/>
              <a:gd name="T41" fmla="*/ 51 h 78"/>
              <a:gd name="T42" fmla="*/ 74 w 109"/>
              <a:gd name="T43" fmla="*/ 46 h 78"/>
              <a:gd name="T44" fmla="*/ 65 w 109"/>
              <a:gd name="T45" fmla="*/ 52 h 78"/>
              <a:gd name="T46" fmla="*/ 61 w 109"/>
              <a:gd name="T47" fmla="*/ 51 h 78"/>
              <a:gd name="T48" fmla="*/ 95 w 109"/>
              <a:gd name="T49" fmla="*/ 36 h 78"/>
              <a:gd name="T50" fmla="*/ 77 w 109"/>
              <a:gd name="T51" fmla="*/ 35 h 78"/>
              <a:gd name="T52" fmla="*/ 54 w 109"/>
              <a:gd name="T53" fmla="*/ 40 h 78"/>
              <a:gd name="T54" fmla="*/ 52 w 109"/>
              <a:gd name="T55" fmla="*/ 62 h 78"/>
              <a:gd name="T56" fmla="*/ 56 w 109"/>
              <a:gd name="T57" fmla="*/ 69 h 78"/>
              <a:gd name="T58" fmla="*/ 11 w 109"/>
              <a:gd name="T59" fmla="*/ 69 h 78"/>
              <a:gd name="T60" fmla="*/ 23 w 109"/>
              <a:gd name="T61" fmla="*/ 34 h 78"/>
              <a:gd name="T62" fmla="*/ 28 w 109"/>
              <a:gd name="T63" fmla="*/ 28 h 78"/>
              <a:gd name="T64" fmla="*/ 34 w 109"/>
              <a:gd name="T65" fmla="*/ 25 h 78"/>
              <a:gd name="T66" fmla="*/ 92 w 109"/>
              <a:gd name="T67" fmla="*/ 25 h 78"/>
              <a:gd name="T68" fmla="*/ 94 w 109"/>
              <a:gd name="T69" fmla="*/ 26 h 78"/>
              <a:gd name="T70" fmla="*/ 96 w 109"/>
              <a:gd name="T71" fmla="*/ 27 h 78"/>
              <a:gd name="T72" fmla="*/ 97 w 109"/>
              <a:gd name="T73" fmla="*/ 30 h 78"/>
              <a:gd name="T74" fmla="*/ 96 w 109"/>
              <a:gd name="T75" fmla="*/ 32 h 78"/>
              <a:gd name="T76" fmla="*/ 95 w 109"/>
              <a:gd name="T77" fmla="*/ 3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Freeform 140"/>
          <p:cNvSpPr>
            <a:spLocks noEditPoints="1"/>
          </p:cNvSpPr>
          <p:nvPr/>
        </p:nvSpPr>
        <p:spPr bwMode="auto">
          <a:xfrm>
            <a:off x="2914650" y="6175375"/>
            <a:ext cx="303213" cy="347663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Freeform 141"/>
          <p:cNvSpPr>
            <a:spLocks noEditPoints="1"/>
          </p:cNvSpPr>
          <p:nvPr/>
        </p:nvSpPr>
        <p:spPr bwMode="auto">
          <a:xfrm>
            <a:off x="7632700" y="6153150"/>
            <a:ext cx="347663" cy="365125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5" name="Freeform 142"/>
          <p:cNvSpPr>
            <a:spLocks noEditPoints="1"/>
          </p:cNvSpPr>
          <p:nvPr/>
        </p:nvSpPr>
        <p:spPr bwMode="auto">
          <a:xfrm>
            <a:off x="3533775" y="6129338"/>
            <a:ext cx="406400" cy="390525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" name="Freeform 143"/>
          <p:cNvSpPr>
            <a:spLocks noEditPoints="1"/>
          </p:cNvSpPr>
          <p:nvPr/>
        </p:nvSpPr>
        <p:spPr bwMode="auto">
          <a:xfrm>
            <a:off x="2224088" y="6180138"/>
            <a:ext cx="350838" cy="325438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Freeform 149"/>
          <p:cNvSpPr>
            <a:spLocks noEditPoints="1"/>
          </p:cNvSpPr>
          <p:nvPr/>
        </p:nvSpPr>
        <p:spPr bwMode="auto">
          <a:xfrm>
            <a:off x="1546225" y="6215063"/>
            <a:ext cx="365125" cy="279400"/>
          </a:xfrm>
          <a:custGeom>
            <a:avLst/>
            <a:gdLst>
              <a:gd name="T0" fmla="*/ 29 w 101"/>
              <a:gd name="T1" fmla="*/ 3 h 77"/>
              <a:gd name="T2" fmla="*/ 21 w 101"/>
              <a:gd name="T3" fmla="*/ 7 h 77"/>
              <a:gd name="T4" fmla="*/ 8 w 101"/>
              <a:gd name="T5" fmla="*/ 3 h 77"/>
              <a:gd name="T6" fmla="*/ 3 w 101"/>
              <a:gd name="T7" fmla="*/ 31 h 77"/>
              <a:gd name="T8" fmla="*/ 0 w 101"/>
              <a:gd name="T9" fmla="*/ 72 h 77"/>
              <a:gd name="T10" fmla="*/ 32 w 101"/>
              <a:gd name="T11" fmla="*/ 49 h 77"/>
              <a:gd name="T12" fmla="*/ 64 w 101"/>
              <a:gd name="T13" fmla="*/ 45 h 77"/>
              <a:gd name="T14" fmla="*/ 85 w 101"/>
              <a:gd name="T15" fmla="*/ 77 h 77"/>
              <a:gd name="T16" fmla="*/ 97 w 101"/>
              <a:gd name="T17" fmla="*/ 38 h 77"/>
              <a:gd name="T18" fmla="*/ 78 w 101"/>
              <a:gd name="T19" fmla="*/ 12 h 77"/>
              <a:gd name="T20" fmla="*/ 38 w 101"/>
              <a:gd name="T21" fmla="*/ 19 h 77"/>
              <a:gd name="T22" fmla="*/ 51 w 101"/>
              <a:gd name="T23" fmla="*/ 30 h 77"/>
              <a:gd name="T24" fmla="*/ 59 w 101"/>
              <a:gd name="T25" fmla="*/ 34 h 77"/>
              <a:gd name="T26" fmla="*/ 51 w 101"/>
              <a:gd name="T27" fmla="*/ 30 h 77"/>
              <a:gd name="T28" fmla="*/ 49 w 101"/>
              <a:gd name="T29" fmla="*/ 30 h 77"/>
              <a:gd name="T30" fmla="*/ 42 w 101"/>
              <a:gd name="T31" fmla="*/ 34 h 77"/>
              <a:gd name="T32" fmla="*/ 80 w 101"/>
              <a:gd name="T33" fmla="*/ 33 h 77"/>
              <a:gd name="T34" fmla="*/ 82 w 101"/>
              <a:gd name="T35" fmla="*/ 41 h 77"/>
              <a:gd name="T36" fmla="*/ 80 w 101"/>
              <a:gd name="T37" fmla="*/ 33 h 77"/>
              <a:gd name="T38" fmla="*/ 76 w 101"/>
              <a:gd name="T39" fmla="*/ 30 h 77"/>
              <a:gd name="T40" fmla="*/ 68 w 101"/>
              <a:gd name="T41" fmla="*/ 32 h 77"/>
              <a:gd name="T42" fmla="*/ 76 w 101"/>
              <a:gd name="T43" fmla="*/ 18 h 77"/>
              <a:gd name="T44" fmla="*/ 78 w 101"/>
              <a:gd name="T45" fmla="*/ 26 h 77"/>
              <a:gd name="T46" fmla="*/ 76 w 101"/>
              <a:gd name="T47" fmla="*/ 18 h 77"/>
              <a:gd name="T48" fmla="*/ 90 w 101"/>
              <a:gd name="T49" fmla="*/ 26 h 77"/>
              <a:gd name="T50" fmla="*/ 83 w 101"/>
              <a:gd name="T51" fmla="*/ 28 h 77"/>
              <a:gd name="T52" fmla="*/ 32 w 101"/>
              <a:gd name="T53" fmla="*/ 25 h 77"/>
              <a:gd name="T54" fmla="*/ 25 w 101"/>
              <a:gd name="T55" fmla="*/ 30 h 77"/>
              <a:gd name="T56" fmla="*/ 26 w 101"/>
              <a:gd name="T57" fmla="*/ 39 h 77"/>
              <a:gd name="T58" fmla="*/ 21 w 101"/>
              <a:gd name="T59" fmla="*/ 33 h 77"/>
              <a:gd name="T60" fmla="*/ 11 w 101"/>
              <a:gd name="T61" fmla="*/ 33 h 77"/>
              <a:gd name="T62" fmla="*/ 17 w 101"/>
              <a:gd name="T63" fmla="*/ 28 h 77"/>
              <a:gd name="T64" fmla="*/ 17 w 101"/>
              <a:gd name="T65" fmla="*/ 19 h 77"/>
              <a:gd name="T66" fmla="*/ 22 w 101"/>
              <a:gd name="T67" fmla="*/ 25 h 77"/>
              <a:gd name="T68" fmla="*/ 92 w 101"/>
              <a:gd name="T69" fmla="*/ 3 h 77"/>
              <a:gd name="T70" fmla="*/ 78 w 101"/>
              <a:gd name="T71" fmla="*/ 7 h 77"/>
              <a:gd name="T72" fmla="*/ 71 w 101"/>
              <a:gd name="T73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Freeform 161"/>
          <p:cNvSpPr>
            <a:spLocks noEditPoints="1"/>
          </p:cNvSpPr>
          <p:nvPr/>
        </p:nvSpPr>
        <p:spPr bwMode="auto">
          <a:xfrm>
            <a:off x="10917238" y="5578475"/>
            <a:ext cx="303213" cy="338138"/>
          </a:xfrm>
          <a:custGeom>
            <a:avLst/>
            <a:gdLst>
              <a:gd name="T0" fmla="*/ 73 w 84"/>
              <a:gd name="T1" fmla="*/ 87 h 94"/>
              <a:gd name="T2" fmla="*/ 59 w 84"/>
              <a:gd name="T3" fmla="*/ 82 h 94"/>
              <a:gd name="T4" fmla="*/ 56 w 84"/>
              <a:gd name="T5" fmla="*/ 67 h 94"/>
              <a:gd name="T6" fmla="*/ 56 w 84"/>
              <a:gd name="T7" fmla="*/ 54 h 94"/>
              <a:gd name="T8" fmla="*/ 63 w 84"/>
              <a:gd name="T9" fmla="*/ 70 h 94"/>
              <a:gd name="T10" fmla="*/ 68 w 84"/>
              <a:gd name="T11" fmla="*/ 70 h 94"/>
              <a:gd name="T12" fmla="*/ 66 w 84"/>
              <a:gd name="T13" fmla="*/ 57 h 94"/>
              <a:gd name="T14" fmla="*/ 56 w 84"/>
              <a:gd name="T15" fmla="*/ 35 h 94"/>
              <a:gd name="T16" fmla="*/ 56 w 84"/>
              <a:gd name="T17" fmla="*/ 13 h 94"/>
              <a:gd name="T18" fmla="*/ 59 w 84"/>
              <a:gd name="T19" fmla="*/ 7 h 94"/>
              <a:gd name="T20" fmla="*/ 73 w 84"/>
              <a:gd name="T21" fmla="*/ 12 h 94"/>
              <a:gd name="T22" fmla="*/ 82 w 84"/>
              <a:gd name="T23" fmla="*/ 36 h 94"/>
              <a:gd name="T24" fmla="*/ 68 w 84"/>
              <a:gd name="T25" fmla="*/ 23 h 94"/>
              <a:gd name="T26" fmla="*/ 64 w 84"/>
              <a:gd name="T27" fmla="*/ 25 h 94"/>
              <a:gd name="T28" fmla="*/ 69 w 84"/>
              <a:gd name="T29" fmla="*/ 39 h 94"/>
              <a:gd name="T30" fmla="*/ 84 w 84"/>
              <a:gd name="T31" fmla="*/ 60 h 94"/>
              <a:gd name="T32" fmla="*/ 73 w 84"/>
              <a:gd name="T33" fmla="*/ 82 h 94"/>
              <a:gd name="T34" fmla="*/ 50 w 84"/>
              <a:gd name="T35" fmla="*/ 1 h 94"/>
              <a:gd name="T36" fmla="*/ 50 w 84"/>
              <a:gd name="T37" fmla="*/ 28 h 94"/>
              <a:gd name="T38" fmla="*/ 50 w 84"/>
              <a:gd name="T39" fmla="*/ 60 h 94"/>
              <a:gd name="T40" fmla="*/ 50 w 84"/>
              <a:gd name="T41" fmla="*/ 83 h 94"/>
              <a:gd name="T42" fmla="*/ 47 w 84"/>
              <a:gd name="T43" fmla="*/ 94 h 94"/>
              <a:gd name="T44" fmla="*/ 0 w 84"/>
              <a:gd name="T45" fmla="*/ 47 h 94"/>
              <a:gd name="T46" fmla="*/ 47 w 84"/>
              <a:gd name="T47" fmla="*/ 0 h 94"/>
              <a:gd name="T48" fmla="*/ 30 w 84"/>
              <a:gd name="T49" fmla="*/ 65 h 94"/>
              <a:gd name="T50" fmla="*/ 40 w 84"/>
              <a:gd name="T51" fmla="*/ 80 h 94"/>
              <a:gd name="T52" fmla="*/ 22 w 84"/>
              <a:gd name="T53" fmla="*/ 62 h 94"/>
              <a:gd name="T54" fmla="*/ 12 w 84"/>
              <a:gd name="T55" fmla="*/ 57 h 94"/>
              <a:gd name="T56" fmla="*/ 28 w 84"/>
              <a:gd name="T57" fmla="*/ 78 h 94"/>
              <a:gd name="T58" fmla="*/ 12 w 84"/>
              <a:gd name="T59" fmla="*/ 37 h 94"/>
              <a:gd name="T60" fmla="*/ 22 w 84"/>
              <a:gd name="T61" fmla="*/ 33 h 94"/>
              <a:gd name="T62" fmla="*/ 21 w 84"/>
              <a:gd name="T63" fmla="*/ 22 h 94"/>
              <a:gd name="T64" fmla="*/ 30 w 84"/>
              <a:gd name="T65" fmla="*/ 30 h 94"/>
              <a:gd name="T66" fmla="*/ 40 w 84"/>
              <a:gd name="T67" fmla="*/ 15 h 94"/>
              <a:gd name="T68" fmla="*/ 30 w 84"/>
              <a:gd name="T69" fmla="*/ 30 h 94"/>
              <a:gd name="T70" fmla="*/ 28 w 84"/>
              <a:gd name="T71" fmla="*/ 38 h 94"/>
              <a:gd name="T72" fmla="*/ 28 w 84"/>
              <a:gd name="T73" fmla="*/ 57 h 94"/>
              <a:gd name="T74" fmla="*/ 40 w 84"/>
              <a:gd name="T75" fmla="*/ 36 h 94"/>
              <a:gd name="T76" fmla="*/ 14 w 84"/>
              <a:gd name="T77" fmla="*/ 47 h 94"/>
              <a:gd name="T78" fmla="*/ 20 w 84"/>
              <a:gd name="T79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94">
                <a:moveTo>
                  <a:pt x="73" y="82"/>
                </a:moveTo>
                <a:cubicBezTo>
                  <a:pt x="73" y="87"/>
                  <a:pt x="73" y="87"/>
                  <a:pt x="73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2"/>
                  <a:pt x="59" y="82"/>
                  <a:pt x="59" y="82"/>
                </a:cubicBezTo>
                <a:cubicBezTo>
                  <a:pt x="58" y="82"/>
                  <a:pt x="57" y="82"/>
                  <a:pt x="56" y="81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6" y="54"/>
                  <a:pt x="56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72"/>
                  <a:pt x="64" y="73"/>
                  <a:pt x="66" y="73"/>
                </a:cubicBezTo>
                <a:cubicBezTo>
                  <a:pt x="67" y="73"/>
                  <a:pt x="68" y="72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0"/>
                  <a:pt x="68" y="58"/>
                  <a:pt x="66" y="57"/>
                </a:cubicBezTo>
                <a:cubicBezTo>
                  <a:pt x="65" y="55"/>
                  <a:pt x="62" y="51"/>
                  <a:pt x="56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8" y="12"/>
                  <a:pt x="59" y="12"/>
                </a:cubicBezTo>
                <a:cubicBezTo>
                  <a:pt x="59" y="7"/>
                  <a:pt x="59" y="7"/>
                  <a:pt x="5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4"/>
                  <a:pt x="82" y="17"/>
                  <a:pt x="82" y="24"/>
                </a:cubicBezTo>
                <a:cubicBezTo>
                  <a:pt x="82" y="36"/>
                  <a:pt x="82" y="36"/>
                  <a:pt x="8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2"/>
                  <a:pt x="68" y="21"/>
                  <a:pt x="66" y="21"/>
                </a:cubicBezTo>
                <a:cubicBezTo>
                  <a:pt x="64" y="21"/>
                  <a:pt x="64" y="22"/>
                  <a:pt x="64" y="25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6" y="35"/>
                  <a:pt x="69" y="39"/>
                </a:cubicBezTo>
                <a:cubicBezTo>
                  <a:pt x="76" y="46"/>
                  <a:pt x="80" y="50"/>
                  <a:pt x="82" y="53"/>
                </a:cubicBezTo>
                <a:cubicBezTo>
                  <a:pt x="83" y="55"/>
                  <a:pt x="84" y="57"/>
                  <a:pt x="84" y="60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76"/>
                  <a:pt x="80" y="81"/>
                  <a:pt x="73" y="82"/>
                </a:cubicBezTo>
                <a:close/>
                <a:moveTo>
                  <a:pt x="47" y="0"/>
                </a:moveTo>
                <a:cubicBezTo>
                  <a:pt x="48" y="0"/>
                  <a:pt x="49" y="0"/>
                  <a:pt x="50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83"/>
                  <a:pt x="50" y="83"/>
                  <a:pt x="50" y="83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8" y="94"/>
                  <a:pt x="47" y="94"/>
                </a:cubicBezTo>
                <a:cubicBezTo>
                  <a:pt x="34" y="94"/>
                  <a:pt x="22" y="89"/>
                  <a:pt x="13" y="81"/>
                </a:cubicBezTo>
                <a:cubicBezTo>
                  <a:pt x="5" y="72"/>
                  <a:pt x="0" y="60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2" y="6"/>
                  <a:pt x="34" y="0"/>
                  <a:pt x="47" y="0"/>
                </a:cubicBezTo>
                <a:close/>
                <a:moveTo>
                  <a:pt x="40" y="66"/>
                </a:moveTo>
                <a:cubicBezTo>
                  <a:pt x="36" y="66"/>
                  <a:pt x="33" y="66"/>
                  <a:pt x="30" y="65"/>
                </a:cubicBezTo>
                <a:cubicBezTo>
                  <a:pt x="32" y="68"/>
                  <a:pt x="33" y="72"/>
                  <a:pt x="35" y="74"/>
                </a:cubicBezTo>
                <a:cubicBezTo>
                  <a:pt x="36" y="77"/>
                  <a:pt x="38" y="78"/>
                  <a:pt x="40" y="80"/>
                </a:cubicBezTo>
                <a:cubicBezTo>
                  <a:pt x="40" y="66"/>
                  <a:pt x="40" y="66"/>
                  <a:pt x="40" y="66"/>
                </a:cubicBezTo>
                <a:close/>
                <a:moveTo>
                  <a:pt x="22" y="62"/>
                </a:moveTo>
                <a:cubicBezTo>
                  <a:pt x="21" y="62"/>
                  <a:pt x="21" y="62"/>
                  <a:pt x="21" y="62"/>
                </a:cubicBezTo>
                <a:cubicBezTo>
                  <a:pt x="18" y="61"/>
                  <a:pt x="15" y="59"/>
                  <a:pt x="12" y="57"/>
                </a:cubicBezTo>
                <a:cubicBezTo>
                  <a:pt x="14" y="63"/>
                  <a:pt x="17" y="68"/>
                  <a:pt x="21" y="73"/>
                </a:cubicBezTo>
                <a:cubicBezTo>
                  <a:pt x="23" y="75"/>
                  <a:pt x="26" y="76"/>
                  <a:pt x="28" y="78"/>
                </a:cubicBezTo>
                <a:cubicBezTo>
                  <a:pt x="25" y="73"/>
                  <a:pt x="23" y="68"/>
                  <a:pt x="22" y="62"/>
                </a:cubicBezTo>
                <a:close/>
                <a:moveTo>
                  <a:pt x="12" y="37"/>
                </a:moveTo>
                <a:cubicBezTo>
                  <a:pt x="15" y="36"/>
                  <a:pt x="18" y="34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27"/>
                  <a:pt x="25" y="21"/>
                  <a:pt x="28" y="17"/>
                </a:cubicBezTo>
                <a:cubicBezTo>
                  <a:pt x="26" y="19"/>
                  <a:pt x="23" y="20"/>
                  <a:pt x="21" y="22"/>
                </a:cubicBezTo>
                <a:cubicBezTo>
                  <a:pt x="17" y="26"/>
                  <a:pt x="14" y="32"/>
                  <a:pt x="12" y="37"/>
                </a:cubicBezTo>
                <a:close/>
                <a:moveTo>
                  <a:pt x="30" y="30"/>
                </a:moveTo>
                <a:cubicBezTo>
                  <a:pt x="33" y="29"/>
                  <a:pt x="36" y="29"/>
                  <a:pt x="40" y="28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7"/>
                  <a:pt x="36" y="18"/>
                  <a:pt x="35" y="20"/>
                </a:cubicBezTo>
                <a:cubicBezTo>
                  <a:pt x="33" y="23"/>
                  <a:pt x="32" y="26"/>
                  <a:pt x="30" y="30"/>
                </a:cubicBezTo>
                <a:close/>
                <a:moveTo>
                  <a:pt x="40" y="36"/>
                </a:moveTo>
                <a:cubicBezTo>
                  <a:pt x="35" y="37"/>
                  <a:pt x="32" y="37"/>
                  <a:pt x="28" y="38"/>
                </a:cubicBezTo>
                <a:cubicBezTo>
                  <a:pt x="28" y="41"/>
                  <a:pt x="27" y="44"/>
                  <a:pt x="27" y="47"/>
                </a:cubicBezTo>
                <a:cubicBezTo>
                  <a:pt x="27" y="51"/>
                  <a:pt x="28" y="54"/>
                  <a:pt x="28" y="57"/>
                </a:cubicBezTo>
                <a:cubicBezTo>
                  <a:pt x="32" y="58"/>
                  <a:pt x="35" y="58"/>
                  <a:pt x="40" y="59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20" y="41"/>
                </a:moveTo>
                <a:cubicBezTo>
                  <a:pt x="16" y="43"/>
                  <a:pt x="14" y="45"/>
                  <a:pt x="14" y="47"/>
                </a:cubicBezTo>
                <a:cubicBezTo>
                  <a:pt x="14" y="49"/>
                  <a:pt x="16" y="52"/>
                  <a:pt x="20" y="53"/>
                </a:cubicBezTo>
                <a:cubicBezTo>
                  <a:pt x="20" y="51"/>
                  <a:pt x="20" y="49"/>
                  <a:pt x="20" y="47"/>
                </a:cubicBezTo>
                <a:cubicBezTo>
                  <a:pt x="20" y="45"/>
                  <a:pt x="20" y="43"/>
                  <a:pt x="2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Freeform 164"/>
          <p:cNvSpPr>
            <a:spLocks noEditPoints="1"/>
          </p:cNvSpPr>
          <p:nvPr/>
        </p:nvSpPr>
        <p:spPr bwMode="auto">
          <a:xfrm>
            <a:off x="10947400" y="4932363"/>
            <a:ext cx="309563" cy="309563"/>
          </a:xfrm>
          <a:custGeom>
            <a:avLst/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0" name="Freeform 165"/>
          <p:cNvSpPr>
            <a:spLocks noEditPoints="1"/>
          </p:cNvSpPr>
          <p:nvPr/>
        </p:nvSpPr>
        <p:spPr bwMode="auto">
          <a:xfrm>
            <a:off x="6915150" y="4135438"/>
            <a:ext cx="254000" cy="295275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1" name="Freeform 166"/>
          <p:cNvSpPr>
            <a:spLocks noEditPoints="1"/>
          </p:cNvSpPr>
          <p:nvPr/>
        </p:nvSpPr>
        <p:spPr bwMode="auto">
          <a:xfrm>
            <a:off x="5499100" y="4073525"/>
            <a:ext cx="247650" cy="365125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" name="Freeform 177"/>
          <p:cNvSpPr>
            <a:spLocks noEditPoints="1"/>
          </p:cNvSpPr>
          <p:nvPr/>
        </p:nvSpPr>
        <p:spPr bwMode="auto">
          <a:xfrm>
            <a:off x="7610475" y="4105275"/>
            <a:ext cx="268288" cy="334963"/>
          </a:xfrm>
          <a:custGeom>
            <a:avLst/>
            <a:gdLst>
              <a:gd name="T0" fmla="*/ 49 w 83"/>
              <a:gd name="T1" fmla="*/ 71 h 104"/>
              <a:gd name="T2" fmla="*/ 43 w 83"/>
              <a:gd name="T3" fmla="*/ 71 h 104"/>
              <a:gd name="T4" fmla="*/ 60 w 83"/>
              <a:gd name="T5" fmla="*/ 99 h 104"/>
              <a:gd name="T6" fmla="*/ 69 w 83"/>
              <a:gd name="T7" fmla="*/ 104 h 104"/>
              <a:gd name="T8" fmla="*/ 77 w 83"/>
              <a:gd name="T9" fmla="*/ 69 h 104"/>
              <a:gd name="T10" fmla="*/ 78 w 83"/>
              <a:gd name="T11" fmla="*/ 27 h 104"/>
              <a:gd name="T12" fmla="*/ 52 w 83"/>
              <a:gd name="T13" fmla="*/ 35 h 104"/>
              <a:gd name="T14" fmla="*/ 32 w 83"/>
              <a:gd name="T15" fmla="*/ 38 h 104"/>
              <a:gd name="T16" fmla="*/ 24 w 83"/>
              <a:gd name="T17" fmla="*/ 37 h 104"/>
              <a:gd name="T18" fmla="*/ 8 w 83"/>
              <a:gd name="T19" fmla="*/ 54 h 104"/>
              <a:gd name="T20" fmla="*/ 12 w 83"/>
              <a:gd name="T21" fmla="*/ 90 h 104"/>
              <a:gd name="T22" fmla="*/ 20 w 83"/>
              <a:gd name="T23" fmla="*/ 104 h 104"/>
              <a:gd name="T24" fmla="*/ 41 w 83"/>
              <a:gd name="T25" fmla="*/ 104 h 104"/>
              <a:gd name="T26" fmla="*/ 42 w 83"/>
              <a:gd name="T27" fmla="*/ 0 h 104"/>
              <a:gd name="T28" fmla="*/ 59 w 83"/>
              <a:gd name="T29" fmla="*/ 17 h 104"/>
              <a:gd name="T30" fmla="*/ 42 w 83"/>
              <a:gd name="T31" fmla="*/ 35 h 104"/>
              <a:gd name="T32" fmla="*/ 25 w 83"/>
              <a:gd name="T33" fmla="*/ 17 h 104"/>
              <a:gd name="T34" fmla="*/ 42 w 83"/>
              <a:gd name="T35" fmla="*/ 0 h 104"/>
              <a:gd name="T36" fmla="*/ 52 w 83"/>
              <a:gd name="T37" fmla="*/ 17 h 104"/>
              <a:gd name="T38" fmla="*/ 42 w 83"/>
              <a:gd name="T39" fmla="*/ 27 h 104"/>
              <a:gd name="T40" fmla="*/ 32 w 83"/>
              <a:gd name="T41" fmla="*/ 17 h 104"/>
              <a:gd name="T42" fmla="*/ 42 w 83"/>
              <a:gd name="T43" fmla="*/ 8 h 104"/>
              <a:gd name="T44" fmla="*/ 41 w 83"/>
              <a:gd name="T45" fmla="*/ 57 h 104"/>
              <a:gd name="T46" fmla="*/ 41 w 83"/>
              <a:gd name="T47" fmla="*/ 85 h 104"/>
              <a:gd name="T48" fmla="*/ 41 w 83"/>
              <a:gd name="T49" fmla="*/ 57 h 104"/>
              <a:gd name="T50" fmla="*/ 21 w 83"/>
              <a:gd name="T51" fmla="*/ 54 h 104"/>
              <a:gd name="T52" fmla="*/ 29 w 83"/>
              <a:gd name="T53" fmla="*/ 48 h 104"/>
              <a:gd name="T54" fmla="*/ 33 w 83"/>
              <a:gd name="T55" fmla="*/ 53 h 104"/>
              <a:gd name="T56" fmla="*/ 27 w 83"/>
              <a:gd name="T57" fmla="*/ 54 h 104"/>
              <a:gd name="T58" fmla="*/ 25 w 83"/>
              <a:gd name="T59" fmla="*/ 57 h 104"/>
              <a:gd name="T60" fmla="*/ 62 w 83"/>
              <a:gd name="T61" fmla="*/ 57 h 104"/>
              <a:gd name="T62" fmla="*/ 58 w 83"/>
              <a:gd name="T63" fmla="*/ 55 h 104"/>
              <a:gd name="T64" fmla="*/ 54 w 83"/>
              <a:gd name="T65" fmla="*/ 53 h 104"/>
              <a:gd name="T66" fmla="*/ 49 w 83"/>
              <a:gd name="T67" fmla="*/ 49 h 104"/>
              <a:gd name="T68" fmla="*/ 59 w 83"/>
              <a:gd name="T69" fmla="*/ 50 h 104"/>
              <a:gd name="T70" fmla="*/ 62 w 83"/>
              <a:gd name="T71" fmla="*/ 57 h 104"/>
              <a:gd name="T72" fmla="*/ 39 w 83"/>
              <a:gd name="T73" fmla="*/ 71 h 104"/>
              <a:gd name="T74" fmla="*/ 33 w 83"/>
              <a:gd name="T75" fmla="*/ 7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" name="Freeform 180"/>
          <p:cNvSpPr>
            <a:spLocks noEditPoints="1"/>
          </p:cNvSpPr>
          <p:nvPr/>
        </p:nvSpPr>
        <p:spPr bwMode="auto">
          <a:xfrm>
            <a:off x="10950575" y="4257675"/>
            <a:ext cx="273050" cy="336550"/>
          </a:xfrm>
          <a:custGeom>
            <a:avLst/>
            <a:gdLst>
              <a:gd name="T0" fmla="*/ 0 w 85"/>
              <a:gd name="T1" fmla="*/ 29 h 105"/>
              <a:gd name="T2" fmla="*/ 50 w 85"/>
              <a:gd name="T3" fmla="*/ 0 h 105"/>
              <a:gd name="T4" fmla="*/ 70 w 85"/>
              <a:gd name="T5" fmla="*/ 35 h 105"/>
              <a:gd name="T6" fmla="*/ 56 w 85"/>
              <a:gd name="T7" fmla="*/ 42 h 105"/>
              <a:gd name="T8" fmla="*/ 69 w 85"/>
              <a:gd name="T9" fmla="*/ 64 h 105"/>
              <a:gd name="T10" fmla="*/ 67 w 85"/>
              <a:gd name="T11" fmla="*/ 68 h 105"/>
              <a:gd name="T12" fmla="*/ 72 w 85"/>
              <a:gd name="T13" fmla="*/ 69 h 105"/>
              <a:gd name="T14" fmla="*/ 70 w 85"/>
              <a:gd name="T15" fmla="*/ 73 h 105"/>
              <a:gd name="T16" fmla="*/ 72 w 85"/>
              <a:gd name="T17" fmla="*/ 77 h 105"/>
              <a:gd name="T18" fmla="*/ 77 w 85"/>
              <a:gd name="T19" fmla="*/ 77 h 105"/>
              <a:gd name="T20" fmla="*/ 81 w 85"/>
              <a:gd name="T21" fmla="*/ 85 h 105"/>
              <a:gd name="T22" fmla="*/ 80 w 85"/>
              <a:gd name="T23" fmla="*/ 89 h 105"/>
              <a:gd name="T24" fmla="*/ 85 w 85"/>
              <a:gd name="T25" fmla="*/ 91 h 105"/>
              <a:gd name="T26" fmla="*/ 79 w 85"/>
              <a:gd name="T27" fmla="*/ 98 h 105"/>
              <a:gd name="T28" fmla="*/ 69 w 85"/>
              <a:gd name="T29" fmla="*/ 81 h 105"/>
              <a:gd name="T30" fmla="*/ 65 w 85"/>
              <a:gd name="T31" fmla="*/ 83 h 105"/>
              <a:gd name="T32" fmla="*/ 76 w 85"/>
              <a:gd name="T33" fmla="*/ 102 h 105"/>
              <a:gd name="T34" fmla="*/ 73 w 85"/>
              <a:gd name="T35" fmla="*/ 105 h 105"/>
              <a:gd name="T36" fmla="*/ 71 w 85"/>
              <a:gd name="T37" fmla="*/ 105 h 105"/>
              <a:gd name="T38" fmla="*/ 46 w 85"/>
              <a:gd name="T39" fmla="*/ 63 h 105"/>
              <a:gd name="T40" fmla="*/ 45 w 85"/>
              <a:gd name="T41" fmla="*/ 64 h 105"/>
              <a:gd name="T42" fmla="*/ 68 w 85"/>
              <a:gd name="T43" fmla="*/ 105 h 105"/>
              <a:gd name="T44" fmla="*/ 63 w 85"/>
              <a:gd name="T45" fmla="*/ 104 h 105"/>
              <a:gd name="T46" fmla="*/ 34 w 85"/>
              <a:gd name="T47" fmla="*/ 55 h 105"/>
              <a:gd name="T48" fmla="*/ 20 w 85"/>
              <a:gd name="T49" fmla="*/ 63 h 105"/>
              <a:gd name="T50" fmla="*/ 0 w 85"/>
              <a:gd name="T51" fmla="*/ 29 h 105"/>
              <a:gd name="T52" fmla="*/ 14 w 85"/>
              <a:gd name="T53" fmla="*/ 28 h 105"/>
              <a:gd name="T54" fmla="*/ 22 w 85"/>
              <a:gd name="T55" fmla="*/ 42 h 105"/>
              <a:gd name="T56" fmla="*/ 49 w 85"/>
              <a:gd name="T57" fmla="*/ 26 h 105"/>
              <a:gd name="T58" fmla="*/ 42 w 85"/>
              <a:gd name="T59" fmla="*/ 12 h 105"/>
              <a:gd name="T60" fmla="*/ 14 w 85"/>
              <a:gd name="T61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" name="Freeform 226"/>
          <p:cNvSpPr>
            <a:spLocks noEditPoints="1"/>
          </p:cNvSpPr>
          <p:nvPr/>
        </p:nvSpPr>
        <p:spPr bwMode="auto">
          <a:xfrm>
            <a:off x="10263188" y="4295775"/>
            <a:ext cx="347663" cy="254000"/>
          </a:xfrm>
          <a:custGeom>
            <a:avLst/>
            <a:gdLst>
              <a:gd name="T0" fmla="*/ 16 w 273"/>
              <a:gd name="T1" fmla="*/ 55 h 200"/>
              <a:gd name="T2" fmla="*/ 220 w 273"/>
              <a:gd name="T3" fmla="*/ 0 h 200"/>
              <a:gd name="T4" fmla="*/ 244 w 273"/>
              <a:gd name="T5" fmla="*/ 13 h 200"/>
              <a:gd name="T6" fmla="*/ 273 w 273"/>
              <a:gd name="T7" fmla="*/ 120 h 200"/>
              <a:gd name="T8" fmla="*/ 259 w 273"/>
              <a:gd name="T9" fmla="*/ 145 h 200"/>
              <a:gd name="T10" fmla="*/ 55 w 273"/>
              <a:gd name="T11" fmla="*/ 200 h 200"/>
              <a:gd name="T12" fmla="*/ 30 w 273"/>
              <a:gd name="T13" fmla="*/ 185 h 200"/>
              <a:gd name="T14" fmla="*/ 29 w 273"/>
              <a:gd name="T15" fmla="*/ 186 h 200"/>
              <a:gd name="T16" fmla="*/ 0 w 273"/>
              <a:gd name="T17" fmla="*/ 79 h 200"/>
              <a:gd name="T18" fmla="*/ 2 w 273"/>
              <a:gd name="T19" fmla="*/ 78 h 200"/>
              <a:gd name="T20" fmla="*/ 16 w 273"/>
              <a:gd name="T21" fmla="*/ 55 h 200"/>
              <a:gd name="T22" fmla="*/ 189 w 273"/>
              <a:gd name="T23" fmla="*/ 68 h 200"/>
              <a:gd name="T24" fmla="*/ 186 w 273"/>
              <a:gd name="T25" fmla="*/ 79 h 200"/>
              <a:gd name="T26" fmla="*/ 176 w 273"/>
              <a:gd name="T27" fmla="*/ 84 h 200"/>
              <a:gd name="T28" fmla="*/ 185 w 273"/>
              <a:gd name="T29" fmla="*/ 90 h 200"/>
              <a:gd name="T30" fmla="*/ 187 w 273"/>
              <a:gd name="T31" fmla="*/ 101 h 200"/>
              <a:gd name="T32" fmla="*/ 195 w 273"/>
              <a:gd name="T33" fmla="*/ 93 h 200"/>
              <a:gd name="T34" fmla="*/ 207 w 273"/>
              <a:gd name="T35" fmla="*/ 96 h 200"/>
              <a:gd name="T36" fmla="*/ 202 w 273"/>
              <a:gd name="T37" fmla="*/ 85 h 200"/>
              <a:gd name="T38" fmla="*/ 208 w 273"/>
              <a:gd name="T39" fmla="*/ 75 h 200"/>
              <a:gd name="T40" fmla="*/ 197 w 273"/>
              <a:gd name="T41" fmla="*/ 76 h 200"/>
              <a:gd name="T42" fmla="*/ 189 w 273"/>
              <a:gd name="T43" fmla="*/ 68 h 200"/>
              <a:gd name="T44" fmla="*/ 75 w 273"/>
              <a:gd name="T45" fmla="*/ 99 h 200"/>
              <a:gd name="T46" fmla="*/ 72 w 273"/>
              <a:gd name="T47" fmla="*/ 110 h 200"/>
              <a:gd name="T48" fmla="*/ 62 w 273"/>
              <a:gd name="T49" fmla="*/ 115 h 200"/>
              <a:gd name="T50" fmla="*/ 71 w 273"/>
              <a:gd name="T51" fmla="*/ 120 h 200"/>
              <a:gd name="T52" fmla="*/ 73 w 273"/>
              <a:gd name="T53" fmla="*/ 132 h 200"/>
              <a:gd name="T54" fmla="*/ 81 w 273"/>
              <a:gd name="T55" fmla="*/ 124 h 200"/>
              <a:gd name="T56" fmla="*/ 93 w 273"/>
              <a:gd name="T57" fmla="*/ 126 h 200"/>
              <a:gd name="T58" fmla="*/ 88 w 273"/>
              <a:gd name="T59" fmla="*/ 115 h 200"/>
              <a:gd name="T60" fmla="*/ 94 w 273"/>
              <a:gd name="T61" fmla="*/ 106 h 200"/>
              <a:gd name="T62" fmla="*/ 83 w 273"/>
              <a:gd name="T63" fmla="*/ 107 h 200"/>
              <a:gd name="T64" fmla="*/ 75 w 273"/>
              <a:gd name="T65" fmla="*/ 99 h 200"/>
              <a:gd name="T66" fmla="*/ 128 w 273"/>
              <a:gd name="T67" fmla="*/ 69 h 200"/>
              <a:gd name="T68" fmla="*/ 123 w 273"/>
              <a:gd name="T69" fmla="*/ 90 h 200"/>
              <a:gd name="T70" fmla="*/ 103 w 273"/>
              <a:gd name="T71" fmla="*/ 100 h 200"/>
              <a:gd name="T72" fmla="*/ 121 w 273"/>
              <a:gd name="T73" fmla="*/ 111 h 200"/>
              <a:gd name="T74" fmla="*/ 125 w 273"/>
              <a:gd name="T75" fmla="*/ 134 h 200"/>
              <a:gd name="T76" fmla="*/ 141 w 273"/>
              <a:gd name="T77" fmla="*/ 118 h 200"/>
              <a:gd name="T78" fmla="*/ 164 w 273"/>
              <a:gd name="T79" fmla="*/ 123 h 200"/>
              <a:gd name="T80" fmla="*/ 155 w 273"/>
              <a:gd name="T81" fmla="*/ 101 h 200"/>
              <a:gd name="T82" fmla="*/ 166 w 273"/>
              <a:gd name="T83" fmla="*/ 83 h 200"/>
              <a:gd name="T84" fmla="*/ 144 w 273"/>
              <a:gd name="T85" fmla="*/ 85 h 200"/>
              <a:gd name="T86" fmla="*/ 128 w 273"/>
              <a:gd name="T87" fmla="*/ 69 h 200"/>
              <a:gd name="T88" fmla="*/ 44 w 273"/>
              <a:gd name="T89" fmla="*/ 80 h 200"/>
              <a:gd name="T90" fmla="*/ 37 w 273"/>
              <a:gd name="T91" fmla="*/ 92 h 200"/>
              <a:gd name="T92" fmla="*/ 54 w 273"/>
              <a:gd name="T93" fmla="*/ 156 h 200"/>
              <a:gd name="T94" fmla="*/ 67 w 273"/>
              <a:gd name="T95" fmla="*/ 164 h 200"/>
              <a:gd name="T96" fmla="*/ 231 w 273"/>
              <a:gd name="T97" fmla="*/ 120 h 200"/>
              <a:gd name="T98" fmla="*/ 237 w 273"/>
              <a:gd name="T99" fmla="*/ 109 h 200"/>
              <a:gd name="T100" fmla="*/ 219 w 273"/>
              <a:gd name="T101" fmla="*/ 41 h 200"/>
              <a:gd name="T102" fmla="*/ 209 w 273"/>
              <a:gd name="T103" fmla="*/ 36 h 200"/>
              <a:gd name="T104" fmla="*/ 44 w 273"/>
              <a:gd name="T105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3" h="200">
                <a:moveTo>
                  <a:pt x="16" y="55"/>
                </a:moveTo>
                <a:cubicBezTo>
                  <a:pt x="220" y="0"/>
                  <a:pt x="220" y="0"/>
                  <a:pt x="220" y="0"/>
                </a:cubicBezTo>
                <a:cubicBezTo>
                  <a:pt x="224" y="10"/>
                  <a:pt x="234" y="16"/>
                  <a:pt x="244" y="13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62" y="123"/>
                  <a:pt x="256" y="134"/>
                  <a:pt x="259" y="145"/>
                </a:cubicBezTo>
                <a:cubicBezTo>
                  <a:pt x="55" y="200"/>
                  <a:pt x="55" y="200"/>
                  <a:pt x="55" y="200"/>
                </a:cubicBezTo>
                <a:cubicBezTo>
                  <a:pt x="52" y="189"/>
                  <a:pt x="41" y="182"/>
                  <a:pt x="30" y="185"/>
                </a:cubicBezTo>
                <a:cubicBezTo>
                  <a:pt x="30" y="185"/>
                  <a:pt x="29" y="185"/>
                  <a:pt x="29" y="186"/>
                </a:cubicBezTo>
                <a:cubicBezTo>
                  <a:pt x="0" y="79"/>
                  <a:pt x="0" y="79"/>
                  <a:pt x="0" y="79"/>
                </a:cubicBezTo>
                <a:cubicBezTo>
                  <a:pt x="1" y="78"/>
                  <a:pt x="1" y="78"/>
                  <a:pt x="2" y="78"/>
                </a:cubicBezTo>
                <a:cubicBezTo>
                  <a:pt x="12" y="75"/>
                  <a:pt x="18" y="65"/>
                  <a:pt x="16" y="55"/>
                </a:cubicBezTo>
                <a:close/>
                <a:moveTo>
                  <a:pt x="189" y="68"/>
                </a:moveTo>
                <a:cubicBezTo>
                  <a:pt x="186" y="79"/>
                  <a:pt x="186" y="79"/>
                  <a:pt x="186" y="79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85" y="90"/>
                  <a:pt x="185" y="90"/>
                  <a:pt x="185" y="90"/>
                </a:cubicBezTo>
                <a:cubicBezTo>
                  <a:pt x="187" y="101"/>
                  <a:pt x="187" y="101"/>
                  <a:pt x="187" y="101"/>
                </a:cubicBezTo>
                <a:cubicBezTo>
                  <a:pt x="195" y="93"/>
                  <a:pt x="195" y="93"/>
                  <a:pt x="195" y="93"/>
                </a:cubicBezTo>
                <a:cubicBezTo>
                  <a:pt x="207" y="96"/>
                  <a:pt x="207" y="96"/>
                  <a:pt x="207" y="96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197" y="76"/>
                  <a:pt x="197" y="76"/>
                  <a:pt x="197" y="76"/>
                </a:cubicBezTo>
                <a:cubicBezTo>
                  <a:pt x="189" y="68"/>
                  <a:pt x="189" y="68"/>
                  <a:pt x="189" y="68"/>
                </a:cubicBezTo>
                <a:close/>
                <a:moveTo>
                  <a:pt x="75" y="99"/>
                </a:moveTo>
                <a:cubicBezTo>
                  <a:pt x="72" y="110"/>
                  <a:pt x="72" y="110"/>
                  <a:pt x="72" y="110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93" y="126"/>
                  <a:pt x="93" y="126"/>
                  <a:pt x="93" y="12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28" y="69"/>
                </a:moveTo>
                <a:cubicBezTo>
                  <a:pt x="123" y="90"/>
                  <a:pt x="123" y="90"/>
                  <a:pt x="123" y="90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41" y="118"/>
                  <a:pt x="141" y="118"/>
                  <a:pt x="141" y="118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55" y="101"/>
                  <a:pt x="155" y="101"/>
                  <a:pt x="155" y="101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28" y="69"/>
                  <a:pt x="128" y="69"/>
                  <a:pt x="128" y="69"/>
                </a:cubicBezTo>
                <a:close/>
                <a:moveTo>
                  <a:pt x="44" y="80"/>
                </a:moveTo>
                <a:cubicBezTo>
                  <a:pt x="42" y="84"/>
                  <a:pt x="40" y="88"/>
                  <a:pt x="37" y="92"/>
                </a:cubicBezTo>
                <a:cubicBezTo>
                  <a:pt x="54" y="156"/>
                  <a:pt x="54" y="156"/>
                  <a:pt x="54" y="156"/>
                </a:cubicBezTo>
                <a:cubicBezTo>
                  <a:pt x="59" y="158"/>
                  <a:pt x="63" y="160"/>
                  <a:pt x="67" y="164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16"/>
                  <a:pt x="234" y="112"/>
                  <a:pt x="237" y="109"/>
                </a:cubicBezTo>
                <a:cubicBezTo>
                  <a:pt x="219" y="41"/>
                  <a:pt x="219" y="41"/>
                  <a:pt x="219" y="41"/>
                </a:cubicBezTo>
                <a:cubicBezTo>
                  <a:pt x="216" y="40"/>
                  <a:pt x="212" y="38"/>
                  <a:pt x="209" y="36"/>
                </a:cubicBezTo>
                <a:lnTo>
                  <a:pt x="44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5" name="Freeform 227"/>
          <p:cNvSpPr>
            <a:spLocks noEditPoints="1"/>
          </p:cNvSpPr>
          <p:nvPr/>
        </p:nvSpPr>
        <p:spPr bwMode="auto">
          <a:xfrm>
            <a:off x="9585325" y="4300538"/>
            <a:ext cx="350838" cy="250825"/>
          </a:xfrm>
          <a:custGeom>
            <a:avLst/>
            <a:gdLst>
              <a:gd name="T0" fmla="*/ 247 w 275"/>
              <a:gd name="T1" fmla="*/ 49 h 197"/>
              <a:gd name="T2" fmla="*/ 257 w 275"/>
              <a:gd name="T3" fmla="*/ 178 h 197"/>
              <a:gd name="T4" fmla="*/ 275 w 275"/>
              <a:gd name="T5" fmla="*/ 178 h 197"/>
              <a:gd name="T6" fmla="*/ 275 w 275"/>
              <a:gd name="T7" fmla="*/ 197 h 197"/>
              <a:gd name="T8" fmla="*/ 188 w 275"/>
              <a:gd name="T9" fmla="*/ 197 h 197"/>
              <a:gd name="T10" fmla="*/ 188 w 275"/>
              <a:gd name="T11" fmla="*/ 178 h 197"/>
              <a:gd name="T12" fmla="*/ 205 w 275"/>
              <a:gd name="T13" fmla="*/ 178 h 197"/>
              <a:gd name="T14" fmla="*/ 216 w 275"/>
              <a:gd name="T15" fmla="*/ 49 h 197"/>
              <a:gd name="T16" fmla="*/ 205 w 275"/>
              <a:gd name="T17" fmla="*/ 49 h 197"/>
              <a:gd name="T18" fmla="*/ 205 w 275"/>
              <a:gd name="T19" fmla="*/ 36 h 197"/>
              <a:gd name="T20" fmla="*/ 219 w 275"/>
              <a:gd name="T21" fmla="*/ 36 h 197"/>
              <a:gd name="T22" fmla="*/ 211 w 275"/>
              <a:gd name="T23" fmla="*/ 21 h 197"/>
              <a:gd name="T24" fmla="*/ 232 w 275"/>
              <a:gd name="T25" fmla="*/ 0 h 197"/>
              <a:gd name="T26" fmla="*/ 252 w 275"/>
              <a:gd name="T27" fmla="*/ 21 h 197"/>
              <a:gd name="T28" fmla="*/ 245 w 275"/>
              <a:gd name="T29" fmla="*/ 36 h 197"/>
              <a:gd name="T30" fmla="*/ 259 w 275"/>
              <a:gd name="T31" fmla="*/ 36 h 197"/>
              <a:gd name="T32" fmla="*/ 259 w 275"/>
              <a:gd name="T33" fmla="*/ 49 h 197"/>
              <a:gd name="T34" fmla="*/ 247 w 275"/>
              <a:gd name="T35" fmla="*/ 49 h 197"/>
              <a:gd name="T36" fmla="*/ 16 w 275"/>
              <a:gd name="T37" fmla="*/ 36 h 197"/>
              <a:gd name="T38" fmla="*/ 30 w 275"/>
              <a:gd name="T39" fmla="*/ 36 h 197"/>
              <a:gd name="T40" fmla="*/ 23 w 275"/>
              <a:gd name="T41" fmla="*/ 21 h 197"/>
              <a:gd name="T42" fmla="*/ 43 w 275"/>
              <a:gd name="T43" fmla="*/ 0 h 197"/>
              <a:gd name="T44" fmla="*/ 63 w 275"/>
              <a:gd name="T45" fmla="*/ 21 h 197"/>
              <a:gd name="T46" fmla="*/ 56 w 275"/>
              <a:gd name="T47" fmla="*/ 36 h 197"/>
              <a:gd name="T48" fmla="*/ 71 w 275"/>
              <a:gd name="T49" fmla="*/ 36 h 197"/>
              <a:gd name="T50" fmla="*/ 71 w 275"/>
              <a:gd name="T51" fmla="*/ 49 h 197"/>
              <a:gd name="T52" fmla="*/ 59 w 275"/>
              <a:gd name="T53" fmla="*/ 49 h 197"/>
              <a:gd name="T54" fmla="*/ 69 w 275"/>
              <a:gd name="T55" fmla="*/ 178 h 197"/>
              <a:gd name="T56" fmla="*/ 87 w 275"/>
              <a:gd name="T57" fmla="*/ 178 h 197"/>
              <a:gd name="T58" fmla="*/ 87 w 275"/>
              <a:gd name="T59" fmla="*/ 197 h 197"/>
              <a:gd name="T60" fmla="*/ 0 w 275"/>
              <a:gd name="T61" fmla="*/ 197 h 197"/>
              <a:gd name="T62" fmla="*/ 0 w 275"/>
              <a:gd name="T63" fmla="*/ 178 h 197"/>
              <a:gd name="T64" fmla="*/ 17 w 275"/>
              <a:gd name="T65" fmla="*/ 178 h 197"/>
              <a:gd name="T66" fmla="*/ 28 w 275"/>
              <a:gd name="T67" fmla="*/ 49 h 197"/>
              <a:gd name="T68" fmla="*/ 16 w 275"/>
              <a:gd name="T69" fmla="*/ 49 h 197"/>
              <a:gd name="T70" fmla="*/ 16 w 275"/>
              <a:gd name="T71" fmla="*/ 36 h 197"/>
              <a:gd name="T72" fmla="*/ 79 w 275"/>
              <a:gd name="T73" fmla="*/ 49 h 197"/>
              <a:gd name="T74" fmla="*/ 77 w 275"/>
              <a:gd name="T75" fmla="*/ 55 h 197"/>
              <a:gd name="T76" fmla="*/ 202 w 275"/>
              <a:gd name="T77" fmla="*/ 55 h 197"/>
              <a:gd name="T78" fmla="*/ 200 w 275"/>
              <a:gd name="T79" fmla="*/ 49 h 197"/>
              <a:gd name="T80" fmla="*/ 79 w 275"/>
              <a:gd name="T81" fmla="*/ 4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5" h="197">
                <a:moveTo>
                  <a:pt x="247" y="49"/>
                </a:moveTo>
                <a:cubicBezTo>
                  <a:pt x="257" y="178"/>
                  <a:pt x="257" y="178"/>
                  <a:pt x="257" y="178"/>
                </a:cubicBezTo>
                <a:cubicBezTo>
                  <a:pt x="275" y="178"/>
                  <a:pt x="275" y="178"/>
                  <a:pt x="275" y="178"/>
                </a:cubicBezTo>
                <a:cubicBezTo>
                  <a:pt x="275" y="197"/>
                  <a:pt x="275" y="197"/>
                  <a:pt x="275" y="197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8" y="178"/>
                  <a:pt x="188" y="178"/>
                  <a:pt x="188" y="178"/>
                </a:cubicBezTo>
                <a:cubicBezTo>
                  <a:pt x="205" y="178"/>
                  <a:pt x="205" y="178"/>
                  <a:pt x="205" y="178"/>
                </a:cubicBezTo>
                <a:cubicBezTo>
                  <a:pt x="216" y="49"/>
                  <a:pt x="216" y="49"/>
                  <a:pt x="216" y="49"/>
                </a:cubicBezTo>
                <a:cubicBezTo>
                  <a:pt x="205" y="49"/>
                  <a:pt x="205" y="49"/>
                  <a:pt x="205" y="49"/>
                </a:cubicBezTo>
                <a:cubicBezTo>
                  <a:pt x="205" y="36"/>
                  <a:pt x="205" y="36"/>
                  <a:pt x="205" y="36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4" y="32"/>
                  <a:pt x="211" y="27"/>
                  <a:pt x="211" y="21"/>
                </a:cubicBezTo>
                <a:cubicBezTo>
                  <a:pt x="211" y="9"/>
                  <a:pt x="220" y="0"/>
                  <a:pt x="232" y="0"/>
                </a:cubicBezTo>
                <a:cubicBezTo>
                  <a:pt x="243" y="0"/>
                  <a:pt x="252" y="9"/>
                  <a:pt x="252" y="21"/>
                </a:cubicBezTo>
                <a:cubicBezTo>
                  <a:pt x="252" y="27"/>
                  <a:pt x="249" y="32"/>
                  <a:pt x="245" y="36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59" y="49"/>
                  <a:pt x="259" y="49"/>
                  <a:pt x="259" y="49"/>
                </a:cubicBezTo>
                <a:cubicBezTo>
                  <a:pt x="247" y="49"/>
                  <a:pt x="247" y="49"/>
                  <a:pt x="247" y="49"/>
                </a:cubicBezTo>
                <a:close/>
                <a:moveTo>
                  <a:pt x="16" y="36"/>
                </a:moveTo>
                <a:cubicBezTo>
                  <a:pt x="30" y="36"/>
                  <a:pt x="30" y="36"/>
                  <a:pt x="30" y="36"/>
                </a:cubicBezTo>
                <a:cubicBezTo>
                  <a:pt x="26" y="32"/>
                  <a:pt x="23" y="27"/>
                  <a:pt x="23" y="21"/>
                </a:cubicBezTo>
                <a:cubicBezTo>
                  <a:pt x="23" y="9"/>
                  <a:pt x="32" y="0"/>
                  <a:pt x="43" y="0"/>
                </a:cubicBezTo>
                <a:cubicBezTo>
                  <a:pt x="54" y="0"/>
                  <a:pt x="63" y="9"/>
                  <a:pt x="63" y="21"/>
                </a:cubicBezTo>
                <a:cubicBezTo>
                  <a:pt x="63" y="27"/>
                  <a:pt x="61" y="32"/>
                  <a:pt x="56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71" y="49"/>
                  <a:pt x="71" y="49"/>
                  <a:pt x="71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69" y="178"/>
                  <a:pt x="69" y="178"/>
                  <a:pt x="69" y="178"/>
                </a:cubicBezTo>
                <a:cubicBezTo>
                  <a:pt x="87" y="178"/>
                  <a:pt x="87" y="178"/>
                  <a:pt x="87" y="178"/>
                </a:cubicBezTo>
                <a:cubicBezTo>
                  <a:pt x="87" y="197"/>
                  <a:pt x="87" y="197"/>
                  <a:pt x="87" y="197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178"/>
                  <a:pt x="0" y="178"/>
                  <a:pt x="0" y="178"/>
                </a:cubicBezTo>
                <a:cubicBezTo>
                  <a:pt x="17" y="178"/>
                  <a:pt x="17" y="178"/>
                  <a:pt x="17" y="178"/>
                </a:cubicBezTo>
                <a:cubicBezTo>
                  <a:pt x="28" y="49"/>
                  <a:pt x="28" y="49"/>
                  <a:pt x="28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36"/>
                  <a:pt x="16" y="36"/>
                  <a:pt x="16" y="36"/>
                </a:cubicBezTo>
                <a:close/>
                <a:moveTo>
                  <a:pt x="79" y="49"/>
                </a:moveTo>
                <a:cubicBezTo>
                  <a:pt x="79" y="51"/>
                  <a:pt x="78" y="53"/>
                  <a:pt x="77" y="55"/>
                </a:cubicBezTo>
                <a:cubicBezTo>
                  <a:pt x="101" y="111"/>
                  <a:pt x="178" y="111"/>
                  <a:pt x="202" y="55"/>
                </a:cubicBezTo>
                <a:cubicBezTo>
                  <a:pt x="202" y="53"/>
                  <a:pt x="201" y="51"/>
                  <a:pt x="200" y="49"/>
                </a:cubicBezTo>
                <a:cubicBezTo>
                  <a:pt x="166" y="81"/>
                  <a:pt x="113" y="81"/>
                  <a:pt x="79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6" name="Freeform 228"/>
          <p:cNvSpPr/>
          <p:nvPr/>
        </p:nvSpPr>
        <p:spPr bwMode="auto">
          <a:xfrm>
            <a:off x="9553575" y="4222750"/>
            <a:ext cx="46038" cy="90488"/>
          </a:xfrm>
          <a:custGeom>
            <a:avLst/>
            <a:gdLst>
              <a:gd name="T0" fmla="*/ 4 w 13"/>
              <a:gd name="T1" fmla="*/ 24 h 24"/>
              <a:gd name="T2" fmla="*/ 13 w 13"/>
              <a:gd name="T3" fmla="*/ 24 h 24"/>
              <a:gd name="T4" fmla="*/ 12 w 13"/>
              <a:gd name="T5" fmla="*/ 0 h 24"/>
              <a:gd name="T6" fmla="*/ 4 w 13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4">
                <a:moveTo>
                  <a:pt x="4" y="24"/>
                </a:moveTo>
                <a:cubicBezTo>
                  <a:pt x="7" y="24"/>
                  <a:pt x="10" y="24"/>
                  <a:pt x="13" y="24"/>
                </a:cubicBezTo>
                <a:cubicBezTo>
                  <a:pt x="13" y="16"/>
                  <a:pt x="13" y="8"/>
                  <a:pt x="12" y="0"/>
                </a:cubicBezTo>
                <a:cubicBezTo>
                  <a:pt x="4" y="5"/>
                  <a:pt x="0" y="13"/>
                  <a:pt x="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7" name="Freeform 229"/>
          <p:cNvSpPr>
            <a:spLocks noEditPoints="1"/>
          </p:cNvSpPr>
          <p:nvPr/>
        </p:nvSpPr>
        <p:spPr bwMode="auto">
          <a:xfrm>
            <a:off x="8942388" y="4214813"/>
            <a:ext cx="290513" cy="365125"/>
          </a:xfrm>
          <a:custGeom>
            <a:avLst/>
            <a:gdLst>
              <a:gd name="T0" fmla="*/ 228 w 228"/>
              <a:gd name="T1" fmla="*/ 76 h 286"/>
              <a:gd name="T2" fmla="*/ 186 w 228"/>
              <a:gd name="T3" fmla="*/ 103 h 286"/>
              <a:gd name="T4" fmla="*/ 0 w 228"/>
              <a:gd name="T5" fmla="*/ 76 h 286"/>
              <a:gd name="T6" fmla="*/ 65 w 228"/>
              <a:gd name="T7" fmla="*/ 278 h 286"/>
              <a:gd name="T8" fmla="*/ 72 w 228"/>
              <a:gd name="T9" fmla="*/ 282 h 286"/>
              <a:gd name="T10" fmla="*/ 153 w 228"/>
              <a:gd name="T11" fmla="*/ 282 h 286"/>
              <a:gd name="T12" fmla="*/ 160 w 228"/>
              <a:gd name="T13" fmla="*/ 278 h 286"/>
              <a:gd name="T14" fmla="*/ 212 w 228"/>
              <a:gd name="T15" fmla="*/ 147 h 286"/>
              <a:gd name="T16" fmla="*/ 165 w 228"/>
              <a:gd name="T17" fmla="*/ 169 h 286"/>
              <a:gd name="T18" fmla="*/ 176 w 228"/>
              <a:gd name="T19" fmla="*/ 174 h 286"/>
              <a:gd name="T20" fmla="*/ 180 w 228"/>
              <a:gd name="T21" fmla="*/ 191 h 286"/>
              <a:gd name="T22" fmla="*/ 176 w 228"/>
              <a:gd name="T23" fmla="*/ 201 h 286"/>
              <a:gd name="T24" fmla="*/ 148 w 228"/>
              <a:gd name="T25" fmla="*/ 206 h 286"/>
              <a:gd name="T26" fmla="*/ 137 w 228"/>
              <a:gd name="T27" fmla="*/ 201 h 286"/>
              <a:gd name="T28" fmla="*/ 133 w 228"/>
              <a:gd name="T29" fmla="*/ 184 h 286"/>
              <a:gd name="T30" fmla="*/ 137 w 228"/>
              <a:gd name="T31" fmla="*/ 174 h 286"/>
              <a:gd name="T32" fmla="*/ 165 w 228"/>
              <a:gd name="T33" fmla="*/ 178 h 286"/>
              <a:gd name="T34" fmla="*/ 172 w 228"/>
              <a:gd name="T35" fmla="*/ 184 h 286"/>
              <a:gd name="T36" fmla="*/ 170 w 228"/>
              <a:gd name="T37" fmla="*/ 195 h 286"/>
              <a:gd name="T38" fmla="*/ 165 w 228"/>
              <a:gd name="T39" fmla="*/ 197 h 286"/>
              <a:gd name="T40" fmla="*/ 143 w 228"/>
              <a:gd name="T41" fmla="*/ 195 h 286"/>
              <a:gd name="T42" fmla="*/ 141 w 228"/>
              <a:gd name="T43" fmla="*/ 191 h 286"/>
              <a:gd name="T44" fmla="*/ 143 w 228"/>
              <a:gd name="T45" fmla="*/ 180 h 286"/>
              <a:gd name="T46" fmla="*/ 148 w 228"/>
              <a:gd name="T47" fmla="*/ 178 h 286"/>
              <a:gd name="T48" fmla="*/ 60 w 228"/>
              <a:gd name="T49" fmla="*/ 170 h 286"/>
              <a:gd name="T50" fmla="*/ 96 w 228"/>
              <a:gd name="T51" fmla="*/ 183 h 286"/>
              <a:gd name="T52" fmla="*/ 82 w 228"/>
              <a:gd name="T53" fmla="*/ 205 h 286"/>
              <a:gd name="T54" fmla="*/ 46 w 228"/>
              <a:gd name="T55" fmla="*/ 192 h 286"/>
              <a:gd name="T56" fmla="*/ 60 w 228"/>
              <a:gd name="T57" fmla="*/ 170 h 286"/>
              <a:gd name="T58" fmla="*/ 39 w 228"/>
              <a:gd name="T59" fmla="*/ 139 h 286"/>
              <a:gd name="T60" fmla="*/ 120 w 228"/>
              <a:gd name="T61" fmla="*/ 157 h 286"/>
              <a:gd name="T62" fmla="*/ 114 w 228"/>
              <a:gd name="T63" fmla="*/ 158 h 286"/>
              <a:gd name="T64" fmla="*/ 139 w 228"/>
              <a:gd name="T65" fmla="*/ 158 h 286"/>
              <a:gd name="T66" fmla="*/ 186 w 228"/>
              <a:gd name="T67" fmla="*/ 140 h 286"/>
              <a:gd name="T68" fmla="*/ 139 w 228"/>
              <a:gd name="T69" fmla="*/ 158 h 286"/>
              <a:gd name="T70" fmla="*/ 145 w 228"/>
              <a:gd name="T71" fmla="*/ 257 h 286"/>
              <a:gd name="T72" fmla="*/ 119 w 228"/>
              <a:gd name="T73" fmla="*/ 258 h 286"/>
              <a:gd name="T74" fmla="*/ 97 w 228"/>
              <a:gd name="T75" fmla="*/ 258 h 286"/>
              <a:gd name="T76" fmla="*/ 80 w 228"/>
              <a:gd name="T77" fmla="*/ 256 h 286"/>
              <a:gd name="T78" fmla="*/ 97 w 228"/>
              <a:gd name="T79" fmla="*/ 217 h 286"/>
              <a:gd name="T80" fmla="*/ 100 w 228"/>
              <a:gd name="T81" fmla="*/ 215 h 286"/>
              <a:gd name="T82" fmla="*/ 119 w 228"/>
              <a:gd name="T83" fmla="*/ 199 h 286"/>
              <a:gd name="T84" fmla="*/ 129 w 228"/>
              <a:gd name="T85" fmla="*/ 217 h 286"/>
              <a:gd name="T86" fmla="*/ 169 w 228"/>
              <a:gd name="T87" fmla="*/ 217 h 286"/>
              <a:gd name="T88" fmla="*/ 187 w 228"/>
              <a:gd name="T89" fmla="*/ 166 h 286"/>
              <a:gd name="T90" fmla="*/ 134 w 228"/>
              <a:gd name="T91" fmla="*/ 209 h 286"/>
              <a:gd name="T92" fmla="*/ 124 w 228"/>
              <a:gd name="T93" fmla="*/ 191 h 286"/>
              <a:gd name="T94" fmla="*/ 107 w 228"/>
              <a:gd name="T95" fmla="*/ 191 h 286"/>
              <a:gd name="T96" fmla="*/ 103 w 228"/>
              <a:gd name="T97" fmla="*/ 193 h 286"/>
              <a:gd name="T98" fmla="*/ 41 w 228"/>
              <a:gd name="T99" fmla="*/ 209 h 286"/>
              <a:gd name="T100" fmla="*/ 114 w 228"/>
              <a:gd name="T101" fmla="*/ 16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8" h="286">
                <a:moveTo>
                  <a:pt x="212" y="147"/>
                </a:moveTo>
                <a:cubicBezTo>
                  <a:pt x="228" y="76"/>
                  <a:pt x="228" y="76"/>
                  <a:pt x="228" y="76"/>
                </a:cubicBezTo>
                <a:cubicBezTo>
                  <a:pt x="221" y="77"/>
                  <a:pt x="213" y="78"/>
                  <a:pt x="206" y="77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123" y="57"/>
                  <a:pt x="64" y="0"/>
                  <a:pt x="0" y="76"/>
                </a:cubicBezTo>
                <a:cubicBezTo>
                  <a:pt x="5" y="102"/>
                  <a:pt x="19" y="187"/>
                  <a:pt x="27" y="211"/>
                </a:cubicBezTo>
                <a:cubicBezTo>
                  <a:pt x="35" y="238"/>
                  <a:pt x="48" y="260"/>
                  <a:pt x="65" y="278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72" y="282"/>
                  <a:pt x="72" y="282"/>
                  <a:pt x="72" y="282"/>
                </a:cubicBezTo>
                <a:cubicBezTo>
                  <a:pt x="80" y="283"/>
                  <a:pt x="87" y="284"/>
                  <a:pt x="95" y="284"/>
                </a:cubicBezTo>
                <a:cubicBezTo>
                  <a:pt x="114" y="286"/>
                  <a:pt x="132" y="285"/>
                  <a:pt x="153" y="282"/>
                </a:cubicBezTo>
                <a:cubicBezTo>
                  <a:pt x="158" y="281"/>
                  <a:pt x="158" y="281"/>
                  <a:pt x="158" y="281"/>
                </a:cubicBezTo>
                <a:cubicBezTo>
                  <a:pt x="160" y="278"/>
                  <a:pt x="160" y="278"/>
                  <a:pt x="160" y="278"/>
                </a:cubicBezTo>
                <a:cubicBezTo>
                  <a:pt x="177" y="261"/>
                  <a:pt x="190" y="238"/>
                  <a:pt x="199" y="211"/>
                </a:cubicBezTo>
                <a:cubicBezTo>
                  <a:pt x="206" y="192"/>
                  <a:pt x="210" y="170"/>
                  <a:pt x="212" y="147"/>
                </a:cubicBezTo>
                <a:close/>
                <a:moveTo>
                  <a:pt x="148" y="169"/>
                </a:moveTo>
                <a:cubicBezTo>
                  <a:pt x="165" y="169"/>
                  <a:pt x="165" y="169"/>
                  <a:pt x="165" y="169"/>
                </a:cubicBezTo>
                <a:cubicBezTo>
                  <a:pt x="169" y="169"/>
                  <a:pt x="173" y="171"/>
                  <a:pt x="176" y="174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79" y="177"/>
                  <a:pt x="180" y="180"/>
                  <a:pt x="180" y="184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0" y="195"/>
                  <a:pt x="179" y="199"/>
                  <a:pt x="176" y="201"/>
                </a:cubicBezTo>
                <a:cubicBezTo>
                  <a:pt x="176" y="201"/>
                  <a:pt x="176" y="201"/>
                  <a:pt x="176" y="201"/>
                </a:cubicBezTo>
                <a:cubicBezTo>
                  <a:pt x="173" y="204"/>
                  <a:pt x="169" y="206"/>
                  <a:pt x="165" y="206"/>
                </a:cubicBezTo>
                <a:cubicBezTo>
                  <a:pt x="148" y="206"/>
                  <a:pt x="148" y="206"/>
                  <a:pt x="148" y="206"/>
                </a:cubicBezTo>
                <a:cubicBezTo>
                  <a:pt x="144" y="206"/>
                  <a:pt x="140" y="204"/>
                  <a:pt x="137" y="201"/>
                </a:cubicBezTo>
                <a:cubicBezTo>
                  <a:pt x="137" y="201"/>
                  <a:pt x="137" y="201"/>
                  <a:pt x="137" y="201"/>
                </a:cubicBezTo>
                <a:cubicBezTo>
                  <a:pt x="135" y="198"/>
                  <a:pt x="133" y="195"/>
                  <a:pt x="133" y="191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33" y="180"/>
                  <a:pt x="135" y="177"/>
                  <a:pt x="137" y="174"/>
                </a:cubicBezTo>
                <a:cubicBezTo>
                  <a:pt x="137" y="174"/>
                  <a:pt x="137" y="174"/>
                  <a:pt x="137" y="174"/>
                </a:cubicBezTo>
                <a:cubicBezTo>
                  <a:pt x="140" y="171"/>
                  <a:pt x="144" y="169"/>
                  <a:pt x="148" y="169"/>
                </a:cubicBezTo>
                <a:close/>
                <a:moveTo>
                  <a:pt x="165" y="178"/>
                </a:moveTo>
                <a:cubicBezTo>
                  <a:pt x="167" y="178"/>
                  <a:pt x="169" y="179"/>
                  <a:pt x="170" y="180"/>
                </a:cubicBezTo>
                <a:cubicBezTo>
                  <a:pt x="171" y="181"/>
                  <a:pt x="172" y="183"/>
                  <a:pt x="172" y="184"/>
                </a:cubicBezTo>
                <a:cubicBezTo>
                  <a:pt x="172" y="191"/>
                  <a:pt x="172" y="191"/>
                  <a:pt x="172" y="191"/>
                </a:cubicBezTo>
                <a:cubicBezTo>
                  <a:pt x="172" y="192"/>
                  <a:pt x="171" y="194"/>
                  <a:pt x="170" y="195"/>
                </a:cubicBezTo>
                <a:cubicBezTo>
                  <a:pt x="170" y="195"/>
                  <a:pt x="170" y="195"/>
                  <a:pt x="170" y="195"/>
                </a:cubicBezTo>
                <a:cubicBezTo>
                  <a:pt x="169" y="196"/>
                  <a:pt x="167" y="197"/>
                  <a:pt x="165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6" y="197"/>
                  <a:pt x="144" y="196"/>
                  <a:pt x="143" y="195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42" y="194"/>
                  <a:pt x="141" y="192"/>
                  <a:pt x="141" y="191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1" y="183"/>
                  <a:pt x="142" y="181"/>
                  <a:pt x="143" y="18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144" y="179"/>
                  <a:pt x="146" y="178"/>
                  <a:pt x="148" y="178"/>
                </a:cubicBezTo>
                <a:cubicBezTo>
                  <a:pt x="165" y="178"/>
                  <a:pt x="165" y="178"/>
                  <a:pt x="165" y="178"/>
                </a:cubicBezTo>
                <a:close/>
                <a:moveTo>
                  <a:pt x="60" y="170"/>
                </a:moveTo>
                <a:cubicBezTo>
                  <a:pt x="82" y="170"/>
                  <a:pt x="82" y="170"/>
                  <a:pt x="82" y="170"/>
                </a:cubicBezTo>
                <a:cubicBezTo>
                  <a:pt x="90" y="170"/>
                  <a:pt x="96" y="176"/>
                  <a:pt x="96" y="183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199"/>
                  <a:pt x="90" y="205"/>
                  <a:pt x="82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52" y="205"/>
                  <a:pt x="46" y="199"/>
                  <a:pt x="46" y="192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76"/>
                  <a:pt x="52" y="170"/>
                  <a:pt x="60" y="170"/>
                </a:cubicBezTo>
                <a:close/>
                <a:moveTo>
                  <a:pt x="41" y="158"/>
                </a:moveTo>
                <a:cubicBezTo>
                  <a:pt x="40" y="151"/>
                  <a:pt x="40" y="145"/>
                  <a:pt x="39" y="139"/>
                </a:cubicBezTo>
                <a:cubicBezTo>
                  <a:pt x="69" y="154"/>
                  <a:pt x="105" y="151"/>
                  <a:pt x="133" y="143"/>
                </a:cubicBezTo>
                <a:cubicBezTo>
                  <a:pt x="129" y="148"/>
                  <a:pt x="125" y="153"/>
                  <a:pt x="120" y="157"/>
                </a:cubicBezTo>
                <a:cubicBezTo>
                  <a:pt x="121" y="158"/>
                  <a:pt x="121" y="158"/>
                  <a:pt x="121" y="158"/>
                </a:cubicBezTo>
                <a:cubicBezTo>
                  <a:pt x="114" y="158"/>
                  <a:pt x="114" y="158"/>
                  <a:pt x="114" y="158"/>
                </a:cubicBezTo>
                <a:cubicBezTo>
                  <a:pt x="41" y="158"/>
                  <a:pt x="41" y="158"/>
                  <a:pt x="41" y="158"/>
                </a:cubicBezTo>
                <a:close/>
                <a:moveTo>
                  <a:pt x="139" y="158"/>
                </a:moveTo>
                <a:cubicBezTo>
                  <a:pt x="151" y="153"/>
                  <a:pt x="164" y="145"/>
                  <a:pt x="169" y="134"/>
                </a:cubicBezTo>
                <a:cubicBezTo>
                  <a:pt x="173" y="133"/>
                  <a:pt x="183" y="140"/>
                  <a:pt x="186" y="140"/>
                </a:cubicBezTo>
                <a:cubicBezTo>
                  <a:pt x="186" y="145"/>
                  <a:pt x="185" y="151"/>
                  <a:pt x="185" y="158"/>
                </a:cubicBezTo>
                <a:cubicBezTo>
                  <a:pt x="139" y="158"/>
                  <a:pt x="139" y="158"/>
                  <a:pt x="139" y="158"/>
                </a:cubicBezTo>
                <a:close/>
                <a:moveTo>
                  <a:pt x="169" y="217"/>
                </a:moveTo>
                <a:cubicBezTo>
                  <a:pt x="163" y="232"/>
                  <a:pt x="155" y="246"/>
                  <a:pt x="145" y="257"/>
                </a:cubicBezTo>
                <a:cubicBezTo>
                  <a:pt x="136" y="258"/>
                  <a:pt x="128" y="258"/>
                  <a:pt x="119" y="258"/>
                </a:cubicBezTo>
                <a:cubicBezTo>
                  <a:pt x="119" y="258"/>
                  <a:pt x="119" y="258"/>
                  <a:pt x="119" y="258"/>
                </a:cubicBezTo>
                <a:cubicBezTo>
                  <a:pt x="115" y="258"/>
                  <a:pt x="111" y="258"/>
                  <a:pt x="107" y="258"/>
                </a:cubicBezTo>
                <a:cubicBezTo>
                  <a:pt x="104" y="258"/>
                  <a:pt x="100" y="258"/>
                  <a:pt x="97" y="258"/>
                </a:cubicBezTo>
                <a:cubicBezTo>
                  <a:pt x="95" y="258"/>
                  <a:pt x="95" y="258"/>
                  <a:pt x="95" y="258"/>
                </a:cubicBezTo>
                <a:cubicBezTo>
                  <a:pt x="90" y="257"/>
                  <a:pt x="85" y="257"/>
                  <a:pt x="80" y="256"/>
                </a:cubicBezTo>
                <a:cubicBezTo>
                  <a:pt x="70" y="245"/>
                  <a:pt x="63" y="232"/>
                  <a:pt x="57" y="217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17"/>
                  <a:pt x="99" y="217"/>
                  <a:pt x="99" y="217"/>
                </a:cubicBezTo>
                <a:cubicBezTo>
                  <a:pt x="100" y="215"/>
                  <a:pt x="100" y="215"/>
                  <a:pt x="100" y="215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9" y="199"/>
                  <a:pt x="119" y="199"/>
                  <a:pt x="119" y="199"/>
                </a:cubicBezTo>
                <a:cubicBezTo>
                  <a:pt x="128" y="215"/>
                  <a:pt x="128" y="215"/>
                  <a:pt x="128" y="215"/>
                </a:cubicBezTo>
                <a:cubicBezTo>
                  <a:pt x="129" y="217"/>
                  <a:pt x="129" y="217"/>
                  <a:pt x="129" y="217"/>
                </a:cubicBezTo>
                <a:cubicBezTo>
                  <a:pt x="132" y="217"/>
                  <a:pt x="132" y="217"/>
                  <a:pt x="132" y="217"/>
                </a:cubicBezTo>
                <a:cubicBezTo>
                  <a:pt x="169" y="217"/>
                  <a:pt x="169" y="217"/>
                  <a:pt x="169" y="217"/>
                </a:cubicBezTo>
                <a:close/>
                <a:moveTo>
                  <a:pt x="114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134" y="209"/>
                  <a:pt x="134" y="209"/>
                  <a:pt x="134" y="209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4" y="191"/>
                  <a:pt x="124" y="191"/>
                  <a:pt x="124" y="191"/>
                </a:cubicBezTo>
                <a:cubicBezTo>
                  <a:pt x="121" y="191"/>
                  <a:pt x="121" y="191"/>
                  <a:pt x="121" y="191"/>
                </a:cubicBezTo>
                <a:cubicBezTo>
                  <a:pt x="107" y="191"/>
                  <a:pt x="107" y="191"/>
                  <a:pt x="107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3" y="193"/>
                  <a:pt x="103" y="193"/>
                  <a:pt x="103" y="193"/>
                </a:cubicBezTo>
                <a:cubicBezTo>
                  <a:pt x="94" y="209"/>
                  <a:pt x="94" y="209"/>
                  <a:pt x="94" y="209"/>
                </a:cubicBezTo>
                <a:cubicBezTo>
                  <a:pt x="41" y="209"/>
                  <a:pt x="41" y="209"/>
                  <a:pt x="41" y="209"/>
                </a:cubicBezTo>
                <a:cubicBezTo>
                  <a:pt x="41" y="166"/>
                  <a:pt x="41" y="166"/>
                  <a:pt x="41" y="166"/>
                </a:cubicBezTo>
                <a:lnTo>
                  <a:pt x="114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8" name="Freeform 230"/>
          <p:cNvSpPr/>
          <p:nvPr/>
        </p:nvSpPr>
        <p:spPr bwMode="auto">
          <a:xfrm>
            <a:off x="9826625" y="4237038"/>
            <a:ext cx="46038" cy="76200"/>
          </a:xfrm>
          <a:custGeom>
            <a:avLst/>
            <a:gdLst>
              <a:gd name="T0" fmla="*/ 4 w 14"/>
              <a:gd name="T1" fmla="*/ 24 h 24"/>
              <a:gd name="T2" fmla="*/ 14 w 14"/>
              <a:gd name="T3" fmla="*/ 24 h 24"/>
              <a:gd name="T4" fmla="*/ 13 w 14"/>
              <a:gd name="T5" fmla="*/ 0 h 24"/>
              <a:gd name="T6" fmla="*/ 4 w 14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24">
                <a:moveTo>
                  <a:pt x="4" y="24"/>
                </a:moveTo>
                <a:cubicBezTo>
                  <a:pt x="7" y="24"/>
                  <a:pt x="10" y="24"/>
                  <a:pt x="14" y="24"/>
                </a:cubicBezTo>
                <a:cubicBezTo>
                  <a:pt x="13" y="16"/>
                  <a:pt x="13" y="8"/>
                  <a:pt x="13" y="0"/>
                </a:cubicBezTo>
                <a:cubicBezTo>
                  <a:pt x="5" y="5"/>
                  <a:pt x="0" y="13"/>
                  <a:pt x="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9" name="Freeform 231"/>
          <p:cNvSpPr>
            <a:spLocks noEditPoints="1"/>
          </p:cNvSpPr>
          <p:nvPr/>
        </p:nvSpPr>
        <p:spPr bwMode="auto">
          <a:xfrm>
            <a:off x="9571038" y="4919663"/>
            <a:ext cx="403225" cy="301625"/>
          </a:xfrm>
          <a:custGeom>
            <a:avLst/>
            <a:gdLst>
              <a:gd name="T0" fmla="*/ 184 w 316"/>
              <a:gd name="T1" fmla="*/ 0 h 237"/>
              <a:gd name="T2" fmla="*/ 316 w 316"/>
              <a:gd name="T3" fmla="*/ 72 h 237"/>
              <a:gd name="T4" fmla="*/ 174 w 316"/>
              <a:gd name="T5" fmla="*/ 200 h 237"/>
              <a:gd name="T6" fmla="*/ 192 w 316"/>
              <a:gd name="T7" fmla="*/ 157 h 237"/>
              <a:gd name="T8" fmla="*/ 222 w 316"/>
              <a:gd name="T9" fmla="*/ 173 h 237"/>
              <a:gd name="T10" fmla="*/ 196 w 316"/>
              <a:gd name="T11" fmla="*/ 124 h 237"/>
              <a:gd name="T12" fmla="*/ 195 w 316"/>
              <a:gd name="T13" fmla="*/ 80 h 237"/>
              <a:gd name="T14" fmla="*/ 211 w 316"/>
              <a:gd name="T15" fmla="*/ 83 h 237"/>
              <a:gd name="T16" fmla="*/ 192 w 316"/>
              <a:gd name="T17" fmla="*/ 53 h 237"/>
              <a:gd name="T18" fmla="*/ 190 w 316"/>
              <a:gd name="T19" fmla="*/ 47 h 237"/>
              <a:gd name="T20" fmla="*/ 187 w 316"/>
              <a:gd name="T21" fmla="*/ 26 h 237"/>
              <a:gd name="T22" fmla="*/ 166 w 316"/>
              <a:gd name="T23" fmla="*/ 30 h 237"/>
              <a:gd name="T24" fmla="*/ 162 w 316"/>
              <a:gd name="T25" fmla="*/ 31 h 237"/>
              <a:gd name="T26" fmla="*/ 184 w 316"/>
              <a:gd name="T27" fmla="*/ 0 h 237"/>
              <a:gd name="T28" fmla="*/ 16 w 316"/>
              <a:gd name="T29" fmla="*/ 53 h 237"/>
              <a:gd name="T30" fmla="*/ 91 w 316"/>
              <a:gd name="T31" fmla="*/ 237 h 237"/>
              <a:gd name="T32" fmla="*/ 166 w 316"/>
              <a:gd name="T33" fmla="*/ 53 h 237"/>
              <a:gd name="T34" fmla="*/ 16 w 316"/>
              <a:gd name="T35" fmla="*/ 53 h 237"/>
              <a:gd name="T36" fmla="*/ 52 w 316"/>
              <a:gd name="T37" fmla="*/ 165 h 237"/>
              <a:gd name="T38" fmla="*/ 131 w 316"/>
              <a:gd name="T39" fmla="*/ 165 h 237"/>
              <a:gd name="T40" fmla="*/ 52 w 316"/>
              <a:gd name="T41" fmla="*/ 165 h 237"/>
              <a:gd name="T42" fmla="*/ 76 w 316"/>
              <a:gd name="T43" fmla="*/ 118 h 237"/>
              <a:gd name="T44" fmla="*/ 36 w 316"/>
              <a:gd name="T45" fmla="*/ 110 h 237"/>
              <a:gd name="T46" fmla="*/ 76 w 316"/>
              <a:gd name="T47" fmla="*/ 118 h 237"/>
              <a:gd name="T48" fmla="*/ 107 w 316"/>
              <a:gd name="T49" fmla="*/ 118 h 237"/>
              <a:gd name="T50" fmla="*/ 148 w 316"/>
              <a:gd name="T51" fmla="*/ 110 h 237"/>
              <a:gd name="T52" fmla="*/ 107 w 316"/>
              <a:gd name="T53" fmla="*/ 118 h 237"/>
              <a:gd name="T54" fmla="*/ 233 w 316"/>
              <a:gd name="T55" fmla="*/ 94 h 237"/>
              <a:gd name="T56" fmla="*/ 268 w 316"/>
              <a:gd name="T57" fmla="*/ 117 h 237"/>
              <a:gd name="T58" fmla="*/ 233 w 316"/>
              <a:gd name="T59" fmla="*/ 9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6" h="237">
                <a:moveTo>
                  <a:pt x="184" y="0"/>
                </a:moveTo>
                <a:cubicBezTo>
                  <a:pt x="223" y="31"/>
                  <a:pt x="269" y="56"/>
                  <a:pt x="316" y="72"/>
                </a:cubicBezTo>
                <a:cubicBezTo>
                  <a:pt x="291" y="148"/>
                  <a:pt x="251" y="206"/>
                  <a:pt x="174" y="200"/>
                </a:cubicBezTo>
                <a:cubicBezTo>
                  <a:pt x="182" y="187"/>
                  <a:pt x="188" y="172"/>
                  <a:pt x="192" y="157"/>
                </a:cubicBezTo>
                <a:cubicBezTo>
                  <a:pt x="222" y="173"/>
                  <a:pt x="222" y="173"/>
                  <a:pt x="222" y="173"/>
                </a:cubicBezTo>
                <a:cubicBezTo>
                  <a:pt x="233" y="153"/>
                  <a:pt x="217" y="132"/>
                  <a:pt x="196" y="124"/>
                </a:cubicBezTo>
                <a:cubicBezTo>
                  <a:pt x="197" y="109"/>
                  <a:pt x="197" y="95"/>
                  <a:pt x="195" y="80"/>
                </a:cubicBezTo>
                <a:cubicBezTo>
                  <a:pt x="200" y="81"/>
                  <a:pt x="205" y="82"/>
                  <a:pt x="211" y="83"/>
                </a:cubicBezTo>
                <a:cubicBezTo>
                  <a:pt x="215" y="69"/>
                  <a:pt x="205" y="52"/>
                  <a:pt x="192" y="53"/>
                </a:cubicBezTo>
                <a:cubicBezTo>
                  <a:pt x="191" y="51"/>
                  <a:pt x="191" y="49"/>
                  <a:pt x="190" y="47"/>
                </a:cubicBezTo>
                <a:cubicBezTo>
                  <a:pt x="187" y="26"/>
                  <a:pt x="187" y="26"/>
                  <a:pt x="187" y="26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5" y="30"/>
                  <a:pt x="163" y="31"/>
                  <a:pt x="162" y="31"/>
                </a:cubicBezTo>
                <a:cubicBezTo>
                  <a:pt x="169" y="21"/>
                  <a:pt x="176" y="10"/>
                  <a:pt x="184" y="0"/>
                </a:cubicBezTo>
                <a:close/>
                <a:moveTo>
                  <a:pt x="16" y="53"/>
                </a:moveTo>
                <a:cubicBezTo>
                  <a:pt x="0" y="135"/>
                  <a:pt x="10" y="208"/>
                  <a:pt x="91" y="237"/>
                </a:cubicBezTo>
                <a:cubicBezTo>
                  <a:pt x="172" y="208"/>
                  <a:pt x="181" y="135"/>
                  <a:pt x="166" y="53"/>
                </a:cubicBezTo>
                <a:cubicBezTo>
                  <a:pt x="117" y="62"/>
                  <a:pt x="65" y="61"/>
                  <a:pt x="16" y="53"/>
                </a:cubicBezTo>
                <a:close/>
                <a:moveTo>
                  <a:pt x="52" y="165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207"/>
                  <a:pt x="52" y="207"/>
                  <a:pt x="52" y="165"/>
                </a:cubicBezTo>
                <a:close/>
                <a:moveTo>
                  <a:pt x="76" y="118"/>
                </a:moveTo>
                <a:cubicBezTo>
                  <a:pt x="59" y="121"/>
                  <a:pt x="46" y="118"/>
                  <a:pt x="36" y="110"/>
                </a:cubicBezTo>
                <a:cubicBezTo>
                  <a:pt x="50" y="77"/>
                  <a:pt x="78" y="99"/>
                  <a:pt x="76" y="118"/>
                </a:cubicBezTo>
                <a:close/>
                <a:moveTo>
                  <a:pt x="107" y="118"/>
                </a:moveTo>
                <a:cubicBezTo>
                  <a:pt x="106" y="99"/>
                  <a:pt x="133" y="77"/>
                  <a:pt x="148" y="110"/>
                </a:cubicBezTo>
                <a:cubicBezTo>
                  <a:pt x="138" y="118"/>
                  <a:pt x="124" y="121"/>
                  <a:pt x="107" y="118"/>
                </a:cubicBezTo>
                <a:close/>
                <a:moveTo>
                  <a:pt x="233" y="94"/>
                </a:moveTo>
                <a:cubicBezTo>
                  <a:pt x="244" y="108"/>
                  <a:pt x="255" y="116"/>
                  <a:pt x="268" y="117"/>
                </a:cubicBezTo>
                <a:cubicBezTo>
                  <a:pt x="281" y="84"/>
                  <a:pt x="246" y="80"/>
                  <a:pt x="233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0" name="Freeform 232"/>
          <p:cNvSpPr>
            <a:spLocks noEditPoints="1"/>
          </p:cNvSpPr>
          <p:nvPr/>
        </p:nvSpPr>
        <p:spPr bwMode="auto">
          <a:xfrm>
            <a:off x="10304463" y="4916488"/>
            <a:ext cx="260350" cy="312738"/>
          </a:xfrm>
          <a:custGeom>
            <a:avLst/>
            <a:gdLst>
              <a:gd name="T0" fmla="*/ 0 w 203"/>
              <a:gd name="T1" fmla="*/ 0 h 244"/>
              <a:gd name="T2" fmla="*/ 109 w 203"/>
              <a:gd name="T3" fmla="*/ 54 h 244"/>
              <a:gd name="T4" fmla="*/ 177 w 203"/>
              <a:gd name="T5" fmla="*/ 54 h 244"/>
              <a:gd name="T6" fmla="*/ 177 w 203"/>
              <a:gd name="T7" fmla="*/ 104 h 244"/>
              <a:gd name="T8" fmla="*/ 155 w 203"/>
              <a:gd name="T9" fmla="*/ 104 h 244"/>
              <a:gd name="T10" fmla="*/ 155 w 203"/>
              <a:gd name="T11" fmla="*/ 132 h 244"/>
              <a:gd name="T12" fmla="*/ 148 w 203"/>
              <a:gd name="T13" fmla="*/ 132 h 244"/>
              <a:gd name="T14" fmla="*/ 148 w 203"/>
              <a:gd name="T15" fmla="*/ 152 h 244"/>
              <a:gd name="T16" fmla="*/ 203 w 203"/>
              <a:gd name="T17" fmla="*/ 244 h 244"/>
              <a:gd name="T18" fmla="*/ 186 w 203"/>
              <a:gd name="T19" fmla="*/ 244 h 244"/>
              <a:gd name="T20" fmla="*/ 168 w 203"/>
              <a:gd name="T21" fmla="*/ 214 h 244"/>
              <a:gd name="T22" fmla="*/ 152 w 203"/>
              <a:gd name="T23" fmla="*/ 230 h 244"/>
              <a:gd name="T24" fmla="*/ 150 w 203"/>
              <a:gd name="T25" fmla="*/ 231 h 244"/>
              <a:gd name="T26" fmla="*/ 148 w 203"/>
              <a:gd name="T27" fmla="*/ 231 h 244"/>
              <a:gd name="T28" fmla="*/ 128 w 203"/>
              <a:gd name="T29" fmla="*/ 231 h 244"/>
              <a:gd name="T30" fmla="*/ 127 w 203"/>
              <a:gd name="T31" fmla="*/ 231 h 244"/>
              <a:gd name="T32" fmla="*/ 125 w 203"/>
              <a:gd name="T33" fmla="*/ 230 h 244"/>
              <a:gd name="T34" fmla="*/ 107 w 203"/>
              <a:gd name="T35" fmla="*/ 217 h 244"/>
              <a:gd name="T36" fmla="*/ 91 w 203"/>
              <a:gd name="T37" fmla="*/ 244 h 244"/>
              <a:gd name="T38" fmla="*/ 74 w 203"/>
              <a:gd name="T39" fmla="*/ 244 h 244"/>
              <a:gd name="T40" fmla="*/ 128 w 203"/>
              <a:gd name="T41" fmla="*/ 153 h 244"/>
              <a:gd name="T42" fmla="*/ 128 w 203"/>
              <a:gd name="T43" fmla="*/ 132 h 244"/>
              <a:gd name="T44" fmla="*/ 121 w 203"/>
              <a:gd name="T45" fmla="*/ 132 h 244"/>
              <a:gd name="T46" fmla="*/ 121 w 203"/>
              <a:gd name="T47" fmla="*/ 104 h 244"/>
              <a:gd name="T48" fmla="*/ 108 w 203"/>
              <a:gd name="T49" fmla="*/ 104 h 244"/>
              <a:gd name="T50" fmla="*/ 0 w 203"/>
              <a:gd name="T51" fmla="*/ 163 h 244"/>
              <a:gd name="T52" fmla="*/ 0 w 203"/>
              <a:gd name="T53" fmla="*/ 0 h 244"/>
              <a:gd name="T54" fmla="*/ 14 w 203"/>
              <a:gd name="T55" fmla="*/ 23 h 244"/>
              <a:gd name="T56" fmla="*/ 14 w 203"/>
              <a:gd name="T57" fmla="*/ 44 h 244"/>
              <a:gd name="T58" fmla="*/ 82 w 203"/>
              <a:gd name="T59" fmla="*/ 49 h 244"/>
              <a:gd name="T60" fmla="*/ 14 w 203"/>
              <a:gd name="T61" fmla="*/ 23 h 244"/>
              <a:gd name="T62" fmla="*/ 163 w 203"/>
              <a:gd name="T63" fmla="*/ 204 h 244"/>
              <a:gd name="T64" fmla="*/ 148 w 203"/>
              <a:gd name="T65" fmla="*/ 180 h 244"/>
              <a:gd name="T66" fmla="*/ 148 w 203"/>
              <a:gd name="T67" fmla="*/ 218 h 244"/>
              <a:gd name="T68" fmla="*/ 163 w 203"/>
              <a:gd name="T69" fmla="*/ 204 h 244"/>
              <a:gd name="T70" fmla="*/ 128 w 203"/>
              <a:gd name="T71" fmla="*/ 219 h 244"/>
              <a:gd name="T72" fmla="*/ 128 w 203"/>
              <a:gd name="T73" fmla="*/ 181 h 244"/>
              <a:gd name="T74" fmla="*/ 112 w 203"/>
              <a:gd name="T75" fmla="*/ 208 h 244"/>
              <a:gd name="T76" fmla="*/ 128 w 203"/>
              <a:gd name="T77" fmla="*/ 21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3" h="244">
                <a:moveTo>
                  <a:pt x="0" y="0"/>
                </a:moveTo>
                <a:cubicBezTo>
                  <a:pt x="41" y="11"/>
                  <a:pt x="79" y="27"/>
                  <a:pt x="109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55" y="104"/>
                  <a:pt x="155" y="104"/>
                  <a:pt x="155" y="104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68" y="214"/>
                  <a:pt x="168" y="214"/>
                  <a:pt x="168" y="214"/>
                </a:cubicBezTo>
                <a:cubicBezTo>
                  <a:pt x="152" y="230"/>
                  <a:pt x="152" y="230"/>
                  <a:pt x="152" y="230"/>
                </a:cubicBezTo>
                <a:cubicBezTo>
                  <a:pt x="150" y="231"/>
                  <a:pt x="150" y="231"/>
                  <a:pt x="150" y="231"/>
                </a:cubicBezTo>
                <a:cubicBezTo>
                  <a:pt x="148" y="231"/>
                  <a:pt x="148" y="231"/>
                  <a:pt x="148" y="231"/>
                </a:cubicBezTo>
                <a:cubicBezTo>
                  <a:pt x="128" y="231"/>
                  <a:pt x="128" y="231"/>
                  <a:pt x="128" y="231"/>
                </a:cubicBezTo>
                <a:cubicBezTo>
                  <a:pt x="127" y="231"/>
                  <a:pt x="127" y="231"/>
                  <a:pt x="127" y="231"/>
                </a:cubicBezTo>
                <a:cubicBezTo>
                  <a:pt x="125" y="230"/>
                  <a:pt x="125" y="230"/>
                  <a:pt x="125" y="230"/>
                </a:cubicBezTo>
                <a:cubicBezTo>
                  <a:pt x="107" y="217"/>
                  <a:pt x="107" y="217"/>
                  <a:pt x="107" y="217"/>
                </a:cubicBezTo>
                <a:cubicBezTo>
                  <a:pt x="91" y="244"/>
                  <a:pt x="91" y="244"/>
                  <a:pt x="91" y="244"/>
                </a:cubicBezTo>
                <a:cubicBezTo>
                  <a:pt x="74" y="244"/>
                  <a:pt x="74" y="244"/>
                  <a:pt x="74" y="244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8" y="132"/>
                  <a:pt x="128" y="132"/>
                  <a:pt x="128" y="132"/>
                </a:cubicBezTo>
                <a:cubicBezTo>
                  <a:pt x="121" y="132"/>
                  <a:pt x="121" y="132"/>
                  <a:pt x="121" y="132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78" y="136"/>
                  <a:pt x="40" y="152"/>
                  <a:pt x="0" y="163"/>
                </a:cubicBezTo>
                <a:cubicBezTo>
                  <a:pt x="0" y="109"/>
                  <a:pt x="0" y="54"/>
                  <a:pt x="0" y="0"/>
                </a:cubicBezTo>
                <a:close/>
                <a:moveTo>
                  <a:pt x="14" y="23"/>
                </a:moveTo>
                <a:cubicBezTo>
                  <a:pt x="14" y="30"/>
                  <a:pt x="14" y="37"/>
                  <a:pt x="14" y="44"/>
                </a:cubicBezTo>
                <a:cubicBezTo>
                  <a:pt x="37" y="46"/>
                  <a:pt x="59" y="47"/>
                  <a:pt x="82" y="49"/>
                </a:cubicBezTo>
                <a:cubicBezTo>
                  <a:pt x="63" y="39"/>
                  <a:pt x="46" y="27"/>
                  <a:pt x="14" y="23"/>
                </a:cubicBezTo>
                <a:close/>
                <a:moveTo>
                  <a:pt x="163" y="204"/>
                </a:moveTo>
                <a:cubicBezTo>
                  <a:pt x="148" y="180"/>
                  <a:pt x="148" y="180"/>
                  <a:pt x="148" y="180"/>
                </a:cubicBezTo>
                <a:cubicBezTo>
                  <a:pt x="148" y="218"/>
                  <a:pt x="148" y="218"/>
                  <a:pt x="148" y="218"/>
                </a:cubicBezTo>
                <a:cubicBezTo>
                  <a:pt x="163" y="204"/>
                  <a:pt x="163" y="204"/>
                  <a:pt x="163" y="204"/>
                </a:cubicBezTo>
                <a:close/>
                <a:moveTo>
                  <a:pt x="128" y="219"/>
                </a:moveTo>
                <a:cubicBezTo>
                  <a:pt x="128" y="181"/>
                  <a:pt x="128" y="181"/>
                  <a:pt x="128" y="181"/>
                </a:cubicBezTo>
                <a:cubicBezTo>
                  <a:pt x="112" y="208"/>
                  <a:pt x="112" y="208"/>
                  <a:pt x="112" y="208"/>
                </a:cubicBezTo>
                <a:lnTo>
                  <a:pt x="128" y="2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1" name="Freeform 233"/>
          <p:cNvSpPr>
            <a:spLocks noEditPoints="1"/>
          </p:cNvSpPr>
          <p:nvPr/>
        </p:nvSpPr>
        <p:spPr bwMode="auto">
          <a:xfrm>
            <a:off x="8272463" y="4875213"/>
            <a:ext cx="254000" cy="403225"/>
          </a:xfrm>
          <a:custGeom>
            <a:avLst/>
            <a:gdLst>
              <a:gd name="T0" fmla="*/ 176 w 198"/>
              <a:gd name="T1" fmla="*/ 301 h 315"/>
              <a:gd name="T2" fmla="*/ 187 w 198"/>
              <a:gd name="T3" fmla="*/ 315 h 315"/>
              <a:gd name="T4" fmla="*/ 164 w 198"/>
              <a:gd name="T5" fmla="*/ 303 h 315"/>
              <a:gd name="T6" fmla="*/ 138 w 198"/>
              <a:gd name="T7" fmla="*/ 255 h 315"/>
              <a:gd name="T8" fmla="*/ 75 w 198"/>
              <a:gd name="T9" fmla="*/ 189 h 315"/>
              <a:gd name="T10" fmla="*/ 41 w 198"/>
              <a:gd name="T11" fmla="*/ 255 h 315"/>
              <a:gd name="T12" fmla="*/ 23 w 198"/>
              <a:gd name="T13" fmla="*/ 315 h 315"/>
              <a:gd name="T14" fmla="*/ 0 w 198"/>
              <a:gd name="T15" fmla="*/ 301 h 315"/>
              <a:gd name="T16" fmla="*/ 55 w 198"/>
              <a:gd name="T17" fmla="*/ 170 h 315"/>
              <a:gd name="T18" fmla="*/ 180 w 198"/>
              <a:gd name="T19" fmla="*/ 87 h 315"/>
              <a:gd name="T20" fmla="*/ 198 w 198"/>
              <a:gd name="T21" fmla="*/ 140 h 315"/>
              <a:gd name="T22" fmla="*/ 180 w 198"/>
              <a:gd name="T23" fmla="*/ 135 h 315"/>
              <a:gd name="T24" fmla="*/ 156 w 198"/>
              <a:gd name="T25" fmla="*/ 121 h 315"/>
              <a:gd name="T26" fmla="*/ 141 w 198"/>
              <a:gd name="T27" fmla="*/ 155 h 315"/>
              <a:gd name="T28" fmla="*/ 31 w 198"/>
              <a:gd name="T29" fmla="*/ 140 h 315"/>
              <a:gd name="T30" fmla="*/ 14 w 198"/>
              <a:gd name="T31" fmla="*/ 105 h 315"/>
              <a:gd name="T32" fmla="*/ 31 w 198"/>
              <a:gd name="T33" fmla="*/ 87 h 315"/>
              <a:gd name="T34" fmla="*/ 21 w 198"/>
              <a:gd name="T35" fmla="*/ 78 h 315"/>
              <a:gd name="T36" fmla="*/ 21 w 198"/>
              <a:gd name="T37" fmla="*/ 14 h 315"/>
              <a:gd name="T38" fmla="*/ 85 w 198"/>
              <a:gd name="T39" fmla="*/ 14 h 315"/>
              <a:gd name="T40" fmla="*/ 104 w 198"/>
              <a:gd name="T41" fmla="*/ 14 h 315"/>
              <a:gd name="T42" fmla="*/ 168 w 198"/>
              <a:gd name="T43" fmla="*/ 14 h 315"/>
              <a:gd name="T44" fmla="*/ 168 w 198"/>
              <a:gd name="T45" fmla="*/ 78 h 315"/>
              <a:gd name="T46" fmla="*/ 156 w 198"/>
              <a:gd name="T47" fmla="*/ 105 h 315"/>
              <a:gd name="T48" fmla="*/ 180 w 198"/>
              <a:gd name="T49" fmla="*/ 91 h 315"/>
              <a:gd name="T50" fmla="*/ 147 w 198"/>
              <a:gd name="T51" fmla="*/ 35 h 315"/>
              <a:gd name="T52" fmla="*/ 125 w 198"/>
              <a:gd name="T53" fmla="*/ 35 h 315"/>
              <a:gd name="T54" fmla="*/ 125 w 198"/>
              <a:gd name="T55" fmla="*/ 57 h 315"/>
              <a:gd name="T56" fmla="*/ 147 w 198"/>
              <a:gd name="T57" fmla="*/ 57 h 315"/>
              <a:gd name="T58" fmla="*/ 147 w 198"/>
              <a:gd name="T59" fmla="*/ 35 h 315"/>
              <a:gd name="T60" fmla="*/ 53 w 198"/>
              <a:gd name="T61" fmla="*/ 30 h 315"/>
              <a:gd name="T62" fmla="*/ 38 w 198"/>
              <a:gd name="T63" fmla="*/ 46 h 315"/>
              <a:gd name="T64" fmla="*/ 53 w 198"/>
              <a:gd name="T65" fmla="*/ 61 h 315"/>
              <a:gd name="T66" fmla="*/ 69 w 198"/>
              <a:gd name="T67" fmla="*/ 46 h 315"/>
              <a:gd name="T68" fmla="*/ 80 w 198"/>
              <a:gd name="T69" fmla="*/ 199 h 315"/>
              <a:gd name="T70" fmla="*/ 88 w 198"/>
              <a:gd name="T71" fmla="*/ 255 h 315"/>
              <a:gd name="T72" fmla="*/ 97 w 198"/>
              <a:gd name="T73" fmla="*/ 301 h 315"/>
              <a:gd name="T74" fmla="*/ 104 w 198"/>
              <a:gd name="T75" fmla="*/ 255 h 315"/>
              <a:gd name="T76" fmla="*/ 80 w 198"/>
              <a:gd name="T77" fmla="*/ 19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2" name="Freeform 234"/>
          <p:cNvSpPr>
            <a:spLocks noEditPoints="1"/>
          </p:cNvSpPr>
          <p:nvPr/>
        </p:nvSpPr>
        <p:spPr bwMode="auto">
          <a:xfrm>
            <a:off x="8893175" y="5549900"/>
            <a:ext cx="350838" cy="349250"/>
          </a:xfrm>
          <a:custGeom>
            <a:avLst/>
            <a:gdLst>
              <a:gd name="T0" fmla="*/ 122 w 244"/>
              <a:gd name="T1" fmla="*/ 0 h 243"/>
              <a:gd name="T2" fmla="*/ 208 w 244"/>
              <a:gd name="T3" fmla="*/ 35 h 243"/>
              <a:gd name="T4" fmla="*/ 244 w 244"/>
              <a:gd name="T5" fmla="*/ 121 h 243"/>
              <a:gd name="T6" fmla="*/ 208 w 244"/>
              <a:gd name="T7" fmla="*/ 208 h 243"/>
              <a:gd name="T8" fmla="*/ 122 w 244"/>
              <a:gd name="T9" fmla="*/ 243 h 243"/>
              <a:gd name="T10" fmla="*/ 36 w 244"/>
              <a:gd name="T11" fmla="*/ 208 h 243"/>
              <a:gd name="T12" fmla="*/ 0 w 244"/>
              <a:gd name="T13" fmla="*/ 121 h 243"/>
              <a:gd name="T14" fmla="*/ 36 w 244"/>
              <a:gd name="T15" fmla="*/ 35 h 243"/>
              <a:gd name="T16" fmla="*/ 122 w 244"/>
              <a:gd name="T17" fmla="*/ 0 h 243"/>
              <a:gd name="T18" fmla="*/ 170 w 244"/>
              <a:gd name="T19" fmla="*/ 135 h 243"/>
              <a:gd name="T20" fmla="*/ 172 w 244"/>
              <a:gd name="T21" fmla="*/ 109 h 243"/>
              <a:gd name="T22" fmla="*/ 139 w 244"/>
              <a:gd name="T23" fmla="*/ 90 h 243"/>
              <a:gd name="T24" fmla="*/ 109 w 244"/>
              <a:gd name="T25" fmla="*/ 72 h 243"/>
              <a:gd name="T26" fmla="*/ 85 w 244"/>
              <a:gd name="T27" fmla="*/ 84 h 243"/>
              <a:gd name="T28" fmla="*/ 85 w 244"/>
              <a:gd name="T29" fmla="*/ 121 h 243"/>
              <a:gd name="T30" fmla="*/ 85 w 244"/>
              <a:gd name="T31" fmla="*/ 157 h 243"/>
              <a:gd name="T32" fmla="*/ 107 w 244"/>
              <a:gd name="T33" fmla="*/ 172 h 243"/>
              <a:gd name="T34" fmla="*/ 139 w 244"/>
              <a:gd name="T35" fmla="*/ 153 h 243"/>
              <a:gd name="T36" fmla="*/ 170 w 244"/>
              <a:gd name="T37" fmla="*/ 135 h 243"/>
              <a:gd name="T38" fmla="*/ 178 w 244"/>
              <a:gd name="T39" fmla="*/ 66 h 243"/>
              <a:gd name="T40" fmla="*/ 122 w 244"/>
              <a:gd name="T41" fmla="*/ 43 h 243"/>
              <a:gd name="T42" fmla="*/ 67 w 244"/>
              <a:gd name="T43" fmla="*/ 66 h 243"/>
              <a:gd name="T44" fmla="*/ 44 w 244"/>
              <a:gd name="T45" fmla="*/ 121 h 243"/>
              <a:gd name="T46" fmla="*/ 67 w 244"/>
              <a:gd name="T47" fmla="*/ 177 h 243"/>
              <a:gd name="T48" fmla="*/ 122 w 244"/>
              <a:gd name="T49" fmla="*/ 200 h 243"/>
              <a:gd name="T50" fmla="*/ 178 w 244"/>
              <a:gd name="T51" fmla="*/ 177 h 243"/>
              <a:gd name="T52" fmla="*/ 201 w 244"/>
              <a:gd name="T53" fmla="*/ 121 h 243"/>
              <a:gd name="T54" fmla="*/ 178 w 244"/>
              <a:gd name="T55" fmla="*/ 6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44" h="243">
                <a:moveTo>
                  <a:pt x="122" y="0"/>
                </a:moveTo>
                <a:cubicBezTo>
                  <a:pt x="156" y="0"/>
                  <a:pt x="186" y="13"/>
                  <a:pt x="208" y="35"/>
                </a:cubicBezTo>
                <a:cubicBezTo>
                  <a:pt x="231" y="57"/>
                  <a:pt x="244" y="88"/>
                  <a:pt x="244" y="121"/>
                </a:cubicBezTo>
                <a:cubicBezTo>
                  <a:pt x="244" y="155"/>
                  <a:pt x="231" y="186"/>
                  <a:pt x="208" y="208"/>
                </a:cubicBezTo>
                <a:cubicBezTo>
                  <a:pt x="186" y="230"/>
                  <a:pt x="156" y="243"/>
                  <a:pt x="122" y="243"/>
                </a:cubicBezTo>
                <a:cubicBezTo>
                  <a:pt x="89" y="243"/>
                  <a:pt x="58" y="230"/>
                  <a:pt x="36" y="208"/>
                </a:cubicBezTo>
                <a:cubicBezTo>
                  <a:pt x="14" y="186"/>
                  <a:pt x="0" y="155"/>
                  <a:pt x="0" y="121"/>
                </a:cubicBezTo>
                <a:cubicBezTo>
                  <a:pt x="0" y="88"/>
                  <a:pt x="14" y="57"/>
                  <a:pt x="36" y="35"/>
                </a:cubicBezTo>
                <a:cubicBezTo>
                  <a:pt x="58" y="13"/>
                  <a:pt x="89" y="0"/>
                  <a:pt x="122" y="0"/>
                </a:cubicBezTo>
                <a:close/>
                <a:moveTo>
                  <a:pt x="170" y="135"/>
                </a:moveTo>
                <a:cubicBezTo>
                  <a:pt x="182" y="128"/>
                  <a:pt x="184" y="117"/>
                  <a:pt x="172" y="109"/>
                </a:cubicBezTo>
                <a:cubicBezTo>
                  <a:pt x="161" y="102"/>
                  <a:pt x="150" y="96"/>
                  <a:pt x="139" y="90"/>
                </a:cubicBezTo>
                <a:cubicBezTo>
                  <a:pt x="129" y="84"/>
                  <a:pt x="119" y="78"/>
                  <a:pt x="109" y="72"/>
                </a:cubicBezTo>
                <a:cubicBezTo>
                  <a:pt x="96" y="65"/>
                  <a:pt x="85" y="69"/>
                  <a:pt x="85" y="84"/>
                </a:cubicBezTo>
                <a:cubicBezTo>
                  <a:pt x="85" y="96"/>
                  <a:pt x="85" y="109"/>
                  <a:pt x="85" y="121"/>
                </a:cubicBezTo>
                <a:cubicBezTo>
                  <a:pt x="85" y="133"/>
                  <a:pt x="85" y="145"/>
                  <a:pt x="85" y="157"/>
                </a:cubicBezTo>
                <a:cubicBezTo>
                  <a:pt x="85" y="171"/>
                  <a:pt x="94" y="178"/>
                  <a:pt x="107" y="172"/>
                </a:cubicBezTo>
                <a:cubicBezTo>
                  <a:pt x="118" y="165"/>
                  <a:pt x="128" y="159"/>
                  <a:pt x="139" y="153"/>
                </a:cubicBezTo>
                <a:cubicBezTo>
                  <a:pt x="150" y="147"/>
                  <a:pt x="160" y="141"/>
                  <a:pt x="170" y="135"/>
                </a:cubicBezTo>
                <a:close/>
                <a:moveTo>
                  <a:pt x="178" y="66"/>
                </a:moveTo>
                <a:cubicBezTo>
                  <a:pt x="164" y="52"/>
                  <a:pt x="144" y="43"/>
                  <a:pt x="122" y="43"/>
                </a:cubicBezTo>
                <a:cubicBezTo>
                  <a:pt x="101" y="43"/>
                  <a:pt x="81" y="52"/>
                  <a:pt x="67" y="66"/>
                </a:cubicBezTo>
                <a:cubicBezTo>
                  <a:pt x="52" y="80"/>
                  <a:pt x="44" y="100"/>
                  <a:pt x="44" y="121"/>
                </a:cubicBezTo>
                <a:cubicBezTo>
                  <a:pt x="44" y="143"/>
                  <a:pt x="52" y="163"/>
                  <a:pt x="67" y="177"/>
                </a:cubicBezTo>
                <a:cubicBezTo>
                  <a:pt x="81" y="191"/>
                  <a:pt x="101" y="200"/>
                  <a:pt x="122" y="200"/>
                </a:cubicBezTo>
                <a:cubicBezTo>
                  <a:pt x="144" y="200"/>
                  <a:pt x="164" y="191"/>
                  <a:pt x="178" y="177"/>
                </a:cubicBezTo>
                <a:cubicBezTo>
                  <a:pt x="192" y="163"/>
                  <a:pt x="201" y="143"/>
                  <a:pt x="201" y="121"/>
                </a:cubicBezTo>
                <a:cubicBezTo>
                  <a:pt x="201" y="100"/>
                  <a:pt x="192" y="80"/>
                  <a:pt x="17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" name="Freeform 235"/>
          <p:cNvSpPr>
            <a:spLocks noEditPoints="1"/>
          </p:cNvSpPr>
          <p:nvPr/>
        </p:nvSpPr>
        <p:spPr bwMode="auto">
          <a:xfrm>
            <a:off x="9536113" y="5568950"/>
            <a:ext cx="409575" cy="333375"/>
          </a:xfrm>
          <a:custGeom>
            <a:avLst/>
            <a:gdLst>
              <a:gd name="T0" fmla="*/ 286 w 286"/>
              <a:gd name="T1" fmla="*/ 0 h 233"/>
              <a:gd name="T2" fmla="*/ 286 w 286"/>
              <a:gd name="T3" fmla="*/ 233 h 233"/>
              <a:gd name="T4" fmla="*/ 224 w 286"/>
              <a:gd name="T5" fmla="*/ 233 h 233"/>
              <a:gd name="T6" fmla="*/ 246 w 286"/>
              <a:gd name="T7" fmla="*/ 181 h 233"/>
              <a:gd name="T8" fmla="*/ 205 w 286"/>
              <a:gd name="T9" fmla="*/ 68 h 233"/>
              <a:gd name="T10" fmla="*/ 139 w 286"/>
              <a:gd name="T11" fmla="*/ 37 h 233"/>
              <a:gd name="T12" fmla="*/ 81 w 286"/>
              <a:gd name="T13" fmla="*/ 68 h 233"/>
              <a:gd name="T14" fmla="*/ 40 w 286"/>
              <a:gd name="T15" fmla="*/ 181 h 233"/>
              <a:gd name="T16" fmla="*/ 62 w 286"/>
              <a:gd name="T17" fmla="*/ 233 h 233"/>
              <a:gd name="T18" fmla="*/ 0 w 286"/>
              <a:gd name="T19" fmla="*/ 233 h 233"/>
              <a:gd name="T20" fmla="*/ 0 w 286"/>
              <a:gd name="T21" fmla="*/ 0 h 233"/>
              <a:gd name="T22" fmla="*/ 286 w 286"/>
              <a:gd name="T23" fmla="*/ 0 h 233"/>
              <a:gd name="T24" fmla="*/ 220 w 286"/>
              <a:gd name="T25" fmla="*/ 65 h 233"/>
              <a:gd name="T26" fmla="*/ 247 w 286"/>
              <a:gd name="T27" fmla="*/ 143 h 233"/>
              <a:gd name="T28" fmla="*/ 242 w 286"/>
              <a:gd name="T29" fmla="*/ 55 h 233"/>
              <a:gd name="T30" fmla="*/ 220 w 286"/>
              <a:gd name="T31" fmla="*/ 65 h 233"/>
              <a:gd name="T32" fmla="*/ 64 w 286"/>
              <a:gd name="T33" fmla="*/ 65 h 233"/>
              <a:gd name="T34" fmla="*/ 43 w 286"/>
              <a:gd name="T35" fmla="*/ 55 h 233"/>
              <a:gd name="T36" fmla="*/ 37 w 286"/>
              <a:gd name="T37" fmla="*/ 143 h 233"/>
              <a:gd name="T38" fmla="*/ 64 w 286"/>
              <a:gd name="T39" fmla="*/ 65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6" h="233">
                <a:moveTo>
                  <a:pt x="286" y="0"/>
                </a:moveTo>
                <a:cubicBezTo>
                  <a:pt x="286" y="233"/>
                  <a:pt x="286" y="233"/>
                  <a:pt x="286" y="233"/>
                </a:cubicBezTo>
                <a:cubicBezTo>
                  <a:pt x="224" y="233"/>
                  <a:pt x="224" y="233"/>
                  <a:pt x="224" y="233"/>
                </a:cubicBezTo>
                <a:cubicBezTo>
                  <a:pt x="222" y="218"/>
                  <a:pt x="220" y="195"/>
                  <a:pt x="246" y="181"/>
                </a:cubicBezTo>
                <a:cubicBezTo>
                  <a:pt x="221" y="148"/>
                  <a:pt x="208" y="110"/>
                  <a:pt x="205" y="68"/>
                </a:cubicBezTo>
                <a:cubicBezTo>
                  <a:pt x="180" y="72"/>
                  <a:pt x="153" y="62"/>
                  <a:pt x="139" y="37"/>
                </a:cubicBezTo>
                <a:cubicBezTo>
                  <a:pt x="127" y="59"/>
                  <a:pt x="104" y="70"/>
                  <a:pt x="81" y="68"/>
                </a:cubicBezTo>
                <a:cubicBezTo>
                  <a:pt x="78" y="111"/>
                  <a:pt x="65" y="149"/>
                  <a:pt x="40" y="181"/>
                </a:cubicBezTo>
                <a:cubicBezTo>
                  <a:pt x="66" y="195"/>
                  <a:pt x="64" y="218"/>
                  <a:pt x="6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cubicBezTo>
                  <a:pt x="95" y="0"/>
                  <a:pt x="191" y="0"/>
                  <a:pt x="286" y="0"/>
                </a:cubicBezTo>
                <a:close/>
                <a:moveTo>
                  <a:pt x="220" y="65"/>
                </a:moveTo>
                <a:cubicBezTo>
                  <a:pt x="224" y="103"/>
                  <a:pt x="234" y="127"/>
                  <a:pt x="247" y="143"/>
                </a:cubicBezTo>
                <a:cubicBezTo>
                  <a:pt x="245" y="113"/>
                  <a:pt x="244" y="84"/>
                  <a:pt x="242" y="55"/>
                </a:cubicBezTo>
                <a:cubicBezTo>
                  <a:pt x="235" y="58"/>
                  <a:pt x="228" y="62"/>
                  <a:pt x="220" y="65"/>
                </a:cubicBezTo>
                <a:close/>
                <a:moveTo>
                  <a:pt x="64" y="65"/>
                </a:moveTo>
                <a:cubicBezTo>
                  <a:pt x="57" y="62"/>
                  <a:pt x="50" y="58"/>
                  <a:pt x="43" y="55"/>
                </a:cubicBezTo>
                <a:cubicBezTo>
                  <a:pt x="41" y="84"/>
                  <a:pt x="39" y="113"/>
                  <a:pt x="37" y="143"/>
                </a:cubicBezTo>
                <a:cubicBezTo>
                  <a:pt x="50" y="127"/>
                  <a:pt x="61" y="103"/>
                  <a:pt x="64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" name="Freeform 236"/>
          <p:cNvSpPr>
            <a:spLocks noEditPoints="1"/>
          </p:cNvSpPr>
          <p:nvPr/>
        </p:nvSpPr>
        <p:spPr bwMode="auto">
          <a:xfrm>
            <a:off x="10260013" y="5534025"/>
            <a:ext cx="304800" cy="368300"/>
          </a:xfrm>
          <a:custGeom>
            <a:avLst/>
            <a:gdLst>
              <a:gd name="T0" fmla="*/ 18 w 213"/>
              <a:gd name="T1" fmla="*/ 54 h 256"/>
              <a:gd name="T2" fmla="*/ 42 w 213"/>
              <a:gd name="T3" fmla="*/ 30 h 256"/>
              <a:gd name="T4" fmla="*/ 80 w 213"/>
              <a:gd name="T5" fmla="*/ 26 h 256"/>
              <a:gd name="T6" fmla="*/ 112 w 213"/>
              <a:gd name="T7" fmla="*/ 0 h 256"/>
              <a:gd name="T8" fmla="*/ 135 w 213"/>
              <a:gd name="T9" fmla="*/ 10 h 256"/>
              <a:gd name="T10" fmla="*/ 153 w 213"/>
              <a:gd name="T11" fmla="*/ 21 h 256"/>
              <a:gd name="T12" fmla="*/ 204 w 213"/>
              <a:gd name="T13" fmla="*/ 76 h 256"/>
              <a:gd name="T14" fmla="*/ 35 w 213"/>
              <a:gd name="T15" fmla="*/ 256 h 256"/>
              <a:gd name="T16" fmla="*/ 89 w 213"/>
              <a:gd name="T17" fmla="*/ 153 h 256"/>
              <a:gd name="T18" fmla="*/ 88 w 213"/>
              <a:gd name="T19" fmla="*/ 139 h 256"/>
              <a:gd name="T20" fmla="*/ 77 w 213"/>
              <a:gd name="T21" fmla="*/ 164 h 256"/>
              <a:gd name="T22" fmla="*/ 84 w 213"/>
              <a:gd name="T23" fmla="*/ 149 h 256"/>
              <a:gd name="T24" fmla="*/ 83 w 213"/>
              <a:gd name="T25" fmla="*/ 151 h 256"/>
              <a:gd name="T26" fmla="*/ 106 w 213"/>
              <a:gd name="T27" fmla="*/ 164 h 256"/>
              <a:gd name="T28" fmla="*/ 113 w 213"/>
              <a:gd name="T29" fmla="*/ 143 h 256"/>
              <a:gd name="T30" fmla="*/ 99 w 213"/>
              <a:gd name="T31" fmla="*/ 160 h 256"/>
              <a:gd name="T32" fmla="*/ 106 w 213"/>
              <a:gd name="T33" fmla="*/ 141 h 256"/>
              <a:gd name="T34" fmla="*/ 106 w 213"/>
              <a:gd name="T35" fmla="*/ 161 h 256"/>
              <a:gd name="T36" fmla="*/ 134 w 213"/>
              <a:gd name="T37" fmla="*/ 153 h 256"/>
              <a:gd name="T38" fmla="*/ 134 w 213"/>
              <a:gd name="T39" fmla="*/ 139 h 256"/>
              <a:gd name="T40" fmla="*/ 122 w 213"/>
              <a:gd name="T41" fmla="*/ 164 h 256"/>
              <a:gd name="T42" fmla="*/ 130 w 213"/>
              <a:gd name="T43" fmla="*/ 149 h 256"/>
              <a:gd name="T44" fmla="*/ 128 w 213"/>
              <a:gd name="T45" fmla="*/ 151 h 256"/>
              <a:gd name="T46" fmla="*/ 90 w 213"/>
              <a:gd name="T47" fmla="*/ 173 h 256"/>
              <a:gd name="T48" fmla="*/ 77 w 213"/>
              <a:gd name="T49" fmla="*/ 190 h 256"/>
              <a:gd name="T50" fmla="*/ 90 w 213"/>
              <a:gd name="T51" fmla="*/ 191 h 256"/>
              <a:gd name="T52" fmla="*/ 84 w 213"/>
              <a:gd name="T53" fmla="*/ 191 h 256"/>
              <a:gd name="T54" fmla="*/ 83 w 213"/>
              <a:gd name="T55" fmla="*/ 173 h 256"/>
              <a:gd name="T56" fmla="*/ 84 w 213"/>
              <a:gd name="T57" fmla="*/ 178 h 256"/>
              <a:gd name="T58" fmla="*/ 97 w 213"/>
              <a:gd name="T59" fmla="*/ 195 h 256"/>
              <a:gd name="T60" fmla="*/ 104 w 213"/>
              <a:gd name="T61" fmla="*/ 173 h 256"/>
              <a:gd name="T62" fmla="*/ 91 w 213"/>
              <a:gd name="T63" fmla="*/ 190 h 256"/>
              <a:gd name="T64" fmla="*/ 97 w 213"/>
              <a:gd name="T65" fmla="*/ 172 h 256"/>
              <a:gd name="T66" fmla="*/ 97 w 213"/>
              <a:gd name="T67" fmla="*/ 192 h 256"/>
              <a:gd name="T68" fmla="*/ 118 w 213"/>
              <a:gd name="T69" fmla="*/ 188 h 256"/>
              <a:gd name="T70" fmla="*/ 119 w 213"/>
              <a:gd name="T71" fmla="*/ 176 h 256"/>
              <a:gd name="T72" fmla="*/ 112 w 213"/>
              <a:gd name="T73" fmla="*/ 169 h 256"/>
              <a:gd name="T74" fmla="*/ 111 w 213"/>
              <a:gd name="T75" fmla="*/ 195 h 256"/>
              <a:gd name="T76" fmla="*/ 113 w 213"/>
              <a:gd name="T77" fmla="*/ 187 h 256"/>
              <a:gd name="T78" fmla="*/ 114 w 213"/>
              <a:gd name="T79" fmla="*/ 195 h 256"/>
              <a:gd name="T80" fmla="*/ 113 w 213"/>
              <a:gd name="T81" fmla="*/ 173 h 256"/>
              <a:gd name="T82" fmla="*/ 113 w 213"/>
              <a:gd name="T83" fmla="*/ 178 h 256"/>
              <a:gd name="T84" fmla="*/ 130 w 213"/>
              <a:gd name="T85" fmla="*/ 169 h 256"/>
              <a:gd name="T86" fmla="*/ 120 w 213"/>
              <a:gd name="T87" fmla="*/ 169 h 256"/>
              <a:gd name="T88" fmla="*/ 125 w 213"/>
              <a:gd name="T89" fmla="*/ 181 h 256"/>
              <a:gd name="T90" fmla="*/ 29 w 213"/>
              <a:gd name="T91" fmla="*/ 76 h 256"/>
              <a:gd name="T92" fmla="*/ 174 w 213"/>
              <a:gd name="T93" fmla="*/ 51 h 256"/>
              <a:gd name="T94" fmla="*/ 139 w 213"/>
              <a:gd name="T95" fmla="*/ 45 h 256"/>
              <a:gd name="T96" fmla="*/ 124 w 213"/>
              <a:gd name="T97" fmla="*/ 34 h 256"/>
              <a:gd name="T98" fmla="*/ 120 w 213"/>
              <a:gd name="T99" fmla="*/ 24 h 256"/>
              <a:gd name="T100" fmla="*/ 103 w 213"/>
              <a:gd name="T101" fmla="*/ 24 h 256"/>
              <a:gd name="T102" fmla="*/ 101 w 213"/>
              <a:gd name="T103" fmla="*/ 38 h 256"/>
              <a:gd name="T104" fmla="*/ 96 w 213"/>
              <a:gd name="T105" fmla="*/ 52 h 256"/>
              <a:gd name="T106" fmla="*/ 90 w 213"/>
              <a:gd name="T107" fmla="*/ 55 h 256"/>
              <a:gd name="T108" fmla="*/ 69 w 213"/>
              <a:gd name="T109" fmla="*/ 44 h 256"/>
              <a:gd name="T110" fmla="*/ 56 w 213"/>
              <a:gd name="T111" fmla="*/ 45 h 256"/>
              <a:gd name="T112" fmla="*/ 44 w 213"/>
              <a:gd name="T113" fmla="*/ 62 h 256"/>
              <a:gd name="T114" fmla="*/ 179 w 213"/>
              <a:gd name="T115" fmla="*/ 131 h 256"/>
              <a:gd name="T116" fmla="*/ 167 w 213"/>
              <a:gd name="T117" fmla="*/ 20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3" h="256">
                <a:moveTo>
                  <a:pt x="0" y="76"/>
                </a:moveTo>
                <a:cubicBezTo>
                  <a:pt x="8" y="76"/>
                  <a:pt x="8" y="76"/>
                  <a:pt x="8" y="76"/>
                </a:cubicBezTo>
                <a:cubicBezTo>
                  <a:pt x="9" y="68"/>
                  <a:pt x="13" y="60"/>
                  <a:pt x="18" y="54"/>
                </a:cubicBezTo>
                <a:cubicBezTo>
                  <a:pt x="22" y="49"/>
                  <a:pt x="28" y="46"/>
                  <a:pt x="34" y="43"/>
                </a:cubicBezTo>
                <a:cubicBezTo>
                  <a:pt x="35" y="38"/>
                  <a:pt x="38" y="34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7" y="24"/>
                  <a:pt x="55" y="21"/>
                  <a:pt x="63" y="21"/>
                </a:cubicBezTo>
                <a:cubicBezTo>
                  <a:pt x="69" y="21"/>
                  <a:pt x="75" y="23"/>
                  <a:pt x="80" y="26"/>
                </a:cubicBezTo>
                <a:cubicBezTo>
                  <a:pt x="81" y="20"/>
                  <a:pt x="84" y="14"/>
                  <a:pt x="89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95" y="4"/>
                  <a:pt x="103" y="0"/>
                  <a:pt x="112" y="0"/>
                </a:cubicBezTo>
                <a:cubicBezTo>
                  <a:pt x="121" y="0"/>
                  <a:pt x="129" y="4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8" y="13"/>
                  <a:pt x="141" y="17"/>
                  <a:pt x="143" y="22"/>
                </a:cubicBezTo>
                <a:cubicBezTo>
                  <a:pt x="146" y="21"/>
                  <a:pt x="149" y="21"/>
                  <a:pt x="153" y="21"/>
                </a:cubicBezTo>
                <a:cubicBezTo>
                  <a:pt x="167" y="21"/>
                  <a:pt x="180" y="27"/>
                  <a:pt x="189" y="36"/>
                </a:cubicBezTo>
                <a:cubicBezTo>
                  <a:pt x="198" y="45"/>
                  <a:pt x="204" y="58"/>
                  <a:pt x="204" y="72"/>
                </a:cubicBezTo>
                <a:cubicBezTo>
                  <a:pt x="204" y="73"/>
                  <a:pt x="204" y="75"/>
                  <a:pt x="204" y="76"/>
                </a:cubicBezTo>
                <a:cubicBezTo>
                  <a:pt x="213" y="76"/>
                  <a:pt x="213" y="76"/>
                  <a:pt x="213" y="76"/>
                </a:cubicBezTo>
                <a:cubicBezTo>
                  <a:pt x="182" y="256"/>
                  <a:pt x="182" y="256"/>
                  <a:pt x="182" y="256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83" y="154"/>
                </a:moveTo>
                <a:cubicBezTo>
                  <a:pt x="86" y="154"/>
                  <a:pt x="88" y="154"/>
                  <a:pt x="89" y="153"/>
                </a:cubicBezTo>
                <a:cubicBezTo>
                  <a:pt x="90" y="153"/>
                  <a:pt x="90" y="151"/>
                  <a:pt x="90" y="150"/>
                </a:cubicBezTo>
                <a:cubicBezTo>
                  <a:pt x="90" y="142"/>
                  <a:pt x="90" y="142"/>
                  <a:pt x="90" y="142"/>
                </a:cubicBezTo>
                <a:cubicBezTo>
                  <a:pt x="90" y="141"/>
                  <a:pt x="90" y="139"/>
                  <a:pt x="88" y="139"/>
                </a:cubicBezTo>
                <a:cubicBezTo>
                  <a:pt x="87" y="138"/>
                  <a:pt x="85" y="138"/>
                  <a:pt x="83" y="138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7" y="164"/>
                  <a:pt x="77" y="164"/>
                  <a:pt x="77" y="164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3" y="154"/>
                  <a:pt x="83" y="154"/>
                  <a:pt x="83" y="154"/>
                </a:cubicBezTo>
                <a:close/>
                <a:moveTo>
                  <a:pt x="84" y="149"/>
                </a:moveTo>
                <a:cubicBezTo>
                  <a:pt x="84" y="143"/>
                  <a:pt x="84" y="143"/>
                  <a:pt x="84" y="143"/>
                </a:cubicBezTo>
                <a:cubicBezTo>
                  <a:pt x="84" y="142"/>
                  <a:pt x="84" y="142"/>
                  <a:pt x="83" y="142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84" y="151"/>
                  <a:pt x="84" y="150"/>
                  <a:pt x="84" y="149"/>
                </a:cubicBezTo>
                <a:close/>
                <a:moveTo>
                  <a:pt x="99" y="160"/>
                </a:moveTo>
                <a:cubicBezTo>
                  <a:pt x="99" y="163"/>
                  <a:pt x="102" y="164"/>
                  <a:pt x="106" y="164"/>
                </a:cubicBezTo>
                <a:cubicBezTo>
                  <a:pt x="108" y="164"/>
                  <a:pt x="110" y="164"/>
                  <a:pt x="111" y="163"/>
                </a:cubicBezTo>
                <a:cubicBezTo>
                  <a:pt x="112" y="162"/>
                  <a:pt x="113" y="161"/>
                  <a:pt x="113" y="160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39"/>
                  <a:pt x="110" y="138"/>
                  <a:pt x="106" y="138"/>
                </a:cubicBezTo>
                <a:cubicBezTo>
                  <a:pt x="102" y="138"/>
                  <a:pt x="99" y="139"/>
                  <a:pt x="99" y="143"/>
                </a:cubicBezTo>
                <a:cubicBezTo>
                  <a:pt x="99" y="160"/>
                  <a:pt x="99" y="160"/>
                  <a:pt x="99" y="160"/>
                </a:cubicBezTo>
                <a:close/>
                <a:moveTo>
                  <a:pt x="107" y="160"/>
                </a:moveTo>
                <a:cubicBezTo>
                  <a:pt x="107" y="142"/>
                  <a:pt x="107" y="142"/>
                  <a:pt x="107" y="142"/>
                </a:cubicBezTo>
                <a:cubicBezTo>
                  <a:pt x="107" y="141"/>
                  <a:pt x="107" y="141"/>
                  <a:pt x="106" y="141"/>
                </a:cubicBezTo>
                <a:cubicBezTo>
                  <a:pt x="105" y="141"/>
                  <a:pt x="105" y="141"/>
                  <a:pt x="105" y="142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60"/>
                  <a:pt x="105" y="161"/>
                  <a:pt x="106" y="161"/>
                </a:cubicBezTo>
                <a:cubicBezTo>
                  <a:pt x="107" y="161"/>
                  <a:pt x="107" y="160"/>
                  <a:pt x="107" y="160"/>
                </a:cubicBezTo>
                <a:close/>
                <a:moveTo>
                  <a:pt x="128" y="154"/>
                </a:moveTo>
                <a:cubicBezTo>
                  <a:pt x="131" y="154"/>
                  <a:pt x="133" y="154"/>
                  <a:pt x="134" y="153"/>
                </a:cubicBezTo>
                <a:cubicBezTo>
                  <a:pt x="135" y="153"/>
                  <a:pt x="135" y="151"/>
                  <a:pt x="135" y="150"/>
                </a:cubicBezTo>
                <a:cubicBezTo>
                  <a:pt x="135" y="142"/>
                  <a:pt x="135" y="142"/>
                  <a:pt x="135" y="142"/>
                </a:cubicBezTo>
                <a:cubicBezTo>
                  <a:pt x="135" y="141"/>
                  <a:pt x="135" y="139"/>
                  <a:pt x="134" y="139"/>
                </a:cubicBezTo>
                <a:cubicBezTo>
                  <a:pt x="132" y="138"/>
                  <a:pt x="131" y="138"/>
                  <a:pt x="128" y="138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54"/>
                  <a:pt x="128" y="154"/>
                  <a:pt x="128" y="154"/>
                </a:cubicBezTo>
                <a:close/>
                <a:moveTo>
                  <a:pt x="130" y="149"/>
                </a:moveTo>
                <a:cubicBezTo>
                  <a:pt x="130" y="143"/>
                  <a:pt x="130" y="143"/>
                  <a:pt x="130" y="143"/>
                </a:cubicBezTo>
                <a:cubicBezTo>
                  <a:pt x="130" y="142"/>
                  <a:pt x="129" y="142"/>
                  <a:pt x="128" y="142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29" y="151"/>
                  <a:pt x="130" y="150"/>
                  <a:pt x="130" y="149"/>
                </a:cubicBezTo>
                <a:close/>
                <a:moveTo>
                  <a:pt x="90" y="178"/>
                </a:moveTo>
                <a:cubicBezTo>
                  <a:pt x="90" y="173"/>
                  <a:pt x="90" y="173"/>
                  <a:pt x="90" y="173"/>
                </a:cubicBezTo>
                <a:cubicBezTo>
                  <a:pt x="90" y="170"/>
                  <a:pt x="88" y="168"/>
                  <a:pt x="84" y="168"/>
                </a:cubicBezTo>
                <a:cubicBezTo>
                  <a:pt x="79" y="168"/>
                  <a:pt x="77" y="170"/>
                  <a:pt x="77" y="173"/>
                </a:cubicBezTo>
                <a:cubicBezTo>
                  <a:pt x="77" y="190"/>
                  <a:pt x="77" y="190"/>
                  <a:pt x="77" y="190"/>
                </a:cubicBezTo>
                <a:cubicBezTo>
                  <a:pt x="77" y="194"/>
                  <a:pt x="79" y="195"/>
                  <a:pt x="84" y="195"/>
                </a:cubicBezTo>
                <a:cubicBezTo>
                  <a:pt x="85" y="195"/>
                  <a:pt x="87" y="195"/>
                  <a:pt x="88" y="194"/>
                </a:cubicBezTo>
                <a:cubicBezTo>
                  <a:pt x="89" y="193"/>
                  <a:pt x="90" y="192"/>
                  <a:pt x="90" y="191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84" y="191"/>
                  <a:pt x="84" y="191"/>
                  <a:pt x="84" y="191"/>
                </a:cubicBezTo>
                <a:cubicBezTo>
                  <a:pt x="84" y="191"/>
                  <a:pt x="84" y="192"/>
                  <a:pt x="84" y="192"/>
                </a:cubicBezTo>
                <a:cubicBezTo>
                  <a:pt x="83" y="192"/>
                  <a:pt x="83" y="191"/>
                  <a:pt x="83" y="191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3" y="172"/>
                  <a:pt x="83" y="172"/>
                  <a:pt x="84" y="172"/>
                </a:cubicBezTo>
                <a:cubicBezTo>
                  <a:pt x="84" y="172"/>
                  <a:pt x="84" y="172"/>
                  <a:pt x="84" y="173"/>
                </a:cubicBezTo>
                <a:cubicBezTo>
                  <a:pt x="84" y="178"/>
                  <a:pt x="84" y="178"/>
                  <a:pt x="84" y="178"/>
                </a:cubicBezTo>
                <a:cubicBezTo>
                  <a:pt x="90" y="178"/>
                  <a:pt x="90" y="178"/>
                  <a:pt x="90" y="178"/>
                </a:cubicBezTo>
                <a:close/>
                <a:moveTo>
                  <a:pt x="91" y="190"/>
                </a:moveTo>
                <a:cubicBezTo>
                  <a:pt x="91" y="194"/>
                  <a:pt x="93" y="195"/>
                  <a:pt x="97" y="195"/>
                </a:cubicBezTo>
                <a:cubicBezTo>
                  <a:pt x="99" y="195"/>
                  <a:pt x="101" y="195"/>
                  <a:pt x="102" y="194"/>
                </a:cubicBezTo>
                <a:cubicBezTo>
                  <a:pt x="103" y="193"/>
                  <a:pt x="104" y="192"/>
                  <a:pt x="104" y="190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4" y="170"/>
                  <a:pt x="102" y="168"/>
                  <a:pt x="97" y="168"/>
                </a:cubicBezTo>
                <a:cubicBezTo>
                  <a:pt x="93" y="168"/>
                  <a:pt x="91" y="170"/>
                  <a:pt x="91" y="173"/>
                </a:cubicBezTo>
                <a:cubicBezTo>
                  <a:pt x="91" y="190"/>
                  <a:pt x="91" y="190"/>
                  <a:pt x="91" y="190"/>
                </a:cubicBezTo>
                <a:close/>
                <a:moveTo>
                  <a:pt x="98" y="191"/>
                </a:moveTo>
                <a:cubicBezTo>
                  <a:pt x="98" y="173"/>
                  <a:pt x="98" y="173"/>
                  <a:pt x="98" y="173"/>
                </a:cubicBezTo>
                <a:cubicBezTo>
                  <a:pt x="98" y="172"/>
                  <a:pt x="98" y="172"/>
                  <a:pt x="97" y="172"/>
                </a:cubicBezTo>
                <a:cubicBezTo>
                  <a:pt x="97" y="172"/>
                  <a:pt x="96" y="172"/>
                  <a:pt x="96" y="173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6" y="191"/>
                  <a:pt x="97" y="192"/>
                  <a:pt x="97" y="192"/>
                </a:cubicBezTo>
                <a:cubicBezTo>
                  <a:pt x="98" y="192"/>
                  <a:pt x="98" y="191"/>
                  <a:pt x="98" y="191"/>
                </a:cubicBezTo>
                <a:close/>
                <a:moveTo>
                  <a:pt x="120" y="195"/>
                </a:moveTo>
                <a:cubicBezTo>
                  <a:pt x="119" y="194"/>
                  <a:pt x="118" y="192"/>
                  <a:pt x="118" y="188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9" y="183"/>
                  <a:pt x="117" y="181"/>
                  <a:pt x="115" y="181"/>
                </a:cubicBezTo>
                <a:cubicBezTo>
                  <a:pt x="117" y="180"/>
                  <a:pt x="119" y="178"/>
                  <a:pt x="119" y="176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19" y="172"/>
                  <a:pt x="118" y="170"/>
                  <a:pt x="117" y="170"/>
                </a:cubicBezTo>
                <a:cubicBezTo>
                  <a:pt x="116" y="169"/>
                  <a:pt x="114" y="169"/>
                  <a:pt x="112" y="169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5" y="195"/>
                  <a:pt x="105" y="195"/>
                  <a:pt x="105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2" y="182"/>
                  <a:pt x="113" y="183"/>
                  <a:pt x="113" y="184"/>
                </a:cubicBezTo>
                <a:cubicBezTo>
                  <a:pt x="113" y="184"/>
                  <a:pt x="113" y="185"/>
                  <a:pt x="113" y="187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92"/>
                  <a:pt x="113" y="194"/>
                  <a:pt x="114" y="195"/>
                </a:cubicBezTo>
                <a:cubicBezTo>
                  <a:pt x="120" y="195"/>
                  <a:pt x="120" y="195"/>
                  <a:pt x="120" y="195"/>
                </a:cubicBezTo>
                <a:close/>
                <a:moveTo>
                  <a:pt x="113" y="178"/>
                </a:moveTo>
                <a:cubicBezTo>
                  <a:pt x="113" y="173"/>
                  <a:pt x="113" y="173"/>
                  <a:pt x="113" y="173"/>
                </a:cubicBezTo>
                <a:cubicBezTo>
                  <a:pt x="113" y="172"/>
                  <a:pt x="112" y="172"/>
                  <a:pt x="111" y="172"/>
                </a:cubicBezTo>
                <a:cubicBezTo>
                  <a:pt x="111" y="179"/>
                  <a:pt x="111" y="179"/>
                  <a:pt x="111" y="179"/>
                </a:cubicBezTo>
                <a:cubicBezTo>
                  <a:pt x="112" y="179"/>
                  <a:pt x="113" y="179"/>
                  <a:pt x="113" y="178"/>
                </a:cubicBezTo>
                <a:close/>
                <a:moveTo>
                  <a:pt x="135" y="195"/>
                </a:moveTo>
                <a:cubicBezTo>
                  <a:pt x="135" y="169"/>
                  <a:pt x="135" y="169"/>
                  <a:pt x="135" y="169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5" y="195"/>
                  <a:pt x="125" y="195"/>
                  <a:pt x="125" y="195"/>
                </a:cubicBezTo>
                <a:cubicBezTo>
                  <a:pt x="125" y="181"/>
                  <a:pt x="125" y="181"/>
                  <a:pt x="125" y="181"/>
                </a:cubicBezTo>
                <a:cubicBezTo>
                  <a:pt x="129" y="195"/>
                  <a:pt x="129" y="195"/>
                  <a:pt x="129" y="195"/>
                </a:cubicBezTo>
                <a:cubicBezTo>
                  <a:pt x="135" y="195"/>
                  <a:pt x="135" y="195"/>
                  <a:pt x="135" y="195"/>
                </a:cubicBezTo>
                <a:close/>
                <a:moveTo>
                  <a:pt x="29" y="76"/>
                </a:moveTo>
                <a:cubicBezTo>
                  <a:pt x="183" y="76"/>
                  <a:pt x="183" y="76"/>
                  <a:pt x="183" y="76"/>
                </a:cubicBezTo>
                <a:cubicBezTo>
                  <a:pt x="183" y="75"/>
                  <a:pt x="183" y="73"/>
                  <a:pt x="183" y="72"/>
                </a:cubicBezTo>
                <a:cubicBezTo>
                  <a:pt x="183" y="64"/>
                  <a:pt x="180" y="56"/>
                  <a:pt x="174" y="51"/>
                </a:cubicBezTo>
                <a:cubicBezTo>
                  <a:pt x="169" y="45"/>
                  <a:pt x="161" y="42"/>
                  <a:pt x="153" y="42"/>
                </a:cubicBezTo>
                <a:cubicBezTo>
                  <a:pt x="150" y="42"/>
                  <a:pt x="148" y="42"/>
                  <a:pt x="145" y="43"/>
                </a:cubicBezTo>
                <a:cubicBezTo>
                  <a:pt x="143" y="43"/>
                  <a:pt x="141" y="44"/>
                  <a:pt x="139" y="45"/>
                </a:cubicBezTo>
                <a:cubicBezTo>
                  <a:pt x="137" y="46"/>
                  <a:pt x="135" y="47"/>
                  <a:pt x="132" y="46"/>
                </a:cubicBezTo>
                <a:cubicBezTo>
                  <a:pt x="127" y="45"/>
                  <a:pt x="123" y="40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29"/>
                  <a:pt x="122" y="26"/>
                  <a:pt x="120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18" y="22"/>
                  <a:pt x="115" y="21"/>
                  <a:pt x="112" y="21"/>
                </a:cubicBezTo>
                <a:cubicBezTo>
                  <a:pt x="109" y="21"/>
                  <a:pt x="106" y="22"/>
                  <a:pt x="104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1" y="26"/>
                  <a:pt x="100" y="29"/>
                  <a:pt x="100" y="33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1" y="36"/>
                  <a:pt x="101" y="37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3" y="43"/>
                  <a:pt x="101" y="49"/>
                  <a:pt x="96" y="52"/>
                </a:cubicBezTo>
                <a:cubicBezTo>
                  <a:pt x="95" y="52"/>
                  <a:pt x="94" y="53"/>
                  <a:pt x="92" y="53"/>
                </a:cubicBezTo>
                <a:cubicBezTo>
                  <a:pt x="91" y="54"/>
                  <a:pt x="91" y="55"/>
                  <a:pt x="90" y="55"/>
                </a:cubicBezTo>
                <a:cubicBezTo>
                  <a:pt x="90" y="55"/>
                  <a:pt x="90" y="55"/>
                  <a:pt x="90" y="55"/>
                </a:cubicBezTo>
                <a:cubicBezTo>
                  <a:pt x="88" y="56"/>
                  <a:pt x="87" y="57"/>
                  <a:pt x="85" y="58"/>
                </a:cubicBezTo>
                <a:cubicBezTo>
                  <a:pt x="79" y="59"/>
                  <a:pt x="74" y="55"/>
                  <a:pt x="73" y="49"/>
                </a:cubicBezTo>
                <a:cubicBezTo>
                  <a:pt x="72" y="47"/>
                  <a:pt x="71" y="45"/>
                  <a:pt x="69" y="44"/>
                </a:cubicBezTo>
                <a:cubicBezTo>
                  <a:pt x="68" y="43"/>
                  <a:pt x="66" y="42"/>
                  <a:pt x="63" y="42"/>
                </a:cubicBezTo>
                <a:cubicBezTo>
                  <a:pt x="61" y="42"/>
                  <a:pt x="58" y="43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5" y="46"/>
                  <a:pt x="54" y="49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7"/>
                  <a:pt x="50" y="62"/>
                  <a:pt x="44" y="62"/>
                </a:cubicBezTo>
                <a:cubicBezTo>
                  <a:pt x="40" y="63"/>
                  <a:pt x="36" y="65"/>
                  <a:pt x="33" y="68"/>
                </a:cubicBezTo>
                <a:cubicBezTo>
                  <a:pt x="31" y="70"/>
                  <a:pt x="30" y="73"/>
                  <a:pt x="29" y="76"/>
                </a:cubicBezTo>
                <a:close/>
                <a:moveTo>
                  <a:pt x="179" y="131"/>
                </a:moveTo>
                <a:cubicBezTo>
                  <a:pt x="35" y="131"/>
                  <a:pt x="35" y="131"/>
                  <a:pt x="35" y="131"/>
                </a:cubicBezTo>
                <a:cubicBezTo>
                  <a:pt x="48" y="200"/>
                  <a:pt x="48" y="200"/>
                  <a:pt x="48" y="200"/>
                </a:cubicBezTo>
                <a:cubicBezTo>
                  <a:pt x="167" y="200"/>
                  <a:pt x="167" y="200"/>
                  <a:pt x="167" y="200"/>
                </a:cubicBezTo>
                <a:lnTo>
                  <a:pt x="179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5" name="Freeform 238"/>
          <p:cNvSpPr>
            <a:spLocks noEditPoints="1"/>
          </p:cNvSpPr>
          <p:nvPr/>
        </p:nvSpPr>
        <p:spPr bwMode="auto">
          <a:xfrm>
            <a:off x="8174038" y="5545138"/>
            <a:ext cx="431800" cy="355600"/>
          </a:xfrm>
          <a:custGeom>
            <a:avLst/>
            <a:gdLst>
              <a:gd name="T0" fmla="*/ 122 w 300"/>
              <a:gd name="T1" fmla="*/ 0 h 247"/>
              <a:gd name="T2" fmla="*/ 208 w 300"/>
              <a:gd name="T3" fmla="*/ 36 h 247"/>
              <a:gd name="T4" fmla="*/ 244 w 300"/>
              <a:gd name="T5" fmla="*/ 122 h 247"/>
              <a:gd name="T6" fmla="*/ 208 w 300"/>
              <a:gd name="T7" fmla="*/ 208 h 247"/>
              <a:gd name="T8" fmla="*/ 122 w 300"/>
              <a:gd name="T9" fmla="*/ 244 h 247"/>
              <a:gd name="T10" fmla="*/ 35 w 300"/>
              <a:gd name="T11" fmla="*/ 208 h 247"/>
              <a:gd name="T12" fmla="*/ 0 w 300"/>
              <a:gd name="T13" fmla="*/ 122 h 247"/>
              <a:gd name="T14" fmla="*/ 35 w 300"/>
              <a:gd name="T15" fmla="*/ 36 h 247"/>
              <a:gd name="T16" fmla="*/ 122 w 300"/>
              <a:gd name="T17" fmla="*/ 0 h 247"/>
              <a:gd name="T18" fmla="*/ 175 w 300"/>
              <a:gd name="T19" fmla="*/ 245 h 247"/>
              <a:gd name="T20" fmla="*/ 300 w 300"/>
              <a:gd name="T21" fmla="*/ 158 h 247"/>
              <a:gd name="T22" fmla="*/ 298 w 300"/>
              <a:gd name="T23" fmla="*/ 126 h 247"/>
              <a:gd name="T24" fmla="*/ 175 w 300"/>
              <a:gd name="T25" fmla="*/ 245 h 247"/>
              <a:gd name="T26" fmla="*/ 130 w 300"/>
              <a:gd name="T27" fmla="*/ 80 h 247"/>
              <a:gd name="T28" fmla="*/ 151 w 300"/>
              <a:gd name="T29" fmla="*/ 91 h 247"/>
              <a:gd name="T30" fmla="*/ 181 w 300"/>
              <a:gd name="T31" fmla="*/ 71 h 247"/>
              <a:gd name="T32" fmla="*/ 177 w 300"/>
              <a:gd name="T33" fmla="*/ 66 h 247"/>
              <a:gd name="T34" fmla="*/ 130 w 300"/>
              <a:gd name="T35" fmla="*/ 44 h 247"/>
              <a:gd name="T36" fmla="*/ 130 w 300"/>
              <a:gd name="T37" fmla="*/ 80 h 247"/>
              <a:gd name="T38" fmla="*/ 162 w 300"/>
              <a:gd name="T39" fmla="*/ 108 h 247"/>
              <a:gd name="T40" fmla="*/ 164 w 300"/>
              <a:gd name="T41" fmla="*/ 122 h 247"/>
              <a:gd name="T42" fmla="*/ 161 w 300"/>
              <a:gd name="T43" fmla="*/ 138 h 247"/>
              <a:gd name="T44" fmla="*/ 192 w 300"/>
              <a:gd name="T45" fmla="*/ 157 h 247"/>
              <a:gd name="T46" fmla="*/ 200 w 300"/>
              <a:gd name="T47" fmla="*/ 122 h 247"/>
              <a:gd name="T48" fmla="*/ 192 w 300"/>
              <a:gd name="T49" fmla="*/ 87 h 247"/>
              <a:gd name="T50" fmla="*/ 162 w 300"/>
              <a:gd name="T51" fmla="*/ 108 h 247"/>
              <a:gd name="T52" fmla="*/ 149 w 300"/>
              <a:gd name="T53" fmla="*/ 154 h 247"/>
              <a:gd name="T54" fmla="*/ 130 w 300"/>
              <a:gd name="T55" fmla="*/ 164 h 247"/>
              <a:gd name="T56" fmla="*/ 130 w 300"/>
              <a:gd name="T57" fmla="*/ 200 h 247"/>
              <a:gd name="T58" fmla="*/ 177 w 300"/>
              <a:gd name="T59" fmla="*/ 178 h 247"/>
              <a:gd name="T60" fmla="*/ 181 w 300"/>
              <a:gd name="T61" fmla="*/ 174 h 247"/>
              <a:gd name="T62" fmla="*/ 149 w 300"/>
              <a:gd name="T63" fmla="*/ 154 h 247"/>
              <a:gd name="T64" fmla="*/ 110 w 300"/>
              <a:gd name="T65" fmla="*/ 163 h 247"/>
              <a:gd name="T66" fmla="*/ 94 w 300"/>
              <a:gd name="T67" fmla="*/ 155 h 247"/>
              <a:gd name="T68" fmla="*/ 64 w 300"/>
              <a:gd name="T69" fmla="*/ 176 h 247"/>
              <a:gd name="T70" fmla="*/ 66 w 300"/>
              <a:gd name="T71" fmla="*/ 178 h 247"/>
              <a:gd name="T72" fmla="*/ 110 w 300"/>
              <a:gd name="T73" fmla="*/ 200 h 247"/>
              <a:gd name="T74" fmla="*/ 110 w 300"/>
              <a:gd name="T75" fmla="*/ 163 h 247"/>
              <a:gd name="T76" fmla="*/ 82 w 300"/>
              <a:gd name="T77" fmla="*/ 139 h 247"/>
              <a:gd name="T78" fmla="*/ 79 w 300"/>
              <a:gd name="T79" fmla="*/ 122 h 247"/>
              <a:gd name="T80" fmla="*/ 80 w 300"/>
              <a:gd name="T81" fmla="*/ 111 h 247"/>
              <a:gd name="T82" fmla="*/ 49 w 300"/>
              <a:gd name="T83" fmla="*/ 92 h 247"/>
              <a:gd name="T84" fmla="*/ 43 w 300"/>
              <a:gd name="T85" fmla="*/ 122 h 247"/>
              <a:gd name="T86" fmla="*/ 52 w 300"/>
              <a:gd name="T87" fmla="*/ 159 h 247"/>
              <a:gd name="T88" fmla="*/ 82 w 300"/>
              <a:gd name="T89" fmla="*/ 139 h 247"/>
              <a:gd name="T90" fmla="*/ 90 w 300"/>
              <a:gd name="T91" fmla="*/ 94 h 247"/>
              <a:gd name="T92" fmla="*/ 91 w 300"/>
              <a:gd name="T93" fmla="*/ 92 h 247"/>
              <a:gd name="T94" fmla="*/ 110 w 300"/>
              <a:gd name="T95" fmla="*/ 81 h 247"/>
              <a:gd name="T96" fmla="*/ 110 w 300"/>
              <a:gd name="T97" fmla="*/ 44 h 247"/>
              <a:gd name="T98" fmla="*/ 66 w 300"/>
              <a:gd name="T99" fmla="*/ 66 h 247"/>
              <a:gd name="T100" fmla="*/ 59 w 300"/>
              <a:gd name="T101" fmla="*/ 74 h 247"/>
              <a:gd name="T102" fmla="*/ 90 w 300"/>
              <a:gd name="T103" fmla="*/ 9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0" h="247">
                <a:moveTo>
                  <a:pt x="122" y="0"/>
                </a:moveTo>
                <a:cubicBezTo>
                  <a:pt x="155" y="0"/>
                  <a:pt x="186" y="14"/>
                  <a:pt x="208" y="36"/>
                </a:cubicBezTo>
                <a:cubicBezTo>
                  <a:pt x="230" y="58"/>
                  <a:pt x="244" y="88"/>
                  <a:pt x="244" y="122"/>
                </a:cubicBezTo>
                <a:cubicBezTo>
                  <a:pt x="244" y="156"/>
                  <a:pt x="230" y="186"/>
                  <a:pt x="208" y="208"/>
                </a:cubicBezTo>
                <a:cubicBezTo>
                  <a:pt x="186" y="230"/>
                  <a:pt x="155" y="244"/>
                  <a:pt x="122" y="244"/>
                </a:cubicBezTo>
                <a:cubicBezTo>
                  <a:pt x="88" y="244"/>
                  <a:pt x="57" y="230"/>
                  <a:pt x="35" y="208"/>
                </a:cubicBezTo>
                <a:cubicBezTo>
                  <a:pt x="13" y="186"/>
                  <a:pt x="0" y="156"/>
                  <a:pt x="0" y="122"/>
                </a:cubicBezTo>
                <a:cubicBezTo>
                  <a:pt x="0" y="88"/>
                  <a:pt x="13" y="58"/>
                  <a:pt x="35" y="36"/>
                </a:cubicBezTo>
                <a:cubicBezTo>
                  <a:pt x="57" y="14"/>
                  <a:pt x="88" y="0"/>
                  <a:pt x="122" y="0"/>
                </a:cubicBezTo>
                <a:close/>
                <a:moveTo>
                  <a:pt x="175" y="245"/>
                </a:moveTo>
                <a:cubicBezTo>
                  <a:pt x="292" y="247"/>
                  <a:pt x="257" y="150"/>
                  <a:pt x="300" y="158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30" y="122"/>
                  <a:pt x="286" y="229"/>
                  <a:pt x="175" y="245"/>
                </a:cubicBezTo>
                <a:close/>
                <a:moveTo>
                  <a:pt x="130" y="80"/>
                </a:moveTo>
                <a:cubicBezTo>
                  <a:pt x="139" y="82"/>
                  <a:pt x="146" y="86"/>
                  <a:pt x="151" y="9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0" y="69"/>
                  <a:pt x="179" y="68"/>
                  <a:pt x="177" y="66"/>
                </a:cubicBezTo>
                <a:cubicBezTo>
                  <a:pt x="165" y="54"/>
                  <a:pt x="149" y="46"/>
                  <a:pt x="130" y="44"/>
                </a:cubicBezTo>
                <a:cubicBezTo>
                  <a:pt x="130" y="80"/>
                  <a:pt x="130" y="80"/>
                  <a:pt x="130" y="80"/>
                </a:cubicBezTo>
                <a:close/>
                <a:moveTo>
                  <a:pt x="162" y="108"/>
                </a:moveTo>
                <a:cubicBezTo>
                  <a:pt x="164" y="112"/>
                  <a:pt x="164" y="117"/>
                  <a:pt x="164" y="122"/>
                </a:cubicBezTo>
                <a:cubicBezTo>
                  <a:pt x="164" y="128"/>
                  <a:pt x="163" y="133"/>
                  <a:pt x="161" y="138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7" y="147"/>
                  <a:pt x="200" y="135"/>
                  <a:pt x="200" y="122"/>
                </a:cubicBezTo>
                <a:cubicBezTo>
                  <a:pt x="200" y="110"/>
                  <a:pt x="197" y="98"/>
                  <a:pt x="192" y="87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49" y="154"/>
                </a:moveTo>
                <a:cubicBezTo>
                  <a:pt x="144" y="159"/>
                  <a:pt x="138" y="162"/>
                  <a:pt x="130" y="164"/>
                </a:cubicBezTo>
                <a:cubicBezTo>
                  <a:pt x="130" y="200"/>
                  <a:pt x="130" y="200"/>
                  <a:pt x="130" y="200"/>
                </a:cubicBezTo>
                <a:cubicBezTo>
                  <a:pt x="149" y="198"/>
                  <a:pt x="165" y="190"/>
                  <a:pt x="177" y="178"/>
                </a:cubicBezTo>
                <a:cubicBezTo>
                  <a:pt x="178" y="176"/>
                  <a:pt x="180" y="175"/>
                  <a:pt x="181" y="174"/>
                </a:cubicBezTo>
                <a:cubicBezTo>
                  <a:pt x="149" y="154"/>
                  <a:pt x="149" y="154"/>
                  <a:pt x="149" y="154"/>
                </a:cubicBezTo>
                <a:close/>
                <a:moveTo>
                  <a:pt x="110" y="163"/>
                </a:moveTo>
                <a:cubicBezTo>
                  <a:pt x="104" y="162"/>
                  <a:pt x="99" y="159"/>
                  <a:pt x="94" y="15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5" y="176"/>
                  <a:pt x="65" y="177"/>
                  <a:pt x="66" y="178"/>
                </a:cubicBezTo>
                <a:cubicBezTo>
                  <a:pt x="78" y="189"/>
                  <a:pt x="93" y="197"/>
                  <a:pt x="110" y="200"/>
                </a:cubicBezTo>
                <a:cubicBezTo>
                  <a:pt x="110" y="163"/>
                  <a:pt x="110" y="163"/>
                  <a:pt x="110" y="163"/>
                </a:cubicBezTo>
                <a:close/>
                <a:moveTo>
                  <a:pt x="82" y="139"/>
                </a:moveTo>
                <a:cubicBezTo>
                  <a:pt x="80" y="134"/>
                  <a:pt x="79" y="128"/>
                  <a:pt x="79" y="122"/>
                </a:cubicBezTo>
                <a:cubicBezTo>
                  <a:pt x="79" y="118"/>
                  <a:pt x="79" y="115"/>
                  <a:pt x="80" y="111"/>
                </a:cubicBezTo>
                <a:cubicBezTo>
                  <a:pt x="49" y="92"/>
                  <a:pt x="49" y="92"/>
                  <a:pt x="49" y="92"/>
                </a:cubicBezTo>
                <a:cubicBezTo>
                  <a:pt x="45" y="101"/>
                  <a:pt x="43" y="111"/>
                  <a:pt x="43" y="122"/>
                </a:cubicBezTo>
                <a:cubicBezTo>
                  <a:pt x="43" y="135"/>
                  <a:pt x="46" y="148"/>
                  <a:pt x="52" y="159"/>
                </a:cubicBezTo>
                <a:cubicBezTo>
                  <a:pt x="82" y="139"/>
                  <a:pt x="82" y="139"/>
                  <a:pt x="82" y="139"/>
                </a:cubicBezTo>
                <a:close/>
                <a:moveTo>
                  <a:pt x="90" y="94"/>
                </a:moveTo>
                <a:cubicBezTo>
                  <a:pt x="90" y="93"/>
                  <a:pt x="91" y="92"/>
                  <a:pt x="91" y="92"/>
                </a:cubicBezTo>
                <a:cubicBezTo>
                  <a:pt x="97" y="86"/>
                  <a:pt x="103" y="83"/>
                  <a:pt x="110" y="81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93" y="46"/>
                  <a:pt x="78" y="55"/>
                  <a:pt x="66" y="66"/>
                </a:cubicBezTo>
                <a:cubicBezTo>
                  <a:pt x="63" y="69"/>
                  <a:pt x="61" y="72"/>
                  <a:pt x="59" y="74"/>
                </a:cubicBezTo>
                <a:lnTo>
                  <a:pt x="90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Freeform 242"/>
          <p:cNvSpPr>
            <a:spLocks noEditPoints="1"/>
          </p:cNvSpPr>
          <p:nvPr/>
        </p:nvSpPr>
        <p:spPr bwMode="auto">
          <a:xfrm>
            <a:off x="8253413" y="4310063"/>
            <a:ext cx="319088" cy="206375"/>
          </a:xfrm>
          <a:custGeom>
            <a:avLst/>
            <a:gdLst>
              <a:gd name="T0" fmla="*/ 0 w 251"/>
              <a:gd name="T1" fmla="*/ 40 h 161"/>
              <a:gd name="T2" fmla="*/ 127 w 251"/>
              <a:gd name="T3" fmla="*/ 31 h 161"/>
              <a:gd name="T4" fmla="*/ 136 w 251"/>
              <a:gd name="T5" fmla="*/ 19 h 161"/>
              <a:gd name="T6" fmla="*/ 183 w 251"/>
              <a:gd name="T7" fmla="*/ 0 h 161"/>
              <a:gd name="T8" fmla="*/ 229 w 251"/>
              <a:gd name="T9" fmla="*/ 19 h 161"/>
              <a:gd name="T10" fmla="*/ 243 w 251"/>
              <a:gd name="T11" fmla="*/ 39 h 161"/>
              <a:gd name="T12" fmla="*/ 251 w 251"/>
              <a:gd name="T13" fmla="*/ 40 h 161"/>
              <a:gd name="T14" fmla="*/ 251 w 251"/>
              <a:gd name="T15" fmla="*/ 130 h 161"/>
              <a:gd name="T16" fmla="*/ 231 w 251"/>
              <a:gd name="T17" fmla="*/ 132 h 161"/>
              <a:gd name="T18" fmla="*/ 231 w 251"/>
              <a:gd name="T19" fmla="*/ 161 h 161"/>
              <a:gd name="T20" fmla="*/ 213 w 251"/>
              <a:gd name="T21" fmla="*/ 161 h 161"/>
              <a:gd name="T22" fmla="*/ 204 w 251"/>
              <a:gd name="T23" fmla="*/ 135 h 161"/>
              <a:gd name="T24" fmla="*/ 47 w 251"/>
              <a:gd name="T25" fmla="*/ 136 h 161"/>
              <a:gd name="T26" fmla="*/ 38 w 251"/>
              <a:gd name="T27" fmla="*/ 161 h 161"/>
              <a:gd name="T28" fmla="*/ 20 w 251"/>
              <a:gd name="T29" fmla="*/ 161 h 161"/>
              <a:gd name="T30" fmla="*/ 20 w 251"/>
              <a:gd name="T31" fmla="*/ 132 h 161"/>
              <a:gd name="T32" fmla="*/ 0 w 251"/>
              <a:gd name="T33" fmla="*/ 130 h 161"/>
              <a:gd name="T34" fmla="*/ 0 w 251"/>
              <a:gd name="T35" fmla="*/ 40 h 161"/>
              <a:gd name="T36" fmla="*/ 183 w 251"/>
              <a:gd name="T37" fmla="*/ 42 h 161"/>
              <a:gd name="T38" fmla="*/ 157 w 251"/>
              <a:gd name="T39" fmla="*/ 53 h 161"/>
              <a:gd name="T40" fmla="*/ 161 w 251"/>
              <a:gd name="T41" fmla="*/ 81 h 161"/>
              <a:gd name="T42" fmla="*/ 179 w 251"/>
              <a:gd name="T43" fmla="*/ 65 h 161"/>
              <a:gd name="T44" fmla="*/ 183 w 251"/>
              <a:gd name="T45" fmla="*/ 42 h 161"/>
              <a:gd name="T46" fmla="*/ 211 w 251"/>
              <a:gd name="T47" fmla="*/ 38 h 161"/>
              <a:gd name="T48" fmla="*/ 183 w 251"/>
              <a:gd name="T49" fmla="*/ 26 h 161"/>
              <a:gd name="T50" fmla="*/ 155 w 251"/>
              <a:gd name="T51" fmla="*/ 38 h 161"/>
              <a:gd name="T52" fmla="*/ 143 w 251"/>
              <a:gd name="T53" fmla="*/ 66 h 161"/>
              <a:gd name="T54" fmla="*/ 155 w 251"/>
              <a:gd name="T55" fmla="*/ 94 h 161"/>
              <a:gd name="T56" fmla="*/ 183 w 251"/>
              <a:gd name="T57" fmla="*/ 106 h 161"/>
              <a:gd name="T58" fmla="*/ 211 w 251"/>
              <a:gd name="T59" fmla="*/ 94 h 161"/>
              <a:gd name="T60" fmla="*/ 222 w 251"/>
              <a:gd name="T61" fmla="*/ 66 h 161"/>
              <a:gd name="T62" fmla="*/ 211 w 251"/>
              <a:gd name="T63" fmla="*/ 38 h 161"/>
              <a:gd name="T64" fmla="*/ 30 w 251"/>
              <a:gd name="T65" fmla="*/ 97 h 161"/>
              <a:gd name="T66" fmla="*/ 30 w 251"/>
              <a:gd name="T67" fmla="*/ 106 h 161"/>
              <a:gd name="T68" fmla="*/ 100 w 251"/>
              <a:gd name="T69" fmla="*/ 106 h 161"/>
              <a:gd name="T70" fmla="*/ 100 w 251"/>
              <a:gd name="T71" fmla="*/ 97 h 161"/>
              <a:gd name="T72" fmla="*/ 30 w 251"/>
              <a:gd name="T73" fmla="*/ 97 h 161"/>
              <a:gd name="T74" fmla="*/ 30 w 251"/>
              <a:gd name="T75" fmla="*/ 57 h 161"/>
              <a:gd name="T76" fmla="*/ 30 w 251"/>
              <a:gd name="T77" fmla="*/ 67 h 161"/>
              <a:gd name="T78" fmla="*/ 100 w 251"/>
              <a:gd name="T79" fmla="*/ 67 h 161"/>
              <a:gd name="T80" fmla="*/ 100 w 251"/>
              <a:gd name="T81" fmla="*/ 57 h 161"/>
              <a:gd name="T82" fmla="*/ 30 w 251"/>
              <a:gd name="T83" fmla="*/ 57 h 161"/>
              <a:gd name="T84" fmla="*/ 30 w 251"/>
              <a:gd name="T85" fmla="*/ 77 h 161"/>
              <a:gd name="T86" fmla="*/ 30 w 251"/>
              <a:gd name="T87" fmla="*/ 86 h 161"/>
              <a:gd name="T88" fmla="*/ 100 w 251"/>
              <a:gd name="T89" fmla="*/ 86 h 161"/>
              <a:gd name="T90" fmla="*/ 100 w 251"/>
              <a:gd name="T91" fmla="*/ 77 h 161"/>
              <a:gd name="T92" fmla="*/ 30 w 251"/>
              <a:gd name="T93" fmla="*/ 7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1" h="161">
                <a:moveTo>
                  <a:pt x="0" y="40"/>
                </a:moveTo>
                <a:cubicBezTo>
                  <a:pt x="43" y="34"/>
                  <a:pt x="85" y="31"/>
                  <a:pt x="127" y="31"/>
                </a:cubicBezTo>
                <a:cubicBezTo>
                  <a:pt x="129" y="27"/>
                  <a:pt x="132" y="23"/>
                  <a:pt x="136" y="19"/>
                </a:cubicBezTo>
                <a:cubicBezTo>
                  <a:pt x="148" y="7"/>
                  <a:pt x="164" y="0"/>
                  <a:pt x="183" y="0"/>
                </a:cubicBezTo>
                <a:cubicBezTo>
                  <a:pt x="201" y="0"/>
                  <a:pt x="217" y="7"/>
                  <a:pt x="229" y="19"/>
                </a:cubicBezTo>
                <a:cubicBezTo>
                  <a:pt x="235" y="25"/>
                  <a:pt x="239" y="31"/>
                  <a:pt x="243" y="39"/>
                </a:cubicBezTo>
                <a:cubicBezTo>
                  <a:pt x="245" y="39"/>
                  <a:pt x="248" y="39"/>
                  <a:pt x="251" y="40"/>
                </a:cubicBezTo>
                <a:cubicBezTo>
                  <a:pt x="251" y="70"/>
                  <a:pt x="251" y="100"/>
                  <a:pt x="251" y="130"/>
                </a:cubicBezTo>
                <a:cubicBezTo>
                  <a:pt x="244" y="131"/>
                  <a:pt x="238" y="131"/>
                  <a:pt x="231" y="132"/>
                </a:cubicBezTo>
                <a:cubicBezTo>
                  <a:pt x="231" y="161"/>
                  <a:pt x="231" y="161"/>
                  <a:pt x="231" y="161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151" y="140"/>
                  <a:pt x="99" y="141"/>
                  <a:pt x="47" y="136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3" y="132"/>
                  <a:pt x="7" y="131"/>
                  <a:pt x="0" y="130"/>
                </a:cubicBezTo>
                <a:cubicBezTo>
                  <a:pt x="0" y="100"/>
                  <a:pt x="0" y="70"/>
                  <a:pt x="0" y="40"/>
                </a:cubicBezTo>
                <a:close/>
                <a:moveTo>
                  <a:pt x="183" y="42"/>
                </a:moveTo>
                <a:cubicBezTo>
                  <a:pt x="175" y="37"/>
                  <a:pt x="163" y="42"/>
                  <a:pt x="157" y="53"/>
                </a:cubicBezTo>
                <a:cubicBezTo>
                  <a:pt x="151" y="63"/>
                  <a:pt x="153" y="76"/>
                  <a:pt x="161" y="81"/>
                </a:cubicBezTo>
                <a:cubicBezTo>
                  <a:pt x="169" y="85"/>
                  <a:pt x="173" y="76"/>
                  <a:pt x="179" y="65"/>
                </a:cubicBezTo>
                <a:cubicBezTo>
                  <a:pt x="185" y="55"/>
                  <a:pt x="191" y="47"/>
                  <a:pt x="183" y="42"/>
                </a:cubicBezTo>
                <a:close/>
                <a:moveTo>
                  <a:pt x="211" y="38"/>
                </a:moveTo>
                <a:cubicBezTo>
                  <a:pt x="204" y="31"/>
                  <a:pt x="194" y="26"/>
                  <a:pt x="183" y="26"/>
                </a:cubicBezTo>
                <a:cubicBezTo>
                  <a:pt x="172" y="26"/>
                  <a:pt x="162" y="31"/>
                  <a:pt x="155" y="38"/>
                </a:cubicBezTo>
                <a:cubicBezTo>
                  <a:pt x="147" y="45"/>
                  <a:pt x="143" y="55"/>
                  <a:pt x="143" y="66"/>
                </a:cubicBezTo>
                <a:cubicBezTo>
                  <a:pt x="143" y="77"/>
                  <a:pt x="147" y="87"/>
                  <a:pt x="155" y="94"/>
                </a:cubicBezTo>
                <a:cubicBezTo>
                  <a:pt x="162" y="101"/>
                  <a:pt x="172" y="106"/>
                  <a:pt x="183" y="106"/>
                </a:cubicBezTo>
                <a:cubicBezTo>
                  <a:pt x="194" y="106"/>
                  <a:pt x="204" y="101"/>
                  <a:pt x="211" y="94"/>
                </a:cubicBezTo>
                <a:cubicBezTo>
                  <a:pt x="218" y="87"/>
                  <a:pt x="222" y="77"/>
                  <a:pt x="222" y="66"/>
                </a:cubicBezTo>
                <a:cubicBezTo>
                  <a:pt x="222" y="55"/>
                  <a:pt x="218" y="45"/>
                  <a:pt x="211" y="38"/>
                </a:cubicBezTo>
                <a:close/>
                <a:moveTo>
                  <a:pt x="30" y="97"/>
                </a:moveTo>
                <a:cubicBezTo>
                  <a:pt x="30" y="106"/>
                  <a:pt x="30" y="106"/>
                  <a:pt x="3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30" y="97"/>
                  <a:pt x="30" y="97"/>
                  <a:pt x="30" y="97"/>
                </a:cubicBezTo>
                <a:close/>
                <a:moveTo>
                  <a:pt x="30" y="57"/>
                </a:moveTo>
                <a:cubicBezTo>
                  <a:pt x="30" y="67"/>
                  <a:pt x="30" y="67"/>
                  <a:pt x="30" y="67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30" y="57"/>
                  <a:pt x="30" y="57"/>
                  <a:pt x="30" y="57"/>
                </a:cubicBezTo>
                <a:close/>
                <a:moveTo>
                  <a:pt x="30" y="77"/>
                </a:moveTo>
                <a:cubicBezTo>
                  <a:pt x="30" y="86"/>
                  <a:pt x="30" y="86"/>
                  <a:pt x="30" y="8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100" y="77"/>
                  <a:pt x="100" y="77"/>
                  <a:pt x="100" y="77"/>
                </a:cubicBezTo>
                <a:lnTo>
                  <a:pt x="30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7" name="Freeform 243"/>
          <p:cNvSpPr>
            <a:spLocks noEditPoints="1"/>
          </p:cNvSpPr>
          <p:nvPr/>
        </p:nvSpPr>
        <p:spPr bwMode="auto">
          <a:xfrm>
            <a:off x="8939213" y="4891088"/>
            <a:ext cx="296863" cy="346075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8" name="矩形 137"/>
          <p:cNvSpPr/>
          <p:nvPr/>
        </p:nvSpPr>
        <p:spPr>
          <a:xfrm rot="19435237">
            <a:off x="-665162" y="-214312"/>
            <a:ext cx="2840038" cy="1252538"/>
          </a:xfrm>
          <a:custGeom>
            <a:avLst/>
            <a:gdLst>
              <a:gd name="connsiteX0" fmla="*/ 0 w 3062524"/>
              <a:gd name="connsiteY0" fmla="*/ 0 h 1327619"/>
              <a:gd name="connsiteX1" fmla="*/ 3062524 w 3062524"/>
              <a:gd name="connsiteY1" fmla="*/ 0 h 1327619"/>
              <a:gd name="connsiteX2" fmla="*/ 3062524 w 3062524"/>
              <a:gd name="connsiteY2" fmla="*/ 1327619 h 1327619"/>
              <a:gd name="connsiteX3" fmla="*/ 0 w 3062524"/>
              <a:gd name="connsiteY3" fmla="*/ 1327619 h 1327619"/>
              <a:gd name="connsiteX4" fmla="*/ 0 w 3062524"/>
              <a:gd name="connsiteY4" fmla="*/ 0 h 1327619"/>
              <a:gd name="connsiteX0-1" fmla="*/ 0 w 3062524"/>
              <a:gd name="connsiteY0-2" fmla="*/ 0 h 1327619"/>
              <a:gd name="connsiteX1-3" fmla="*/ 1565284 w 3062524"/>
              <a:gd name="connsiteY1-4" fmla="*/ 16848 h 1327619"/>
              <a:gd name="connsiteX2-5" fmla="*/ 3062524 w 3062524"/>
              <a:gd name="connsiteY2-6" fmla="*/ 1327619 h 1327619"/>
              <a:gd name="connsiteX3-7" fmla="*/ 0 w 3062524"/>
              <a:gd name="connsiteY3-8" fmla="*/ 1327619 h 1327619"/>
              <a:gd name="connsiteX4-9" fmla="*/ 0 w 3062524"/>
              <a:gd name="connsiteY4-10" fmla="*/ 0 h 1327619"/>
              <a:gd name="connsiteX0-11" fmla="*/ 0 w 3194284"/>
              <a:gd name="connsiteY0-12" fmla="*/ 0 h 1327619"/>
              <a:gd name="connsiteX1-13" fmla="*/ 1565284 w 3194284"/>
              <a:gd name="connsiteY1-14" fmla="*/ 16848 h 1327619"/>
              <a:gd name="connsiteX2-15" fmla="*/ 3194284 w 3194284"/>
              <a:gd name="connsiteY2-16" fmla="*/ 1211491 h 1327619"/>
              <a:gd name="connsiteX3-17" fmla="*/ 0 w 3194284"/>
              <a:gd name="connsiteY3-18" fmla="*/ 1327619 h 1327619"/>
              <a:gd name="connsiteX4-19" fmla="*/ 0 w 3194284"/>
              <a:gd name="connsiteY4-20" fmla="*/ 0 h 1327619"/>
              <a:gd name="connsiteX0-21" fmla="*/ 1189080 w 3194284"/>
              <a:gd name="connsiteY0-22" fmla="*/ 1039 h 1310771"/>
              <a:gd name="connsiteX1-23" fmla="*/ 1565284 w 3194284"/>
              <a:gd name="connsiteY1-24" fmla="*/ 0 h 1310771"/>
              <a:gd name="connsiteX2-25" fmla="*/ 3194284 w 3194284"/>
              <a:gd name="connsiteY2-26" fmla="*/ 1194643 h 1310771"/>
              <a:gd name="connsiteX3-27" fmla="*/ 0 w 3194284"/>
              <a:gd name="connsiteY3-28" fmla="*/ 1310771 h 1310771"/>
              <a:gd name="connsiteX4-29" fmla="*/ 1189080 w 3194284"/>
              <a:gd name="connsiteY4-30" fmla="*/ 1039 h 1310771"/>
              <a:gd name="connsiteX0-31" fmla="*/ 880920 w 2886124"/>
              <a:gd name="connsiteY0-32" fmla="*/ 1039 h 1276036"/>
              <a:gd name="connsiteX1-33" fmla="*/ 1257124 w 2886124"/>
              <a:gd name="connsiteY1-34" fmla="*/ 0 h 1276036"/>
              <a:gd name="connsiteX2-35" fmla="*/ 2886124 w 2886124"/>
              <a:gd name="connsiteY2-36" fmla="*/ 1194643 h 1276036"/>
              <a:gd name="connsiteX3-37" fmla="*/ 0 w 2886124"/>
              <a:gd name="connsiteY3-38" fmla="*/ 1276036 h 1276036"/>
              <a:gd name="connsiteX4-39" fmla="*/ 880920 w 2886124"/>
              <a:gd name="connsiteY4-40" fmla="*/ 1039 h 1276036"/>
              <a:gd name="connsiteX0-41" fmla="*/ 911714 w 2886124"/>
              <a:gd name="connsiteY0-42" fmla="*/ 23476 h 1276036"/>
              <a:gd name="connsiteX1-43" fmla="*/ 1257124 w 2886124"/>
              <a:gd name="connsiteY1-44" fmla="*/ 0 h 1276036"/>
              <a:gd name="connsiteX2-45" fmla="*/ 2886124 w 2886124"/>
              <a:gd name="connsiteY2-46" fmla="*/ 1194643 h 1276036"/>
              <a:gd name="connsiteX3-47" fmla="*/ 0 w 2886124"/>
              <a:gd name="connsiteY3-48" fmla="*/ 1276036 h 1276036"/>
              <a:gd name="connsiteX4-49" fmla="*/ 911714 w 2886124"/>
              <a:gd name="connsiteY4-50" fmla="*/ 23476 h 1276036"/>
              <a:gd name="connsiteX0-51" fmla="*/ 911714 w 2886124"/>
              <a:gd name="connsiteY0-52" fmla="*/ 1038 h 1253598"/>
              <a:gd name="connsiteX1-53" fmla="*/ 1287916 w 2886124"/>
              <a:gd name="connsiteY1-54" fmla="*/ 0 h 1253598"/>
              <a:gd name="connsiteX2-55" fmla="*/ 2886124 w 2886124"/>
              <a:gd name="connsiteY2-56" fmla="*/ 1172205 h 1253598"/>
              <a:gd name="connsiteX3-57" fmla="*/ 0 w 2886124"/>
              <a:gd name="connsiteY3-58" fmla="*/ 1253598 h 1253598"/>
              <a:gd name="connsiteX4-59" fmla="*/ 911714 w 2886124"/>
              <a:gd name="connsiteY4-60" fmla="*/ 1038 h 1253598"/>
              <a:gd name="connsiteX0-61" fmla="*/ 911714 w 2839935"/>
              <a:gd name="connsiteY0-62" fmla="*/ 1038 h 1253598"/>
              <a:gd name="connsiteX1-63" fmla="*/ 1287916 w 2839935"/>
              <a:gd name="connsiteY1-64" fmla="*/ 0 h 1253598"/>
              <a:gd name="connsiteX2-65" fmla="*/ 2839935 w 2839935"/>
              <a:gd name="connsiteY2-66" fmla="*/ 1138549 h 1253598"/>
              <a:gd name="connsiteX3-67" fmla="*/ 0 w 2839935"/>
              <a:gd name="connsiteY3-68" fmla="*/ 1253598 h 1253598"/>
              <a:gd name="connsiteX4-69" fmla="*/ 911714 w 2839935"/>
              <a:gd name="connsiteY4-70" fmla="*/ 1038 h 1253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39935" h="1253598">
                <a:moveTo>
                  <a:pt x="911714" y="1038"/>
                </a:moveTo>
                <a:lnTo>
                  <a:pt x="1287916" y="0"/>
                </a:lnTo>
                <a:lnTo>
                  <a:pt x="2839935" y="1138549"/>
                </a:lnTo>
                <a:lnTo>
                  <a:pt x="0" y="1253598"/>
                </a:lnTo>
                <a:lnTo>
                  <a:pt x="911714" y="10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398" name="矩形 138"/>
          <p:cNvSpPr/>
          <p:nvPr/>
        </p:nvSpPr>
        <p:spPr>
          <a:xfrm rot="-2469579">
            <a:off x="195263" y="109538"/>
            <a:ext cx="877887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5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</a:t>
            </a:r>
            <a:endParaRPr lang="zh-CN" altLang="en-US" sz="5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rcRect b="12981"/>
          <a:stretch>
            <a:fillRect/>
          </a:stretch>
        </p:blipFill>
        <p:spPr>
          <a:xfrm>
            <a:off x="-63500" y="0"/>
            <a:ext cx="1225550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31750" y="0"/>
            <a:ext cx="12192000" cy="68961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 flipV="1">
            <a:off x="6777038" y="773113"/>
            <a:ext cx="733425" cy="57785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 bwMode="auto">
          <a:xfrm flipV="1">
            <a:off x="4795838" y="2641600"/>
            <a:ext cx="582613" cy="458788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5488" y="3568700"/>
            <a:ext cx="106108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9" name="文本框 45"/>
          <p:cNvSpPr txBox="1"/>
          <p:nvPr/>
        </p:nvSpPr>
        <p:spPr>
          <a:xfrm>
            <a:off x="1749425" y="3925888"/>
            <a:ext cx="86931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单击此处添加您的章节大标题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0" name="文本框 45"/>
          <p:cNvSpPr txBox="1"/>
          <p:nvPr/>
        </p:nvSpPr>
        <p:spPr>
          <a:xfrm>
            <a:off x="4067175" y="4752975"/>
            <a:ext cx="3959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单击此处添加您的小标题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 rot="2665442">
            <a:off x="5264150" y="1320800"/>
            <a:ext cx="1663700" cy="1663700"/>
          </a:xfrm>
          <a:prstGeom prst="rect">
            <a:avLst/>
          </a:prstGeom>
          <a:solidFill>
            <a:srgbClr val="F4F4F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 bwMode="auto">
          <a:xfrm rot="2665442">
            <a:off x="5264150" y="1081088"/>
            <a:ext cx="1663700" cy="16637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3" name="文本框 42"/>
          <p:cNvSpPr txBox="1"/>
          <p:nvPr/>
        </p:nvSpPr>
        <p:spPr>
          <a:xfrm>
            <a:off x="5697538" y="1339850"/>
            <a:ext cx="1081087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8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700" name="Freeform 26"/>
          <p:cNvSpPr>
            <a:spLocks noEditPoints="1"/>
          </p:cNvSpPr>
          <p:nvPr/>
        </p:nvSpPr>
        <p:spPr>
          <a:xfrm>
            <a:off x="4500563" y="2890838"/>
            <a:ext cx="3619500" cy="2057400"/>
          </a:xfrm>
          <a:custGeom>
            <a:avLst/>
            <a:gdLst/>
            <a:ahLst/>
            <a:cxnLst>
              <a:cxn ang="0">
                <a:pos x="2008188" y="990600"/>
              </a:cxn>
              <a:cxn ang="0">
                <a:pos x="1968500" y="1030288"/>
              </a:cxn>
              <a:cxn ang="0">
                <a:pos x="2995613" y="2057400"/>
              </a:cxn>
              <a:cxn ang="0">
                <a:pos x="3619500" y="2057400"/>
              </a:cxn>
              <a:cxn ang="0">
                <a:pos x="3557588" y="1916113"/>
              </a:cxn>
              <a:cxn ang="0">
                <a:pos x="2933700" y="1916113"/>
              </a:cxn>
              <a:cxn ang="0">
                <a:pos x="2008188" y="990600"/>
              </a:cxn>
              <a:cxn ang="0">
                <a:pos x="1547813" y="928688"/>
              </a:cxn>
              <a:cxn ang="0">
                <a:pos x="561975" y="1916113"/>
              </a:cxn>
              <a:cxn ang="0">
                <a:pos x="61913" y="1916113"/>
              </a:cxn>
              <a:cxn ang="0">
                <a:pos x="0" y="2057400"/>
              </a:cxn>
              <a:cxn ang="0">
                <a:pos x="623888" y="2057400"/>
              </a:cxn>
              <a:cxn ang="0">
                <a:pos x="1651000" y="1030288"/>
              </a:cxn>
              <a:cxn ang="0">
                <a:pos x="1547813" y="928688"/>
              </a:cxn>
              <a:cxn ang="0">
                <a:pos x="0" y="0"/>
              </a:cxn>
              <a:cxn ang="0">
                <a:pos x="0" y="0"/>
              </a:cxn>
              <a:cxn ang="0">
                <a:pos x="393700" y="889000"/>
              </a:cxn>
              <a:cxn ang="0">
                <a:pos x="393700" y="889000"/>
              </a:cxn>
              <a:cxn ang="0">
                <a:pos x="0" y="0"/>
              </a:cxn>
            </a:cxnLst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438841" y="2747836"/>
            <a:ext cx="1651000" cy="2058988"/>
            <a:chOff x="4585145" y="2711260"/>
            <a:chExt cx="1651000" cy="2058988"/>
          </a:xfrm>
          <a:solidFill>
            <a:schemeClr val="bg1">
              <a:alpha val="40000"/>
            </a:schemeClr>
          </a:solidFill>
        </p:grpSpPr>
        <p:sp>
          <p:nvSpPr>
            <p:cNvPr id="29" name="Freeform 17"/>
            <p:cNvSpPr/>
            <p:nvPr/>
          </p:nvSpPr>
          <p:spPr bwMode="auto">
            <a:xfrm>
              <a:off x="4585145" y="2711260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4585145" y="3743135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4708970" y="3782823"/>
              <a:ext cx="1485900" cy="987425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4708970" y="3782823"/>
              <a:ext cx="1485900" cy="987425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5172520" y="3124010"/>
              <a:ext cx="465137" cy="527050"/>
            </a:xfrm>
            <a:custGeom>
              <a:avLst/>
              <a:gdLst>
                <a:gd name="T0" fmla="*/ 54 w 105"/>
                <a:gd name="T1" fmla="*/ 33 h 119"/>
                <a:gd name="T2" fmla="*/ 51 w 105"/>
                <a:gd name="T3" fmla="*/ 33 h 119"/>
                <a:gd name="T4" fmla="*/ 51 w 105"/>
                <a:gd name="T5" fmla="*/ 66 h 119"/>
                <a:gd name="T6" fmla="*/ 49 w 105"/>
                <a:gd name="T7" fmla="*/ 69 h 119"/>
                <a:gd name="T8" fmla="*/ 50 w 105"/>
                <a:gd name="T9" fmla="*/ 71 h 119"/>
                <a:gd name="T10" fmla="*/ 51 w 105"/>
                <a:gd name="T11" fmla="*/ 70 h 119"/>
                <a:gd name="T12" fmla="*/ 51 w 105"/>
                <a:gd name="T13" fmla="*/ 73 h 119"/>
                <a:gd name="T14" fmla="*/ 54 w 105"/>
                <a:gd name="T15" fmla="*/ 73 h 119"/>
                <a:gd name="T16" fmla="*/ 54 w 105"/>
                <a:gd name="T17" fmla="*/ 67 h 119"/>
                <a:gd name="T18" fmla="*/ 72 w 105"/>
                <a:gd name="T19" fmla="*/ 49 h 119"/>
                <a:gd name="T20" fmla="*/ 71 w 105"/>
                <a:gd name="T21" fmla="*/ 47 h 119"/>
                <a:gd name="T22" fmla="*/ 54 w 105"/>
                <a:gd name="T23" fmla="*/ 64 h 119"/>
                <a:gd name="T24" fmla="*/ 54 w 105"/>
                <a:gd name="T25" fmla="*/ 33 h 119"/>
                <a:gd name="T26" fmla="*/ 51 w 105"/>
                <a:gd name="T27" fmla="*/ 31 h 119"/>
                <a:gd name="T28" fmla="*/ 54 w 105"/>
                <a:gd name="T29" fmla="*/ 31 h 119"/>
                <a:gd name="T30" fmla="*/ 54 w 105"/>
                <a:gd name="T31" fmla="*/ 21 h 119"/>
                <a:gd name="T32" fmla="*/ 84 w 105"/>
                <a:gd name="T33" fmla="*/ 34 h 119"/>
                <a:gd name="T34" fmla="*/ 77 w 105"/>
                <a:gd name="T35" fmla="*/ 40 h 119"/>
                <a:gd name="T36" fmla="*/ 79 w 105"/>
                <a:gd name="T37" fmla="*/ 42 h 119"/>
                <a:gd name="T38" fmla="*/ 86 w 105"/>
                <a:gd name="T39" fmla="*/ 35 h 119"/>
                <a:gd name="T40" fmla="*/ 98 w 105"/>
                <a:gd name="T41" fmla="*/ 65 h 119"/>
                <a:gd name="T42" fmla="*/ 89 w 105"/>
                <a:gd name="T43" fmla="*/ 65 h 119"/>
                <a:gd name="T44" fmla="*/ 89 w 105"/>
                <a:gd name="T45" fmla="*/ 68 h 119"/>
                <a:gd name="T46" fmla="*/ 98 w 105"/>
                <a:gd name="T47" fmla="*/ 68 h 119"/>
                <a:gd name="T48" fmla="*/ 86 w 105"/>
                <a:gd name="T49" fmla="*/ 98 h 119"/>
                <a:gd name="T50" fmla="*/ 79 w 105"/>
                <a:gd name="T51" fmla="*/ 91 h 119"/>
                <a:gd name="T52" fmla="*/ 77 w 105"/>
                <a:gd name="T53" fmla="*/ 93 h 119"/>
                <a:gd name="T54" fmla="*/ 84 w 105"/>
                <a:gd name="T55" fmla="*/ 100 h 119"/>
                <a:gd name="T56" fmla="*/ 54 w 105"/>
                <a:gd name="T57" fmla="*/ 112 h 119"/>
                <a:gd name="T58" fmla="*/ 54 w 105"/>
                <a:gd name="T59" fmla="*/ 103 h 119"/>
                <a:gd name="T60" fmla="*/ 51 w 105"/>
                <a:gd name="T61" fmla="*/ 103 h 119"/>
                <a:gd name="T62" fmla="*/ 51 w 105"/>
                <a:gd name="T63" fmla="*/ 112 h 119"/>
                <a:gd name="T64" fmla="*/ 21 w 105"/>
                <a:gd name="T65" fmla="*/ 100 h 119"/>
                <a:gd name="T66" fmla="*/ 28 w 105"/>
                <a:gd name="T67" fmla="*/ 93 h 119"/>
                <a:gd name="T68" fmla="*/ 26 w 105"/>
                <a:gd name="T69" fmla="*/ 91 h 119"/>
                <a:gd name="T70" fmla="*/ 20 w 105"/>
                <a:gd name="T71" fmla="*/ 98 h 119"/>
                <a:gd name="T72" fmla="*/ 7 w 105"/>
                <a:gd name="T73" fmla="*/ 68 h 119"/>
                <a:gd name="T74" fmla="*/ 17 w 105"/>
                <a:gd name="T75" fmla="*/ 68 h 119"/>
                <a:gd name="T76" fmla="*/ 17 w 105"/>
                <a:gd name="T77" fmla="*/ 65 h 119"/>
                <a:gd name="T78" fmla="*/ 7 w 105"/>
                <a:gd name="T79" fmla="*/ 65 h 119"/>
                <a:gd name="T80" fmla="*/ 20 w 105"/>
                <a:gd name="T81" fmla="*/ 35 h 119"/>
                <a:gd name="T82" fmla="*/ 26 w 105"/>
                <a:gd name="T83" fmla="*/ 42 h 119"/>
                <a:gd name="T84" fmla="*/ 28 w 105"/>
                <a:gd name="T85" fmla="*/ 40 h 119"/>
                <a:gd name="T86" fmla="*/ 21 w 105"/>
                <a:gd name="T87" fmla="*/ 34 h 119"/>
                <a:gd name="T88" fmla="*/ 51 w 105"/>
                <a:gd name="T89" fmla="*/ 21 h 119"/>
                <a:gd name="T90" fmla="*/ 51 w 105"/>
                <a:gd name="T91" fmla="*/ 31 h 119"/>
                <a:gd name="T92" fmla="*/ 65 w 105"/>
                <a:gd name="T93" fmla="*/ 0 h 119"/>
                <a:gd name="T94" fmla="*/ 40 w 105"/>
                <a:gd name="T95" fmla="*/ 0 h 119"/>
                <a:gd name="T96" fmla="*/ 40 w 105"/>
                <a:gd name="T97" fmla="*/ 10 h 119"/>
                <a:gd name="T98" fmla="*/ 50 w 105"/>
                <a:gd name="T99" fmla="*/ 10 h 119"/>
                <a:gd name="T100" fmla="*/ 50 w 105"/>
                <a:gd name="T101" fmla="*/ 14 h 119"/>
                <a:gd name="T102" fmla="*/ 0 w 105"/>
                <a:gd name="T103" fmla="*/ 67 h 119"/>
                <a:gd name="T104" fmla="*/ 53 w 105"/>
                <a:gd name="T105" fmla="*/ 119 h 119"/>
                <a:gd name="T106" fmla="*/ 105 w 105"/>
                <a:gd name="T107" fmla="*/ 67 h 119"/>
                <a:gd name="T108" fmla="*/ 56 w 105"/>
                <a:gd name="T109" fmla="*/ 14 h 119"/>
                <a:gd name="T110" fmla="*/ 56 w 105"/>
                <a:gd name="T111" fmla="*/ 10 h 119"/>
                <a:gd name="T112" fmla="*/ 65 w 105"/>
                <a:gd name="T113" fmla="*/ 10 h 119"/>
                <a:gd name="T114" fmla="*/ 65 w 105"/>
                <a:gd name="T1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" h="119">
                  <a:moveTo>
                    <a:pt x="54" y="33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1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66" y="21"/>
                    <a:pt x="76" y="26"/>
                    <a:pt x="84" y="34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93" y="43"/>
                    <a:pt x="98" y="54"/>
                    <a:pt x="9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79"/>
                    <a:pt x="93" y="90"/>
                    <a:pt x="86" y="9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76" y="107"/>
                    <a:pt x="66" y="112"/>
                    <a:pt x="54" y="11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40" y="112"/>
                    <a:pt x="29" y="107"/>
                    <a:pt x="21" y="100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2" y="90"/>
                    <a:pt x="8" y="79"/>
                    <a:pt x="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54"/>
                    <a:pt x="12" y="43"/>
                    <a:pt x="20" y="3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9" y="26"/>
                    <a:pt x="40" y="21"/>
                    <a:pt x="51" y="2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65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22" y="16"/>
                    <a:pt x="0" y="39"/>
                    <a:pt x="0" y="67"/>
                  </a:cubicBezTo>
                  <a:cubicBezTo>
                    <a:pt x="0" y="96"/>
                    <a:pt x="24" y="119"/>
                    <a:pt x="53" y="119"/>
                  </a:cubicBezTo>
                  <a:cubicBezTo>
                    <a:pt x="82" y="119"/>
                    <a:pt x="105" y="96"/>
                    <a:pt x="105" y="67"/>
                  </a:cubicBezTo>
                  <a:cubicBezTo>
                    <a:pt x="105" y="39"/>
                    <a:pt x="83" y="16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07341" y="2747836"/>
            <a:ext cx="1651000" cy="2058988"/>
            <a:chOff x="6553645" y="2711260"/>
            <a:chExt cx="1651000" cy="2058988"/>
          </a:xfrm>
          <a:solidFill>
            <a:schemeClr val="bg1">
              <a:alpha val="40000"/>
            </a:schemeClr>
          </a:solidFill>
        </p:grpSpPr>
        <p:sp>
          <p:nvSpPr>
            <p:cNvPr id="37" name="Freeform 9"/>
            <p:cNvSpPr/>
            <p:nvPr/>
          </p:nvSpPr>
          <p:spPr bwMode="auto">
            <a:xfrm>
              <a:off x="6553645" y="3743135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6553645" y="2711260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6655245" y="3844735"/>
              <a:ext cx="1549400" cy="925513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6655245" y="3844735"/>
              <a:ext cx="1549400" cy="925513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35"/>
            <p:cNvSpPr>
              <a:spLocks noEditPoints="1"/>
            </p:cNvSpPr>
            <p:nvPr/>
          </p:nvSpPr>
          <p:spPr bwMode="auto">
            <a:xfrm>
              <a:off x="7199757" y="3052573"/>
              <a:ext cx="601662" cy="495300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6" name="Freeform 13"/>
          <p:cNvSpPr/>
          <p:nvPr/>
        </p:nvSpPr>
        <p:spPr bwMode="auto">
          <a:xfrm>
            <a:off x="5221288" y="3935413"/>
            <a:ext cx="1027113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Freeform 15"/>
          <p:cNvSpPr/>
          <p:nvPr/>
        </p:nvSpPr>
        <p:spPr bwMode="auto">
          <a:xfrm>
            <a:off x="6248400" y="3935413"/>
            <a:ext cx="1027113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Freeform 36"/>
          <p:cNvSpPr>
            <a:spLocks noEditPoints="1"/>
          </p:cNvSpPr>
          <p:nvPr/>
        </p:nvSpPr>
        <p:spPr bwMode="auto">
          <a:xfrm>
            <a:off x="5610225" y="4567238"/>
            <a:ext cx="531813" cy="536575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Freeform 6"/>
          <p:cNvSpPr/>
          <p:nvPr/>
        </p:nvSpPr>
        <p:spPr bwMode="auto">
          <a:xfrm>
            <a:off x="6248400" y="1965325"/>
            <a:ext cx="1027113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Freeform 8"/>
          <p:cNvSpPr/>
          <p:nvPr/>
        </p:nvSpPr>
        <p:spPr bwMode="auto">
          <a:xfrm>
            <a:off x="5221288" y="1965325"/>
            <a:ext cx="1027113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Freeform 34"/>
          <p:cNvSpPr>
            <a:spLocks noEditPoints="1"/>
          </p:cNvSpPr>
          <p:nvPr/>
        </p:nvSpPr>
        <p:spPr bwMode="auto">
          <a:xfrm>
            <a:off x="5570538" y="2438400"/>
            <a:ext cx="549275" cy="500063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9" name="文本框 70"/>
          <p:cNvSpPr txBox="1"/>
          <p:nvPr/>
        </p:nvSpPr>
        <p:spPr>
          <a:xfrm>
            <a:off x="1055688" y="3359150"/>
            <a:ext cx="263683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0" name="文本框 71"/>
          <p:cNvSpPr txBox="1"/>
          <p:nvPr/>
        </p:nvSpPr>
        <p:spPr>
          <a:xfrm>
            <a:off x="8677275" y="3359150"/>
            <a:ext cx="26352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1" name="文本框 72"/>
          <p:cNvSpPr txBox="1"/>
          <p:nvPr/>
        </p:nvSpPr>
        <p:spPr>
          <a:xfrm>
            <a:off x="4273550" y="1138238"/>
            <a:ext cx="3633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2" name="文本框 73"/>
          <p:cNvSpPr txBox="1"/>
          <p:nvPr/>
        </p:nvSpPr>
        <p:spPr>
          <a:xfrm>
            <a:off x="4413250" y="5929313"/>
            <a:ext cx="3684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4"/>
          <p:cNvPicPr>
            <a:picLocks noChangeAspect="1"/>
          </p:cNvPicPr>
          <p:nvPr/>
        </p:nvPicPr>
        <p:blipFill>
          <a:blip r:embed="rId2"/>
          <a:srcRect b="33649"/>
          <a:stretch>
            <a:fillRect/>
          </a:stretch>
        </p:blipFill>
        <p:spPr>
          <a:xfrm>
            <a:off x="6216650" y="3808413"/>
            <a:ext cx="5975350" cy="304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0" y="2339975"/>
            <a:ext cx="1952625" cy="1958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5" name="组合 6"/>
          <p:cNvGrpSpPr/>
          <p:nvPr/>
        </p:nvGrpSpPr>
        <p:grpSpPr>
          <a:xfrm>
            <a:off x="1519238" y="3559175"/>
            <a:ext cx="3967162" cy="1335088"/>
            <a:chOff x="1102976" y="2376218"/>
            <a:chExt cx="3967077" cy="1334958"/>
          </a:xfrm>
        </p:grpSpPr>
        <p:sp>
          <p:nvSpPr>
            <p:cNvPr id="30726" name="文本框 7"/>
            <p:cNvSpPr txBox="1"/>
            <p:nvPr/>
          </p:nvSpPr>
          <p:spPr>
            <a:xfrm>
              <a:off x="1102976" y="2757069"/>
              <a:ext cx="3967077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个性定制服务。单击此处添加您的文字内容。本模板的所有素材和逻辑图表，均可自由编辑替换和移动。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727" name="文本框 8"/>
            <p:cNvSpPr txBox="1"/>
            <p:nvPr/>
          </p:nvSpPr>
          <p:spPr>
            <a:xfrm>
              <a:off x="1102976" y="2376218"/>
              <a:ext cx="2332942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1748" name="组合 11"/>
          <p:cNvGrpSpPr/>
          <p:nvPr/>
        </p:nvGrpSpPr>
        <p:grpSpPr>
          <a:xfrm>
            <a:off x="3814763" y="2636838"/>
            <a:ext cx="4481512" cy="3752850"/>
            <a:chOff x="3272121" y="1995493"/>
            <a:chExt cx="5633241" cy="4716835"/>
          </a:xfrm>
        </p:grpSpPr>
        <p:grpSp>
          <p:nvGrpSpPr>
            <p:cNvPr id="31764" name="组合 12"/>
            <p:cNvGrpSpPr/>
            <p:nvPr/>
          </p:nvGrpSpPr>
          <p:grpSpPr>
            <a:xfrm>
              <a:off x="3631131" y="3392746"/>
              <a:ext cx="5224079" cy="3319582"/>
              <a:chOff x="3631131" y="3392746"/>
              <a:chExt cx="5224079" cy="3319582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3631307" y="6275362"/>
                <a:ext cx="5224168" cy="436966"/>
              </a:xfrm>
              <a:custGeom>
                <a:avLst/>
                <a:gdLst>
                  <a:gd name="connsiteX0" fmla="*/ 2588096 w 5224079"/>
                  <a:gd name="connsiteY0" fmla="*/ 0 h 1804572"/>
                  <a:gd name="connsiteX1" fmla="*/ 5156688 w 5224079"/>
                  <a:gd name="connsiteY1" fmla="*/ 1628460 h 1804572"/>
                  <a:gd name="connsiteX2" fmla="*/ 5224079 w 5224079"/>
                  <a:gd name="connsiteY2" fmla="*/ 1804572 h 1804572"/>
                  <a:gd name="connsiteX3" fmla="*/ 4992648 w 5224079"/>
                  <a:gd name="connsiteY3" fmla="*/ 1660803 h 1804572"/>
                  <a:gd name="connsiteX4" fmla="*/ 2511317 w 5224079"/>
                  <a:gd name="connsiteY4" fmla="*/ 1051948 h 1804572"/>
                  <a:gd name="connsiteX5" fmla="*/ 29987 w 5224079"/>
                  <a:gd name="connsiteY5" fmla="*/ 1660803 h 1804572"/>
                  <a:gd name="connsiteX6" fmla="*/ 0 w 5224079"/>
                  <a:gd name="connsiteY6" fmla="*/ 1679431 h 1804572"/>
                  <a:gd name="connsiteX7" fmla="*/ 19505 w 5224079"/>
                  <a:gd name="connsiteY7" fmla="*/ 1628460 h 1804572"/>
                  <a:gd name="connsiteX8" fmla="*/ 2588096 w 5224079"/>
                  <a:gd name="connsiteY8" fmla="*/ 0 h 18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4079" h="1804572">
                    <a:moveTo>
                      <a:pt x="2588096" y="0"/>
                    </a:moveTo>
                    <a:cubicBezTo>
                      <a:pt x="3742782" y="0"/>
                      <a:pt x="4733498" y="671482"/>
                      <a:pt x="5156688" y="1628460"/>
                    </a:cubicBezTo>
                    <a:lnTo>
                      <a:pt x="5224079" y="1804572"/>
                    </a:lnTo>
                    <a:lnTo>
                      <a:pt x="4992648" y="1660803"/>
                    </a:lnTo>
                    <a:cubicBezTo>
                      <a:pt x="4318343" y="1280439"/>
                      <a:pt x="3453869" y="1051948"/>
                      <a:pt x="2511317" y="1051948"/>
                    </a:cubicBezTo>
                    <a:cubicBezTo>
                      <a:pt x="1568766" y="1051948"/>
                      <a:pt x="704291" y="1280439"/>
                      <a:pt x="29987" y="1660803"/>
                    </a:cubicBezTo>
                    <a:lnTo>
                      <a:pt x="0" y="1679431"/>
                    </a:lnTo>
                    <a:lnTo>
                      <a:pt x="19505" y="1628460"/>
                    </a:lnTo>
                    <a:cubicBezTo>
                      <a:pt x="442694" y="671482"/>
                      <a:pt x="1433410" y="0"/>
                      <a:pt x="2588096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5501072" y="3392187"/>
                <a:ext cx="1175339" cy="2982939"/>
              </a:xfrm>
              <a:custGeom>
                <a:avLst/>
                <a:gdLst>
                  <a:gd name="connsiteX0" fmla="*/ 617691 w 1175657"/>
                  <a:gd name="connsiteY0" fmla="*/ 0 h 2982236"/>
                  <a:gd name="connsiteX1" fmla="*/ 793031 w 1175657"/>
                  <a:gd name="connsiteY1" fmla="*/ 1653582 h 2982236"/>
                  <a:gd name="connsiteX2" fmla="*/ 870506 w 1175657"/>
                  <a:gd name="connsiteY2" fmla="*/ 1506679 h 2982236"/>
                  <a:gd name="connsiteX3" fmla="*/ 1175657 w 1175657"/>
                  <a:gd name="connsiteY3" fmla="*/ 758339 h 2982236"/>
                  <a:gd name="connsiteX4" fmla="*/ 1103086 w 1175657"/>
                  <a:gd name="connsiteY4" fmla="*/ 2982236 h 2982236"/>
                  <a:gd name="connsiteX5" fmla="*/ 319314 w 1175657"/>
                  <a:gd name="connsiteY5" fmla="*/ 2953207 h 2982236"/>
                  <a:gd name="connsiteX6" fmla="*/ 0 w 1175657"/>
                  <a:gd name="connsiteY6" fmla="*/ 758339 h 2982236"/>
                  <a:gd name="connsiteX7" fmla="*/ 386688 w 1175657"/>
                  <a:gd name="connsiteY7" fmla="*/ 1584495 h 2982236"/>
                  <a:gd name="connsiteX8" fmla="*/ 439166 w 1175657"/>
                  <a:gd name="connsiteY8" fmla="*/ 1683616 h 298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657" h="2982236">
                    <a:moveTo>
                      <a:pt x="617691" y="0"/>
                    </a:moveTo>
                    <a:lnTo>
                      <a:pt x="793031" y="1653582"/>
                    </a:lnTo>
                    <a:lnTo>
                      <a:pt x="870506" y="1506679"/>
                    </a:lnTo>
                    <a:cubicBezTo>
                      <a:pt x="953407" y="1335112"/>
                      <a:pt x="1052286" y="1090354"/>
                      <a:pt x="1175657" y="758339"/>
                    </a:cubicBezTo>
                    <a:cubicBezTo>
                      <a:pt x="1016000" y="1485124"/>
                      <a:pt x="696686" y="1689395"/>
                      <a:pt x="1103086" y="2982236"/>
                    </a:cubicBezTo>
                    <a:lnTo>
                      <a:pt x="319314" y="2953207"/>
                    </a:lnTo>
                    <a:cubicBezTo>
                      <a:pt x="416076" y="1945812"/>
                      <a:pt x="106438" y="1489962"/>
                      <a:pt x="0" y="758339"/>
                    </a:cubicBezTo>
                    <a:cubicBezTo>
                      <a:pt x="173869" y="1089446"/>
                      <a:pt x="289625" y="1386536"/>
                      <a:pt x="386688" y="1584495"/>
                    </a:cubicBezTo>
                    <a:lnTo>
                      <a:pt x="439166" y="1683616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1765" name="组合 13"/>
            <p:cNvGrpSpPr/>
            <p:nvPr/>
          </p:nvGrpSpPr>
          <p:grpSpPr>
            <a:xfrm>
              <a:off x="3272121" y="1995493"/>
              <a:ext cx="5633241" cy="3251854"/>
              <a:chOff x="3410573" y="1824233"/>
              <a:chExt cx="5633241" cy="3251854"/>
            </a:xfrm>
          </p:grpSpPr>
          <p:grpSp>
            <p:nvGrpSpPr>
              <p:cNvPr id="31766" name="组合 14"/>
              <p:cNvGrpSpPr/>
              <p:nvPr/>
            </p:nvGrpSpPr>
            <p:grpSpPr>
              <a:xfrm>
                <a:off x="3410573" y="2967327"/>
                <a:ext cx="2108759" cy="2108759"/>
                <a:chOff x="3410573" y="2967327"/>
                <a:chExt cx="2108759" cy="2108759"/>
              </a:xfrm>
            </p:grpSpPr>
            <p:sp>
              <p:nvSpPr>
                <p:cNvPr id="43" name="直角三角形 3"/>
                <p:cNvSpPr/>
                <p:nvPr/>
              </p:nvSpPr>
              <p:spPr>
                <a:xfrm rot="18900000">
                  <a:off x="3410681" y="2967419"/>
                  <a:ext cx="2109008" cy="2109223"/>
                </a:xfrm>
                <a:custGeom>
                  <a:avLst/>
                  <a:gdLst>
                    <a:gd name="connsiteX0" fmla="*/ 0 w 2158189"/>
                    <a:gd name="connsiteY0" fmla="*/ 2158189 h 2158189"/>
                    <a:gd name="connsiteX1" fmla="*/ 0 w 2158189"/>
                    <a:gd name="connsiteY1" fmla="*/ 0 h 2158189"/>
                    <a:gd name="connsiteX2" fmla="*/ 2158189 w 2158189"/>
                    <a:gd name="connsiteY2" fmla="*/ 2158189 h 2158189"/>
                    <a:gd name="connsiteX3" fmla="*/ 0 w 2158189"/>
                    <a:gd name="connsiteY3" fmla="*/ 2158189 h 2158189"/>
                    <a:gd name="connsiteX0-1" fmla="*/ 270933 w 2429122"/>
                    <a:gd name="connsiteY0-2" fmla="*/ 2158189 h 2158189"/>
                    <a:gd name="connsiteX1-3" fmla="*/ 270933 w 2429122"/>
                    <a:gd name="connsiteY1-4" fmla="*/ 0 h 2158189"/>
                    <a:gd name="connsiteX2-5" fmla="*/ 2429122 w 2429122"/>
                    <a:gd name="connsiteY2-6" fmla="*/ 2158189 h 2158189"/>
                    <a:gd name="connsiteX3-7" fmla="*/ 270933 w 2429122"/>
                    <a:gd name="connsiteY3-8" fmla="*/ 2158189 h 2158189"/>
                    <a:gd name="connsiteX0-9" fmla="*/ 2158189 w 2158189"/>
                    <a:gd name="connsiteY0-10" fmla="*/ 2158189 h 2158189"/>
                    <a:gd name="connsiteX1-11" fmla="*/ 0 w 2158189"/>
                    <a:gd name="connsiteY1-12" fmla="*/ 0 h 2158189"/>
                    <a:gd name="connsiteX2-13" fmla="*/ 2158189 w 2158189"/>
                    <a:gd name="connsiteY2-14" fmla="*/ 2158189 h 2158189"/>
                    <a:gd name="connsiteX0-15" fmla="*/ 2158189 w 2158189"/>
                    <a:gd name="connsiteY0-16" fmla="*/ 2158189 h 2158189"/>
                    <a:gd name="connsiteX1-17" fmla="*/ 0 w 2158189"/>
                    <a:gd name="connsiteY1-18" fmla="*/ 0 h 2158189"/>
                    <a:gd name="connsiteX2-19" fmla="*/ 2158189 w 2158189"/>
                    <a:gd name="connsiteY2-20" fmla="*/ 2158189 h 2158189"/>
                    <a:gd name="connsiteX0-21" fmla="*/ 2158189 w 2158189"/>
                    <a:gd name="connsiteY0-22" fmla="*/ 2158189 h 2158189"/>
                    <a:gd name="connsiteX1-23" fmla="*/ 0 w 2158189"/>
                    <a:gd name="connsiteY1-24" fmla="*/ 0 h 2158189"/>
                    <a:gd name="connsiteX2-25" fmla="*/ 2158189 w 2158189"/>
                    <a:gd name="connsiteY2-26" fmla="*/ 2158189 h 2158189"/>
                    <a:gd name="connsiteX0-27" fmla="*/ 2158189 w 2158189"/>
                    <a:gd name="connsiteY0-28" fmla="*/ 2158189 h 2158189"/>
                    <a:gd name="connsiteX1-29" fmla="*/ 0 w 2158189"/>
                    <a:gd name="connsiteY1-30" fmla="*/ 0 h 2158189"/>
                    <a:gd name="connsiteX2-31" fmla="*/ 2158189 w 2158189"/>
                    <a:gd name="connsiteY2-32" fmla="*/ 2158189 h 2158189"/>
                    <a:gd name="connsiteX0-33" fmla="*/ 2158189 w 2158189"/>
                    <a:gd name="connsiteY0-34" fmla="*/ 2158189 h 2158189"/>
                    <a:gd name="connsiteX1-35" fmla="*/ 0 w 2158189"/>
                    <a:gd name="connsiteY1-36" fmla="*/ 0 h 2158189"/>
                    <a:gd name="connsiteX2-37" fmla="*/ 2158189 w 2158189"/>
                    <a:gd name="connsiteY2-38" fmla="*/ 2158189 h 2158189"/>
                    <a:gd name="connsiteX0-39" fmla="*/ 2158189 w 2158189"/>
                    <a:gd name="connsiteY0-40" fmla="*/ 2158189 h 2158189"/>
                    <a:gd name="connsiteX1-41" fmla="*/ 0 w 2158189"/>
                    <a:gd name="connsiteY1-42" fmla="*/ 0 h 2158189"/>
                    <a:gd name="connsiteX2-43" fmla="*/ 2158189 w 2158189"/>
                    <a:gd name="connsiteY2-44" fmla="*/ 2158189 h 2158189"/>
                    <a:gd name="connsiteX0-45" fmla="*/ 2158189 w 2158189"/>
                    <a:gd name="connsiteY0-46" fmla="*/ 2158189 h 2158189"/>
                    <a:gd name="connsiteX1-47" fmla="*/ 0 w 2158189"/>
                    <a:gd name="connsiteY1-48" fmla="*/ 0 h 2158189"/>
                    <a:gd name="connsiteX2-49" fmla="*/ 2158189 w 2158189"/>
                    <a:gd name="connsiteY2-50" fmla="*/ 2158189 h 2158189"/>
                    <a:gd name="connsiteX0-51" fmla="*/ 2158189 w 2158189"/>
                    <a:gd name="connsiteY0-52" fmla="*/ 2158189 h 2158189"/>
                    <a:gd name="connsiteX1-53" fmla="*/ 0 w 2158189"/>
                    <a:gd name="connsiteY1-54" fmla="*/ 0 h 2158189"/>
                    <a:gd name="connsiteX2-55" fmla="*/ 2158189 w 2158189"/>
                    <a:gd name="connsiteY2-56" fmla="*/ 2158189 h 2158189"/>
                    <a:gd name="connsiteX0-57" fmla="*/ 2158189 w 2158189"/>
                    <a:gd name="connsiteY0-58" fmla="*/ 2158189 h 2158189"/>
                    <a:gd name="connsiteX1-59" fmla="*/ 0 w 2158189"/>
                    <a:gd name="connsiteY1-60" fmla="*/ 0 h 2158189"/>
                    <a:gd name="connsiteX2-61" fmla="*/ 2158189 w 2158189"/>
                    <a:gd name="connsiteY2-62" fmla="*/ 2158189 h 2158189"/>
                    <a:gd name="connsiteX0-63" fmla="*/ 2158189 w 2158189"/>
                    <a:gd name="connsiteY0-64" fmla="*/ 2158189 h 2158189"/>
                    <a:gd name="connsiteX1-65" fmla="*/ 0 w 2158189"/>
                    <a:gd name="connsiteY1-66" fmla="*/ 0 h 2158189"/>
                    <a:gd name="connsiteX2-67" fmla="*/ 2158189 w 2158189"/>
                    <a:gd name="connsiteY2-68" fmla="*/ 2158189 h 2158189"/>
                    <a:gd name="connsiteX0-69" fmla="*/ 2158189 w 2158189"/>
                    <a:gd name="connsiteY0-70" fmla="*/ 2158189 h 2158189"/>
                    <a:gd name="connsiteX1-71" fmla="*/ 0 w 2158189"/>
                    <a:gd name="connsiteY1-72" fmla="*/ 0 h 2158189"/>
                    <a:gd name="connsiteX2-73" fmla="*/ 2158189 w 2158189"/>
                    <a:gd name="connsiteY2-74" fmla="*/ 2158189 h 2158189"/>
                    <a:gd name="connsiteX0-75" fmla="*/ 2158189 w 2158189"/>
                    <a:gd name="connsiteY0-76" fmla="*/ 2158189 h 2158189"/>
                    <a:gd name="connsiteX1-77" fmla="*/ 0 w 2158189"/>
                    <a:gd name="connsiteY1-78" fmla="*/ 0 h 2158189"/>
                    <a:gd name="connsiteX2-79" fmla="*/ 2158189 w 2158189"/>
                    <a:gd name="connsiteY2-80" fmla="*/ 2158189 h 2158189"/>
                    <a:gd name="connsiteX0-81" fmla="*/ 2158189 w 2158189"/>
                    <a:gd name="connsiteY0-82" fmla="*/ 2158189 h 2158189"/>
                    <a:gd name="connsiteX1-83" fmla="*/ 0 w 2158189"/>
                    <a:gd name="connsiteY1-84" fmla="*/ 0 h 2158189"/>
                    <a:gd name="connsiteX2-85" fmla="*/ 2158189 w 2158189"/>
                    <a:gd name="connsiteY2-86" fmla="*/ 2158189 h 2158189"/>
                    <a:gd name="connsiteX0-87" fmla="*/ 2158189 w 2158189"/>
                    <a:gd name="connsiteY0-88" fmla="*/ 2158189 h 2158189"/>
                    <a:gd name="connsiteX1-89" fmla="*/ 0 w 2158189"/>
                    <a:gd name="connsiteY1-90" fmla="*/ 0 h 2158189"/>
                    <a:gd name="connsiteX2-91" fmla="*/ 2158189 w 2158189"/>
                    <a:gd name="connsiteY2-92" fmla="*/ 2158189 h 2158189"/>
                    <a:gd name="connsiteX0-93" fmla="*/ 2158189 w 2158189"/>
                    <a:gd name="connsiteY0-94" fmla="*/ 2158189 h 2158189"/>
                    <a:gd name="connsiteX1-95" fmla="*/ 0 w 2158189"/>
                    <a:gd name="connsiteY1-96" fmla="*/ 0 h 2158189"/>
                    <a:gd name="connsiteX2-97" fmla="*/ 2158189 w 2158189"/>
                    <a:gd name="connsiteY2-98" fmla="*/ 2158189 h 2158189"/>
                    <a:gd name="connsiteX0-99" fmla="*/ 2158189 w 2158189"/>
                    <a:gd name="connsiteY0-100" fmla="*/ 2158189 h 2158189"/>
                    <a:gd name="connsiteX1-101" fmla="*/ 0 w 2158189"/>
                    <a:gd name="connsiteY1-102" fmla="*/ 0 h 2158189"/>
                    <a:gd name="connsiteX2-103" fmla="*/ 2158189 w 2158189"/>
                    <a:gd name="connsiteY2-104" fmla="*/ 2158189 h 2158189"/>
                    <a:gd name="connsiteX0-105" fmla="*/ 2158189 w 2158189"/>
                    <a:gd name="connsiteY0-106" fmla="*/ 2158189 h 2158189"/>
                    <a:gd name="connsiteX1-107" fmla="*/ 0 w 2158189"/>
                    <a:gd name="connsiteY1-108" fmla="*/ 0 h 2158189"/>
                    <a:gd name="connsiteX2-109" fmla="*/ 2158189 w 2158189"/>
                    <a:gd name="connsiteY2-110" fmla="*/ 2158189 h 215818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158189" h="2158189">
                      <a:moveTo>
                        <a:pt x="2158189" y="2158189"/>
                      </a:moveTo>
                      <a:cubicBezTo>
                        <a:pt x="959822" y="1932280"/>
                        <a:pt x="240425" y="1256425"/>
                        <a:pt x="0" y="0"/>
                      </a:cubicBezTo>
                      <a:cubicBezTo>
                        <a:pt x="1140310" y="283968"/>
                        <a:pt x="1888735" y="916278"/>
                        <a:pt x="2158189" y="2158189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grpSp>
              <p:nvGrpSpPr>
                <p:cNvPr id="44" name="组合 43"/>
                <p:cNvGrpSpPr/>
                <p:nvPr/>
              </p:nvGrpSpPr>
              <p:grpSpPr>
                <a:xfrm>
                  <a:off x="4067080" y="3765552"/>
                  <a:ext cx="633070" cy="512308"/>
                  <a:chOff x="5491163" y="3163888"/>
                  <a:chExt cx="274638" cy="222249"/>
                </a:xfrm>
                <a:solidFill>
                  <a:schemeClr val="bg1"/>
                </a:solidFill>
              </p:grpSpPr>
              <p:sp>
                <p:nvSpPr>
                  <p:cNvPr id="45" name="Oval 312"/>
                  <p:cNvSpPr>
                    <a:spLocks noChangeArrowheads="1"/>
                  </p:cNvSpPr>
                  <p:nvPr/>
                </p:nvSpPr>
                <p:spPr bwMode="auto">
                  <a:xfrm>
                    <a:off x="5599113" y="3346450"/>
                    <a:ext cx="39688" cy="39687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Oval 313"/>
                  <p:cNvSpPr>
                    <a:spLocks noChangeArrowheads="1"/>
                  </p:cNvSpPr>
                  <p:nvPr/>
                </p:nvSpPr>
                <p:spPr bwMode="auto">
                  <a:xfrm>
                    <a:off x="5692776" y="3346450"/>
                    <a:ext cx="39688" cy="39687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" name="Freeform 314"/>
                  <p:cNvSpPr/>
                  <p:nvPr/>
                </p:nvSpPr>
                <p:spPr bwMode="auto">
                  <a:xfrm>
                    <a:off x="5491163" y="3163888"/>
                    <a:ext cx="254000" cy="166687"/>
                  </a:xfrm>
                  <a:custGeom>
                    <a:avLst/>
                    <a:gdLst>
                      <a:gd name="T0" fmla="*/ 255 w 265"/>
                      <a:gd name="T1" fmla="*/ 153 h 174"/>
                      <a:gd name="T2" fmla="*/ 113 w 265"/>
                      <a:gd name="T3" fmla="*/ 153 h 174"/>
                      <a:gd name="T4" fmla="*/ 64 w 265"/>
                      <a:gd name="T5" fmla="*/ 7 h 174"/>
                      <a:gd name="T6" fmla="*/ 54 w 265"/>
                      <a:gd name="T7" fmla="*/ 0 h 174"/>
                      <a:gd name="T8" fmla="*/ 10 w 265"/>
                      <a:gd name="T9" fmla="*/ 0 h 174"/>
                      <a:gd name="T10" fmla="*/ 0 w 265"/>
                      <a:gd name="T11" fmla="*/ 11 h 174"/>
                      <a:gd name="T12" fmla="*/ 10 w 265"/>
                      <a:gd name="T13" fmla="*/ 21 h 174"/>
                      <a:gd name="T14" fmla="*/ 46 w 265"/>
                      <a:gd name="T15" fmla="*/ 21 h 174"/>
                      <a:gd name="T16" fmla="*/ 95 w 265"/>
                      <a:gd name="T17" fmla="*/ 167 h 174"/>
                      <a:gd name="T18" fmla="*/ 105 w 265"/>
                      <a:gd name="T19" fmla="*/ 174 h 174"/>
                      <a:gd name="T20" fmla="*/ 255 w 265"/>
                      <a:gd name="T21" fmla="*/ 174 h 174"/>
                      <a:gd name="T22" fmla="*/ 265 w 265"/>
                      <a:gd name="T23" fmla="*/ 164 h 174"/>
                      <a:gd name="T24" fmla="*/ 255 w 265"/>
                      <a:gd name="T25" fmla="*/ 153 h 1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65" h="174">
                        <a:moveTo>
                          <a:pt x="255" y="153"/>
                        </a:moveTo>
                        <a:cubicBezTo>
                          <a:pt x="113" y="153"/>
                          <a:pt x="113" y="153"/>
                          <a:pt x="113" y="153"/>
                        </a:cubicBezTo>
                        <a:cubicBezTo>
                          <a:pt x="64" y="7"/>
                          <a:pt x="64" y="7"/>
                          <a:pt x="64" y="7"/>
                        </a:cubicBezTo>
                        <a:cubicBezTo>
                          <a:pt x="62" y="3"/>
                          <a:pt x="58" y="0"/>
                          <a:pt x="54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5" y="0"/>
                          <a:pt x="0" y="5"/>
                          <a:pt x="0" y="11"/>
                        </a:cubicBezTo>
                        <a:cubicBezTo>
                          <a:pt x="0" y="16"/>
                          <a:pt x="5" y="21"/>
                          <a:pt x="10" y="21"/>
                        </a:cubicBezTo>
                        <a:cubicBezTo>
                          <a:pt x="46" y="21"/>
                          <a:pt x="46" y="21"/>
                          <a:pt x="46" y="21"/>
                        </a:cubicBezTo>
                        <a:cubicBezTo>
                          <a:pt x="95" y="167"/>
                          <a:pt x="95" y="167"/>
                          <a:pt x="95" y="167"/>
                        </a:cubicBezTo>
                        <a:cubicBezTo>
                          <a:pt x="97" y="171"/>
                          <a:pt x="101" y="174"/>
                          <a:pt x="105" y="174"/>
                        </a:cubicBezTo>
                        <a:cubicBezTo>
                          <a:pt x="255" y="174"/>
                          <a:pt x="255" y="174"/>
                          <a:pt x="255" y="174"/>
                        </a:cubicBezTo>
                        <a:cubicBezTo>
                          <a:pt x="261" y="174"/>
                          <a:pt x="265" y="169"/>
                          <a:pt x="265" y="164"/>
                        </a:cubicBezTo>
                        <a:cubicBezTo>
                          <a:pt x="265" y="158"/>
                          <a:pt x="261" y="153"/>
                          <a:pt x="255" y="1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" name="Freeform 315"/>
                  <p:cNvSpPr>
                    <a:spLocks noEditPoints="1"/>
                  </p:cNvSpPr>
                  <p:nvPr/>
                </p:nvSpPr>
                <p:spPr bwMode="auto">
                  <a:xfrm>
                    <a:off x="5578476" y="3187700"/>
                    <a:ext cx="187325" cy="106362"/>
                  </a:xfrm>
                  <a:custGeom>
                    <a:avLst/>
                    <a:gdLst>
                      <a:gd name="T0" fmla="*/ 185 w 195"/>
                      <a:gd name="T1" fmla="*/ 16 h 111"/>
                      <a:gd name="T2" fmla="*/ 9 w 195"/>
                      <a:gd name="T3" fmla="*/ 0 h 111"/>
                      <a:gd name="T4" fmla="*/ 8 w 195"/>
                      <a:gd name="T5" fmla="*/ 0 h 111"/>
                      <a:gd name="T6" fmla="*/ 2 w 195"/>
                      <a:gd name="T7" fmla="*/ 9 h 111"/>
                      <a:gd name="T8" fmla="*/ 33 w 195"/>
                      <a:gd name="T9" fmla="*/ 101 h 111"/>
                      <a:gd name="T10" fmla="*/ 46 w 195"/>
                      <a:gd name="T11" fmla="*/ 111 h 111"/>
                      <a:gd name="T12" fmla="*/ 175 w 195"/>
                      <a:gd name="T13" fmla="*/ 111 h 111"/>
                      <a:gd name="T14" fmla="*/ 187 w 195"/>
                      <a:gd name="T15" fmla="*/ 100 h 111"/>
                      <a:gd name="T16" fmla="*/ 195 w 195"/>
                      <a:gd name="T17" fmla="*/ 27 h 111"/>
                      <a:gd name="T18" fmla="*/ 185 w 195"/>
                      <a:gd name="T19" fmla="*/ 16 h 111"/>
                      <a:gd name="T20" fmla="*/ 167 w 195"/>
                      <a:gd name="T21" fmla="*/ 90 h 111"/>
                      <a:gd name="T22" fmla="*/ 51 w 195"/>
                      <a:gd name="T23" fmla="*/ 90 h 111"/>
                      <a:gd name="T24" fmla="*/ 28 w 195"/>
                      <a:gd name="T25" fmla="*/ 23 h 111"/>
                      <a:gd name="T26" fmla="*/ 173 w 195"/>
                      <a:gd name="T27" fmla="*/ 36 h 111"/>
                      <a:gd name="T28" fmla="*/ 167 w 195"/>
                      <a:gd name="T29" fmla="*/ 90 h 1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5" h="111">
                        <a:moveTo>
                          <a:pt x="185" y="16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3" y="0"/>
                          <a:pt x="0" y="4"/>
                          <a:pt x="2" y="9"/>
                        </a:cubicBezTo>
                        <a:cubicBezTo>
                          <a:pt x="33" y="101"/>
                          <a:pt x="33" y="101"/>
                          <a:pt x="33" y="101"/>
                        </a:cubicBezTo>
                        <a:cubicBezTo>
                          <a:pt x="35" y="106"/>
                          <a:pt x="41" y="111"/>
                          <a:pt x="46" y="111"/>
                        </a:cubicBezTo>
                        <a:cubicBezTo>
                          <a:pt x="175" y="111"/>
                          <a:pt x="175" y="111"/>
                          <a:pt x="175" y="111"/>
                        </a:cubicBezTo>
                        <a:cubicBezTo>
                          <a:pt x="181" y="111"/>
                          <a:pt x="186" y="106"/>
                          <a:pt x="187" y="100"/>
                        </a:cubicBezTo>
                        <a:cubicBezTo>
                          <a:pt x="195" y="27"/>
                          <a:pt x="195" y="27"/>
                          <a:pt x="195" y="27"/>
                        </a:cubicBezTo>
                        <a:cubicBezTo>
                          <a:pt x="195" y="21"/>
                          <a:pt x="191" y="16"/>
                          <a:pt x="185" y="16"/>
                        </a:cubicBezTo>
                        <a:close/>
                        <a:moveTo>
                          <a:pt x="167" y="90"/>
                        </a:moveTo>
                        <a:cubicBezTo>
                          <a:pt x="51" y="90"/>
                          <a:pt x="51" y="90"/>
                          <a:pt x="51" y="90"/>
                        </a:cubicBezTo>
                        <a:cubicBezTo>
                          <a:pt x="28" y="23"/>
                          <a:pt x="28" y="23"/>
                          <a:pt x="28" y="23"/>
                        </a:cubicBezTo>
                        <a:cubicBezTo>
                          <a:pt x="173" y="36"/>
                          <a:pt x="173" y="36"/>
                          <a:pt x="173" y="36"/>
                        </a:cubicBezTo>
                        <a:lnTo>
                          <a:pt x="167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1767" name="组合 15"/>
              <p:cNvGrpSpPr/>
              <p:nvPr/>
            </p:nvGrpSpPr>
            <p:grpSpPr>
              <a:xfrm>
                <a:off x="4134412" y="2089310"/>
                <a:ext cx="2108759" cy="2108759"/>
                <a:chOff x="4134412" y="2089310"/>
                <a:chExt cx="2108759" cy="2108759"/>
              </a:xfrm>
            </p:grpSpPr>
            <p:sp>
              <p:nvSpPr>
                <p:cNvPr id="41" name="直角三角形 3"/>
                <p:cNvSpPr/>
                <p:nvPr/>
              </p:nvSpPr>
              <p:spPr>
                <a:xfrm>
                  <a:off x="4134932" y="2089604"/>
                  <a:ext cx="2109224" cy="2109008"/>
                </a:xfrm>
                <a:custGeom>
                  <a:avLst/>
                  <a:gdLst>
                    <a:gd name="connsiteX0" fmla="*/ 0 w 2158189"/>
                    <a:gd name="connsiteY0" fmla="*/ 2158189 h 2158189"/>
                    <a:gd name="connsiteX1" fmla="*/ 0 w 2158189"/>
                    <a:gd name="connsiteY1" fmla="*/ 0 h 2158189"/>
                    <a:gd name="connsiteX2" fmla="*/ 2158189 w 2158189"/>
                    <a:gd name="connsiteY2" fmla="*/ 2158189 h 2158189"/>
                    <a:gd name="connsiteX3" fmla="*/ 0 w 2158189"/>
                    <a:gd name="connsiteY3" fmla="*/ 2158189 h 2158189"/>
                    <a:gd name="connsiteX0-1" fmla="*/ 270933 w 2429122"/>
                    <a:gd name="connsiteY0-2" fmla="*/ 2158189 h 2158189"/>
                    <a:gd name="connsiteX1-3" fmla="*/ 270933 w 2429122"/>
                    <a:gd name="connsiteY1-4" fmla="*/ 0 h 2158189"/>
                    <a:gd name="connsiteX2-5" fmla="*/ 2429122 w 2429122"/>
                    <a:gd name="connsiteY2-6" fmla="*/ 2158189 h 2158189"/>
                    <a:gd name="connsiteX3-7" fmla="*/ 270933 w 2429122"/>
                    <a:gd name="connsiteY3-8" fmla="*/ 2158189 h 2158189"/>
                    <a:gd name="connsiteX0-9" fmla="*/ 2158189 w 2158189"/>
                    <a:gd name="connsiteY0-10" fmla="*/ 2158189 h 2158189"/>
                    <a:gd name="connsiteX1-11" fmla="*/ 0 w 2158189"/>
                    <a:gd name="connsiteY1-12" fmla="*/ 0 h 2158189"/>
                    <a:gd name="connsiteX2-13" fmla="*/ 2158189 w 2158189"/>
                    <a:gd name="connsiteY2-14" fmla="*/ 2158189 h 2158189"/>
                    <a:gd name="connsiteX0-15" fmla="*/ 2158189 w 2158189"/>
                    <a:gd name="connsiteY0-16" fmla="*/ 2158189 h 2158189"/>
                    <a:gd name="connsiteX1-17" fmla="*/ 0 w 2158189"/>
                    <a:gd name="connsiteY1-18" fmla="*/ 0 h 2158189"/>
                    <a:gd name="connsiteX2-19" fmla="*/ 2158189 w 2158189"/>
                    <a:gd name="connsiteY2-20" fmla="*/ 2158189 h 2158189"/>
                    <a:gd name="connsiteX0-21" fmla="*/ 2158189 w 2158189"/>
                    <a:gd name="connsiteY0-22" fmla="*/ 2158189 h 2158189"/>
                    <a:gd name="connsiteX1-23" fmla="*/ 0 w 2158189"/>
                    <a:gd name="connsiteY1-24" fmla="*/ 0 h 2158189"/>
                    <a:gd name="connsiteX2-25" fmla="*/ 2158189 w 2158189"/>
                    <a:gd name="connsiteY2-26" fmla="*/ 2158189 h 2158189"/>
                    <a:gd name="connsiteX0-27" fmla="*/ 2158189 w 2158189"/>
                    <a:gd name="connsiteY0-28" fmla="*/ 2158189 h 2158189"/>
                    <a:gd name="connsiteX1-29" fmla="*/ 0 w 2158189"/>
                    <a:gd name="connsiteY1-30" fmla="*/ 0 h 2158189"/>
                    <a:gd name="connsiteX2-31" fmla="*/ 2158189 w 2158189"/>
                    <a:gd name="connsiteY2-32" fmla="*/ 2158189 h 2158189"/>
                    <a:gd name="connsiteX0-33" fmla="*/ 2158189 w 2158189"/>
                    <a:gd name="connsiteY0-34" fmla="*/ 2158189 h 2158189"/>
                    <a:gd name="connsiteX1-35" fmla="*/ 0 w 2158189"/>
                    <a:gd name="connsiteY1-36" fmla="*/ 0 h 2158189"/>
                    <a:gd name="connsiteX2-37" fmla="*/ 2158189 w 2158189"/>
                    <a:gd name="connsiteY2-38" fmla="*/ 2158189 h 2158189"/>
                    <a:gd name="connsiteX0-39" fmla="*/ 2158189 w 2158189"/>
                    <a:gd name="connsiteY0-40" fmla="*/ 2158189 h 2158189"/>
                    <a:gd name="connsiteX1-41" fmla="*/ 0 w 2158189"/>
                    <a:gd name="connsiteY1-42" fmla="*/ 0 h 2158189"/>
                    <a:gd name="connsiteX2-43" fmla="*/ 2158189 w 2158189"/>
                    <a:gd name="connsiteY2-44" fmla="*/ 2158189 h 2158189"/>
                    <a:gd name="connsiteX0-45" fmla="*/ 2158189 w 2158189"/>
                    <a:gd name="connsiteY0-46" fmla="*/ 2158189 h 2158189"/>
                    <a:gd name="connsiteX1-47" fmla="*/ 0 w 2158189"/>
                    <a:gd name="connsiteY1-48" fmla="*/ 0 h 2158189"/>
                    <a:gd name="connsiteX2-49" fmla="*/ 2158189 w 2158189"/>
                    <a:gd name="connsiteY2-50" fmla="*/ 2158189 h 2158189"/>
                    <a:gd name="connsiteX0-51" fmla="*/ 2158189 w 2158189"/>
                    <a:gd name="connsiteY0-52" fmla="*/ 2158189 h 2158189"/>
                    <a:gd name="connsiteX1-53" fmla="*/ 0 w 2158189"/>
                    <a:gd name="connsiteY1-54" fmla="*/ 0 h 2158189"/>
                    <a:gd name="connsiteX2-55" fmla="*/ 2158189 w 2158189"/>
                    <a:gd name="connsiteY2-56" fmla="*/ 2158189 h 2158189"/>
                    <a:gd name="connsiteX0-57" fmla="*/ 2158189 w 2158189"/>
                    <a:gd name="connsiteY0-58" fmla="*/ 2158189 h 2158189"/>
                    <a:gd name="connsiteX1-59" fmla="*/ 0 w 2158189"/>
                    <a:gd name="connsiteY1-60" fmla="*/ 0 h 2158189"/>
                    <a:gd name="connsiteX2-61" fmla="*/ 2158189 w 2158189"/>
                    <a:gd name="connsiteY2-62" fmla="*/ 2158189 h 2158189"/>
                    <a:gd name="connsiteX0-63" fmla="*/ 2158189 w 2158189"/>
                    <a:gd name="connsiteY0-64" fmla="*/ 2158189 h 2158189"/>
                    <a:gd name="connsiteX1-65" fmla="*/ 0 w 2158189"/>
                    <a:gd name="connsiteY1-66" fmla="*/ 0 h 2158189"/>
                    <a:gd name="connsiteX2-67" fmla="*/ 2158189 w 2158189"/>
                    <a:gd name="connsiteY2-68" fmla="*/ 2158189 h 2158189"/>
                    <a:gd name="connsiteX0-69" fmla="*/ 2158189 w 2158189"/>
                    <a:gd name="connsiteY0-70" fmla="*/ 2158189 h 2158189"/>
                    <a:gd name="connsiteX1-71" fmla="*/ 0 w 2158189"/>
                    <a:gd name="connsiteY1-72" fmla="*/ 0 h 2158189"/>
                    <a:gd name="connsiteX2-73" fmla="*/ 2158189 w 2158189"/>
                    <a:gd name="connsiteY2-74" fmla="*/ 2158189 h 2158189"/>
                    <a:gd name="connsiteX0-75" fmla="*/ 2158189 w 2158189"/>
                    <a:gd name="connsiteY0-76" fmla="*/ 2158189 h 2158189"/>
                    <a:gd name="connsiteX1-77" fmla="*/ 0 w 2158189"/>
                    <a:gd name="connsiteY1-78" fmla="*/ 0 h 2158189"/>
                    <a:gd name="connsiteX2-79" fmla="*/ 2158189 w 2158189"/>
                    <a:gd name="connsiteY2-80" fmla="*/ 2158189 h 2158189"/>
                    <a:gd name="connsiteX0-81" fmla="*/ 2158189 w 2158189"/>
                    <a:gd name="connsiteY0-82" fmla="*/ 2158189 h 2158189"/>
                    <a:gd name="connsiteX1-83" fmla="*/ 0 w 2158189"/>
                    <a:gd name="connsiteY1-84" fmla="*/ 0 h 2158189"/>
                    <a:gd name="connsiteX2-85" fmla="*/ 2158189 w 2158189"/>
                    <a:gd name="connsiteY2-86" fmla="*/ 2158189 h 2158189"/>
                    <a:gd name="connsiteX0-87" fmla="*/ 2158189 w 2158189"/>
                    <a:gd name="connsiteY0-88" fmla="*/ 2158189 h 2158189"/>
                    <a:gd name="connsiteX1-89" fmla="*/ 0 w 2158189"/>
                    <a:gd name="connsiteY1-90" fmla="*/ 0 h 2158189"/>
                    <a:gd name="connsiteX2-91" fmla="*/ 2158189 w 2158189"/>
                    <a:gd name="connsiteY2-92" fmla="*/ 2158189 h 2158189"/>
                    <a:gd name="connsiteX0-93" fmla="*/ 2158189 w 2158189"/>
                    <a:gd name="connsiteY0-94" fmla="*/ 2158189 h 2158189"/>
                    <a:gd name="connsiteX1-95" fmla="*/ 0 w 2158189"/>
                    <a:gd name="connsiteY1-96" fmla="*/ 0 h 2158189"/>
                    <a:gd name="connsiteX2-97" fmla="*/ 2158189 w 2158189"/>
                    <a:gd name="connsiteY2-98" fmla="*/ 2158189 h 2158189"/>
                    <a:gd name="connsiteX0-99" fmla="*/ 2158189 w 2158189"/>
                    <a:gd name="connsiteY0-100" fmla="*/ 2158189 h 2158189"/>
                    <a:gd name="connsiteX1-101" fmla="*/ 0 w 2158189"/>
                    <a:gd name="connsiteY1-102" fmla="*/ 0 h 2158189"/>
                    <a:gd name="connsiteX2-103" fmla="*/ 2158189 w 2158189"/>
                    <a:gd name="connsiteY2-104" fmla="*/ 2158189 h 2158189"/>
                    <a:gd name="connsiteX0-105" fmla="*/ 2158189 w 2158189"/>
                    <a:gd name="connsiteY0-106" fmla="*/ 2158189 h 2158189"/>
                    <a:gd name="connsiteX1-107" fmla="*/ 0 w 2158189"/>
                    <a:gd name="connsiteY1-108" fmla="*/ 0 h 2158189"/>
                    <a:gd name="connsiteX2-109" fmla="*/ 2158189 w 2158189"/>
                    <a:gd name="connsiteY2-110" fmla="*/ 2158189 h 215818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158189" h="2158189">
                      <a:moveTo>
                        <a:pt x="2158189" y="2158189"/>
                      </a:moveTo>
                      <a:cubicBezTo>
                        <a:pt x="959822" y="1932280"/>
                        <a:pt x="240425" y="1256425"/>
                        <a:pt x="0" y="0"/>
                      </a:cubicBezTo>
                      <a:cubicBezTo>
                        <a:pt x="1140310" y="283968"/>
                        <a:pt x="1888735" y="916278"/>
                        <a:pt x="2158189" y="2158189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778" name="Freeform 219"/>
                <p:cNvSpPr>
                  <a:spLocks noEditPoints="1"/>
                </p:cNvSpPr>
                <p:nvPr/>
              </p:nvSpPr>
              <p:spPr>
                <a:xfrm>
                  <a:off x="4978976" y="2878612"/>
                  <a:ext cx="394489" cy="552904"/>
                </a:xfrm>
                <a:custGeom>
                  <a:avLst/>
                  <a:gdLst/>
                  <a:ahLst/>
                  <a:cxnLst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0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</a:cxnLst>
                  <a:pathLst>
                    <a:path w="211" h="295">
                      <a:moveTo>
                        <a:pt x="205" y="64"/>
                      </a:moveTo>
                      <a:cubicBezTo>
                        <a:pt x="61" y="11"/>
                        <a:pt x="61" y="11"/>
                        <a:pt x="61" y="11"/>
                      </a:cubicBezTo>
                      <a:cubicBezTo>
                        <a:pt x="58" y="10"/>
                        <a:pt x="32" y="0"/>
                        <a:pt x="11" y="19"/>
                      </a:cubicBezTo>
                      <a:cubicBezTo>
                        <a:pt x="4" y="26"/>
                        <a:pt x="0" y="35"/>
                        <a:pt x="0" y="45"/>
                      </a:cubicBezTo>
                      <a:cubicBezTo>
                        <a:pt x="0" y="47"/>
                        <a:pt x="1" y="48"/>
                        <a:pt x="1" y="50"/>
                      </a:cubicBezTo>
                      <a:cubicBezTo>
                        <a:pt x="1" y="228"/>
                        <a:pt x="1" y="228"/>
                        <a:pt x="1" y="228"/>
                      </a:cubicBezTo>
                      <a:cubicBezTo>
                        <a:pt x="1" y="232"/>
                        <a:pt x="3" y="236"/>
                        <a:pt x="7" y="237"/>
                      </a:cubicBezTo>
                      <a:cubicBezTo>
                        <a:pt x="153" y="295"/>
                        <a:pt x="153" y="295"/>
                        <a:pt x="153" y="295"/>
                      </a:cubicBezTo>
                      <a:cubicBezTo>
                        <a:pt x="154" y="295"/>
                        <a:pt x="156" y="295"/>
                        <a:pt x="157" y="295"/>
                      </a:cubicBezTo>
                      <a:cubicBezTo>
                        <a:pt x="159" y="295"/>
                        <a:pt x="161" y="295"/>
                        <a:pt x="162" y="294"/>
                      </a:cubicBezTo>
                      <a:cubicBezTo>
                        <a:pt x="165" y="292"/>
                        <a:pt x="166" y="289"/>
                        <a:pt x="166" y="286"/>
                      </a:cubicBezTo>
                      <a:cubicBezTo>
                        <a:pt x="166" y="276"/>
                        <a:pt x="166" y="276"/>
                        <a:pt x="166" y="276"/>
                      </a:cubicBezTo>
                      <a:cubicBezTo>
                        <a:pt x="193" y="251"/>
                        <a:pt x="193" y="251"/>
                        <a:pt x="193" y="251"/>
                      </a:cubicBezTo>
                      <a:cubicBezTo>
                        <a:pt x="195" y="254"/>
                        <a:pt x="198" y="256"/>
                        <a:pt x="201" y="256"/>
                      </a:cubicBezTo>
                      <a:cubicBezTo>
                        <a:pt x="207" y="256"/>
                        <a:pt x="211" y="251"/>
                        <a:pt x="211" y="246"/>
                      </a:cubicBezTo>
                      <a:cubicBezTo>
                        <a:pt x="211" y="73"/>
                        <a:pt x="211" y="73"/>
                        <a:pt x="211" y="73"/>
                      </a:cubicBezTo>
                      <a:cubicBezTo>
                        <a:pt x="211" y="69"/>
                        <a:pt x="208" y="66"/>
                        <a:pt x="205" y="64"/>
                      </a:cubicBezTo>
                      <a:close/>
                      <a:moveTo>
                        <a:pt x="21" y="49"/>
                      </a:moveTo>
                      <a:cubicBezTo>
                        <a:pt x="20" y="48"/>
                        <a:pt x="19" y="46"/>
                        <a:pt x="19" y="44"/>
                      </a:cubicBezTo>
                      <a:cubicBezTo>
                        <a:pt x="19" y="40"/>
                        <a:pt x="21" y="36"/>
                        <a:pt x="24" y="33"/>
                      </a:cubicBezTo>
                      <a:cubicBezTo>
                        <a:pt x="36" y="22"/>
                        <a:pt x="54" y="28"/>
                        <a:pt x="54" y="28"/>
                      </a:cubicBezTo>
                      <a:cubicBezTo>
                        <a:pt x="54" y="28"/>
                        <a:pt x="54" y="29"/>
                        <a:pt x="55" y="29"/>
                      </a:cubicBezTo>
                      <a:cubicBezTo>
                        <a:pt x="190" y="79"/>
                        <a:pt x="190" y="79"/>
                        <a:pt x="190" y="79"/>
                      </a:cubicBezTo>
                      <a:cubicBezTo>
                        <a:pt x="161" y="106"/>
                        <a:pt x="161" y="106"/>
                        <a:pt x="161" y="106"/>
                      </a:cubicBezTo>
                      <a:cubicBezTo>
                        <a:pt x="161" y="106"/>
                        <a:pt x="161" y="106"/>
                        <a:pt x="160" y="106"/>
                      </a:cubicBezTo>
                      <a:lnTo>
                        <a:pt x="21" y="49"/>
                      </a:lnTo>
                      <a:close/>
                      <a:moveTo>
                        <a:pt x="166" y="111"/>
                      </a:moveTo>
                      <a:cubicBezTo>
                        <a:pt x="192" y="86"/>
                        <a:pt x="192" y="86"/>
                        <a:pt x="192" y="86"/>
                      </a:cubicBezTo>
                      <a:cubicBezTo>
                        <a:pt x="192" y="244"/>
                        <a:pt x="192" y="244"/>
                        <a:pt x="192" y="244"/>
                      </a:cubicBezTo>
                      <a:cubicBezTo>
                        <a:pt x="166" y="268"/>
                        <a:pt x="166" y="268"/>
                        <a:pt x="166" y="268"/>
                      </a:cubicBezTo>
                      <a:cubicBezTo>
                        <a:pt x="166" y="115"/>
                        <a:pt x="166" y="115"/>
                        <a:pt x="166" y="115"/>
                      </a:cubicBezTo>
                      <a:cubicBezTo>
                        <a:pt x="166" y="114"/>
                        <a:pt x="166" y="112"/>
                        <a:pt x="166" y="111"/>
                      </a:cubicBez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1768" name="组合 16"/>
              <p:cNvGrpSpPr/>
              <p:nvPr/>
            </p:nvGrpSpPr>
            <p:grpSpPr>
              <a:xfrm>
                <a:off x="5156839" y="1824233"/>
                <a:ext cx="2108759" cy="2108759"/>
                <a:chOff x="5156839" y="1824233"/>
                <a:chExt cx="2108759" cy="2108759"/>
              </a:xfrm>
            </p:grpSpPr>
            <p:sp>
              <p:nvSpPr>
                <p:cNvPr id="39" name="直角三角形 3"/>
                <p:cNvSpPr/>
                <p:nvPr/>
              </p:nvSpPr>
              <p:spPr>
                <a:xfrm rot="2700000">
                  <a:off x="5156727" y="1824125"/>
                  <a:ext cx="2109007" cy="2109224"/>
                </a:xfrm>
                <a:custGeom>
                  <a:avLst/>
                  <a:gdLst>
                    <a:gd name="connsiteX0" fmla="*/ 0 w 2158189"/>
                    <a:gd name="connsiteY0" fmla="*/ 2158189 h 2158189"/>
                    <a:gd name="connsiteX1" fmla="*/ 0 w 2158189"/>
                    <a:gd name="connsiteY1" fmla="*/ 0 h 2158189"/>
                    <a:gd name="connsiteX2" fmla="*/ 2158189 w 2158189"/>
                    <a:gd name="connsiteY2" fmla="*/ 2158189 h 2158189"/>
                    <a:gd name="connsiteX3" fmla="*/ 0 w 2158189"/>
                    <a:gd name="connsiteY3" fmla="*/ 2158189 h 2158189"/>
                    <a:gd name="connsiteX0-1" fmla="*/ 270933 w 2429122"/>
                    <a:gd name="connsiteY0-2" fmla="*/ 2158189 h 2158189"/>
                    <a:gd name="connsiteX1-3" fmla="*/ 270933 w 2429122"/>
                    <a:gd name="connsiteY1-4" fmla="*/ 0 h 2158189"/>
                    <a:gd name="connsiteX2-5" fmla="*/ 2429122 w 2429122"/>
                    <a:gd name="connsiteY2-6" fmla="*/ 2158189 h 2158189"/>
                    <a:gd name="connsiteX3-7" fmla="*/ 270933 w 2429122"/>
                    <a:gd name="connsiteY3-8" fmla="*/ 2158189 h 2158189"/>
                    <a:gd name="connsiteX0-9" fmla="*/ 2158189 w 2158189"/>
                    <a:gd name="connsiteY0-10" fmla="*/ 2158189 h 2158189"/>
                    <a:gd name="connsiteX1-11" fmla="*/ 0 w 2158189"/>
                    <a:gd name="connsiteY1-12" fmla="*/ 0 h 2158189"/>
                    <a:gd name="connsiteX2-13" fmla="*/ 2158189 w 2158189"/>
                    <a:gd name="connsiteY2-14" fmla="*/ 2158189 h 2158189"/>
                    <a:gd name="connsiteX0-15" fmla="*/ 2158189 w 2158189"/>
                    <a:gd name="connsiteY0-16" fmla="*/ 2158189 h 2158189"/>
                    <a:gd name="connsiteX1-17" fmla="*/ 0 w 2158189"/>
                    <a:gd name="connsiteY1-18" fmla="*/ 0 h 2158189"/>
                    <a:gd name="connsiteX2-19" fmla="*/ 2158189 w 2158189"/>
                    <a:gd name="connsiteY2-20" fmla="*/ 2158189 h 2158189"/>
                    <a:gd name="connsiteX0-21" fmla="*/ 2158189 w 2158189"/>
                    <a:gd name="connsiteY0-22" fmla="*/ 2158189 h 2158189"/>
                    <a:gd name="connsiteX1-23" fmla="*/ 0 w 2158189"/>
                    <a:gd name="connsiteY1-24" fmla="*/ 0 h 2158189"/>
                    <a:gd name="connsiteX2-25" fmla="*/ 2158189 w 2158189"/>
                    <a:gd name="connsiteY2-26" fmla="*/ 2158189 h 2158189"/>
                    <a:gd name="connsiteX0-27" fmla="*/ 2158189 w 2158189"/>
                    <a:gd name="connsiteY0-28" fmla="*/ 2158189 h 2158189"/>
                    <a:gd name="connsiteX1-29" fmla="*/ 0 w 2158189"/>
                    <a:gd name="connsiteY1-30" fmla="*/ 0 h 2158189"/>
                    <a:gd name="connsiteX2-31" fmla="*/ 2158189 w 2158189"/>
                    <a:gd name="connsiteY2-32" fmla="*/ 2158189 h 2158189"/>
                    <a:gd name="connsiteX0-33" fmla="*/ 2158189 w 2158189"/>
                    <a:gd name="connsiteY0-34" fmla="*/ 2158189 h 2158189"/>
                    <a:gd name="connsiteX1-35" fmla="*/ 0 w 2158189"/>
                    <a:gd name="connsiteY1-36" fmla="*/ 0 h 2158189"/>
                    <a:gd name="connsiteX2-37" fmla="*/ 2158189 w 2158189"/>
                    <a:gd name="connsiteY2-38" fmla="*/ 2158189 h 2158189"/>
                    <a:gd name="connsiteX0-39" fmla="*/ 2158189 w 2158189"/>
                    <a:gd name="connsiteY0-40" fmla="*/ 2158189 h 2158189"/>
                    <a:gd name="connsiteX1-41" fmla="*/ 0 w 2158189"/>
                    <a:gd name="connsiteY1-42" fmla="*/ 0 h 2158189"/>
                    <a:gd name="connsiteX2-43" fmla="*/ 2158189 w 2158189"/>
                    <a:gd name="connsiteY2-44" fmla="*/ 2158189 h 2158189"/>
                    <a:gd name="connsiteX0-45" fmla="*/ 2158189 w 2158189"/>
                    <a:gd name="connsiteY0-46" fmla="*/ 2158189 h 2158189"/>
                    <a:gd name="connsiteX1-47" fmla="*/ 0 w 2158189"/>
                    <a:gd name="connsiteY1-48" fmla="*/ 0 h 2158189"/>
                    <a:gd name="connsiteX2-49" fmla="*/ 2158189 w 2158189"/>
                    <a:gd name="connsiteY2-50" fmla="*/ 2158189 h 2158189"/>
                    <a:gd name="connsiteX0-51" fmla="*/ 2158189 w 2158189"/>
                    <a:gd name="connsiteY0-52" fmla="*/ 2158189 h 2158189"/>
                    <a:gd name="connsiteX1-53" fmla="*/ 0 w 2158189"/>
                    <a:gd name="connsiteY1-54" fmla="*/ 0 h 2158189"/>
                    <a:gd name="connsiteX2-55" fmla="*/ 2158189 w 2158189"/>
                    <a:gd name="connsiteY2-56" fmla="*/ 2158189 h 2158189"/>
                    <a:gd name="connsiteX0-57" fmla="*/ 2158189 w 2158189"/>
                    <a:gd name="connsiteY0-58" fmla="*/ 2158189 h 2158189"/>
                    <a:gd name="connsiteX1-59" fmla="*/ 0 w 2158189"/>
                    <a:gd name="connsiteY1-60" fmla="*/ 0 h 2158189"/>
                    <a:gd name="connsiteX2-61" fmla="*/ 2158189 w 2158189"/>
                    <a:gd name="connsiteY2-62" fmla="*/ 2158189 h 2158189"/>
                    <a:gd name="connsiteX0-63" fmla="*/ 2158189 w 2158189"/>
                    <a:gd name="connsiteY0-64" fmla="*/ 2158189 h 2158189"/>
                    <a:gd name="connsiteX1-65" fmla="*/ 0 w 2158189"/>
                    <a:gd name="connsiteY1-66" fmla="*/ 0 h 2158189"/>
                    <a:gd name="connsiteX2-67" fmla="*/ 2158189 w 2158189"/>
                    <a:gd name="connsiteY2-68" fmla="*/ 2158189 h 2158189"/>
                    <a:gd name="connsiteX0-69" fmla="*/ 2158189 w 2158189"/>
                    <a:gd name="connsiteY0-70" fmla="*/ 2158189 h 2158189"/>
                    <a:gd name="connsiteX1-71" fmla="*/ 0 w 2158189"/>
                    <a:gd name="connsiteY1-72" fmla="*/ 0 h 2158189"/>
                    <a:gd name="connsiteX2-73" fmla="*/ 2158189 w 2158189"/>
                    <a:gd name="connsiteY2-74" fmla="*/ 2158189 h 2158189"/>
                    <a:gd name="connsiteX0-75" fmla="*/ 2158189 w 2158189"/>
                    <a:gd name="connsiteY0-76" fmla="*/ 2158189 h 2158189"/>
                    <a:gd name="connsiteX1-77" fmla="*/ 0 w 2158189"/>
                    <a:gd name="connsiteY1-78" fmla="*/ 0 h 2158189"/>
                    <a:gd name="connsiteX2-79" fmla="*/ 2158189 w 2158189"/>
                    <a:gd name="connsiteY2-80" fmla="*/ 2158189 h 2158189"/>
                    <a:gd name="connsiteX0-81" fmla="*/ 2158189 w 2158189"/>
                    <a:gd name="connsiteY0-82" fmla="*/ 2158189 h 2158189"/>
                    <a:gd name="connsiteX1-83" fmla="*/ 0 w 2158189"/>
                    <a:gd name="connsiteY1-84" fmla="*/ 0 h 2158189"/>
                    <a:gd name="connsiteX2-85" fmla="*/ 2158189 w 2158189"/>
                    <a:gd name="connsiteY2-86" fmla="*/ 2158189 h 2158189"/>
                    <a:gd name="connsiteX0-87" fmla="*/ 2158189 w 2158189"/>
                    <a:gd name="connsiteY0-88" fmla="*/ 2158189 h 2158189"/>
                    <a:gd name="connsiteX1-89" fmla="*/ 0 w 2158189"/>
                    <a:gd name="connsiteY1-90" fmla="*/ 0 h 2158189"/>
                    <a:gd name="connsiteX2-91" fmla="*/ 2158189 w 2158189"/>
                    <a:gd name="connsiteY2-92" fmla="*/ 2158189 h 2158189"/>
                    <a:gd name="connsiteX0-93" fmla="*/ 2158189 w 2158189"/>
                    <a:gd name="connsiteY0-94" fmla="*/ 2158189 h 2158189"/>
                    <a:gd name="connsiteX1-95" fmla="*/ 0 w 2158189"/>
                    <a:gd name="connsiteY1-96" fmla="*/ 0 h 2158189"/>
                    <a:gd name="connsiteX2-97" fmla="*/ 2158189 w 2158189"/>
                    <a:gd name="connsiteY2-98" fmla="*/ 2158189 h 2158189"/>
                    <a:gd name="connsiteX0-99" fmla="*/ 2158189 w 2158189"/>
                    <a:gd name="connsiteY0-100" fmla="*/ 2158189 h 2158189"/>
                    <a:gd name="connsiteX1-101" fmla="*/ 0 w 2158189"/>
                    <a:gd name="connsiteY1-102" fmla="*/ 0 h 2158189"/>
                    <a:gd name="connsiteX2-103" fmla="*/ 2158189 w 2158189"/>
                    <a:gd name="connsiteY2-104" fmla="*/ 2158189 h 2158189"/>
                    <a:gd name="connsiteX0-105" fmla="*/ 2158189 w 2158189"/>
                    <a:gd name="connsiteY0-106" fmla="*/ 2158189 h 2158189"/>
                    <a:gd name="connsiteX1-107" fmla="*/ 0 w 2158189"/>
                    <a:gd name="connsiteY1-108" fmla="*/ 0 h 2158189"/>
                    <a:gd name="connsiteX2-109" fmla="*/ 2158189 w 2158189"/>
                    <a:gd name="connsiteY2-110" fmla="*/ 2158189 h 215818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158189" h="2158189">
                      <a:moveTo>
                        <a:pt x="2158189" y="2158189"/>
                      </a:moveTo>
                      <a:cubicBezTo>
                        <a:pt x="959822" y="1932280"/>
                        <a:pt x="240425" y="1256425"/>
                        <a:pt x="0" y="0"/>
                      </a:cubicBezTo>
                      <a:cubicBezTo>
                        <a:pt x="1140310" y="283968"/>
                        <a:pt x="1888735" y="916278"/>
                        <a:pt x="2158189" y="2158189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776" name="Freeform 70"/>
                <p:cNvSpPr/>
                <p:nvPr/>
              </p:nvSpPr>
              <p:spPr>
                <a:xfrm>
                  <a:off x="5887436" y="2511422"/>
                  <a:ext cx="483307" cy="483305"/>
                </a:xfrm>
                <a:custGeom>
                  <a:avLst/>
                  <a:gdLst/>
                  <a:ahLst/>
                  <a:cxnLst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0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0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  <a:cxn ang="0">
                      <a:pos x="2147483646" y="2147483646"/>
                    </a:cxn>
                  </a:cxnLst>
                  <a:pathLst>
                    <a:path w="288" h="287">
                      <a:moveTo>
                        <a:pt x="252" y="179"/>
                      </a:moveTo>
                      <a:cubicBezTo>
                        <a:pt x="272" y="179"/>
                        <a:pt x="288" y="163"/>
                        <a:pt x="288" y="143"/>
                      </a:cubicBezTo>
                      <a:cubicBezTo>
                        <a:pt x="288" y="124"/>
                        <a:pt x="272" y="107"/>
                        <a:pt x="252" y="107"/>
                      </a:cubicBezTo>
                      <a:cubicBezTo>
                        <a:pt x="236" y="107"/>
                        <a:pt x="222" y="118"/>
                        <a:pt x="218" y="133"/>
                      </a:cubicBezTo>
                      <a:cubicBezTo>
                        <a:pt x="128" y="133"/>
                        <a:pt x="128" y="133"/>
                        <a:pt x="128" y="133"/>
                      </a:cubicBezTo>
                      <a:cubicBezTo>
                        <a:pt x="178" y="46"/>
                        <a:pt x="178" y="46"/>
                        <a:pt x="178" y="46"/>
                      </a:cubicBezTo>
                      <a:cubicBezTo>
                        <a:pt x="218" y="46"/>
                        <a:pt x="218" y="46"/>
                        <a:pt x="218" y="46"/>
                      </a:cubicBezTo>
                      <a:cubicBezTo>
                        <a:pt x="222" y="61"/>
                        <a:pt x="236" y="72"/>
                        <a:pt x="252" y="72"/>
                      </a:cubicBezTo>
                      <a:cubicBezTo>
                        <a:pt x="272" y="72"/>
                        <a:pt x="288" y="56"/>
                        <a:pt x="288" y="36"/>
                      </a:cubicBezTo>
                      <a:cubicBezTo>
                        <a:pt x="288" y="16"/>
                        <a:pt x="272" y="0"/>
                        <a:pt x="252" y="0"/>
                      </a:cubicBezTo>
                      <a:cubicBezTo>
                        <a:pt x="236" y="0"/>
                        <a:pt x="222" y="11"/>
                        <a:pt x="218" y="26"/>
                      </a:cubicBezTo>
                      <a:cubicBezTo>
                        <a:pt x="166" y="26"/>
                        <a:pt x="166" y="26"/>
                        <a:pt x="166" y="26"/>
                      </a:cubicBezTo>
                      <a:cubicBezTo>
                        <a:pt x="104" y="133"/>
                        <a:pt x="104" y="133"/>
                        <a:pt x="104" y="133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66" y="118"/>
                        <a:pt x="53" y="107"/>
                        <a:pt x="36" y="107"/>
                      </a:cubicBezTo>
                      <a:cubicBezTo>
                        <a:pt x="16" y="107"/>
                        <a:pt x="0" y="124"/>
                        <a:pt x="0" y="143"/>
                      </a:cubicBezTo>
                      <a:cubicBezTo>
                        <a:pt x="0" y="163"/>
                        <a:pt x="16" y="179"/>
                        <a:pt x="36" y="179"/>
                      </a:cubicBezTo>
                      <a:cubicBezTo>
                        <a:pt x="53" y="179"/>
                        <a:pt x="66" y="168"/>
                        <a:pt x="71" y="153"/>
                      </a:cubicBezTo>
                      <a:cubicBezTo>
                        <a:pt x="104" y="153"/>
                        <a:pt x="104" y="153"/>
                        <a:pt x="104" y="153"/>
                      </a:cubicBezTo>
                      <a:cubicBezTo>
                        <a:pt x="166" y="261"/>
                        <a:pt x="166" y="261"/>
                        <a:pt x="166" y="261"/>
                      </a:cubicBezTo>
                      <a:cubicBezTo>
                        <a:pt x="218" y="261"/>
                        <a:pt x="218" y="261"/>
                        <a:pt x="218" y="261"/>
                      </a:cubicBezTo>
                      <a:cubicBezTo>
                        <a:pt x="222" y="277"/>
                        <a:pt x="236" y="287"/>
                        <a:pt x="252" y="287"/>
                      </a:cubicBezTo>
                      <a:cubicBezTo>
                        <a:pt x="272" y="287"/>
                        <a:pt x="288" y="271"/>
                        <a:pt x="288" y="251"/>
                      </a:cubicBezTo>
                      <a:cubicBezTo>
                        <a:pt x="288" y="232"/>
                        <a:pt x="272" y="215"/>
                        <a:pt x="252" y="215"/>
                      </a:cubicBezTo>
                      <a:cubicBezTo>
                        <a:pt x="236" y="215"/>
                        <a:pt x="222" y="226"/>
                        <a:pt x="218" y="241"/>
                      </a:cubicBezTo>
                      <a:cubicBezTo>
                        <a:pt x="178" y="241"/>
                        <a:pt x="178" y="241"/>
                        <a:pt x="178" y="241"/>
                      </a:cubicBezTo>
                      <a:cubicBezTo>
                        <a:pt x="128" y="153"/>
                        <a:pt x="128" y="153"/>
                        <a:pt x="128" y="153"/>
                      </a:cubicBezTo>
                      <a:cubicBezTo>
                        <a:pt x="218" y="153"/>
                        <a:pt x="218" y="153"/>
                        <a:pt x="218" y="153"/>
                      </a:cubicBezTo>
                      <a:cubicBezTo>
                        <a:pt x="222" y="168"/>
                        <a:pt x="236" y="179"/>
                        <a:pt x="252" y="179"/>
                      </a:cubicBez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1769" name="组合 17"/>
              <p:cNvGrpSpPr/>
              <p:nvPr/>
            </p:nvGrpSpPr>
            <p:grpSpPr>
              <a:xfrm>
                <a:off x="6246598" y="2089310"/>
                <a:ext cx="2108759" cy="2108759"/>
                <a:chOff x="6246598" y="2089310"/>
                <a:chExt cx="2108759" cy="2108759"/>
              </a:xfrm>
            </p:grpSpPr>
            <p:sp>
              <p:nvSpPr>
                <p:cNvPr id="29" name="直角三角形 3"/>
                <p:cNvSpPr/>
                <p:nvPr/>
              </p:nvSpPr>
              <p:spPr>
                <a:xfrm rot="5400000">
                  <a:off x="6246259" y="2089496"/>
                  <a:ext cx="2109008" cy="2109224"/>
                </a:xfrm>
                <a:custGeom>
                  <a:avLst/>
                  <a:gdLst>
                    <a:gd name="connsiteX0" fmla="*/ 0 w 2158189"/>
                    <a:gd name="connsiteY0" fmla="*/ 2158189 h 2158189"/>
                    <a:gd name="connsiteX1" fmla="*/ 0 w 2158189"/>
                    <a:gd name="connsiteY1" fmla="*/ 0 h 2158189"/>
                    <a:gd name="connsiteX2" fmla="*/ 2158189 w 2158189"/>
                    <a:gd name="connsiteY2" fmla="*/ 2158189 h 2158189"/>
                    <a:gd name="connsiteX3" fmla="*/ 0 w 2158189"/>
                    <a:gd name="connsiteY3" fmla="*/ 2158189 h 2158189"/>
                    <a:gd name="connsiteX0-1" fmla="*/ 270933 w 2429122"/>
                    <a:gd name="connsiteY0-2" fmla="*/ 2158189 h 2158189"/>
                    <a:gd name="connsiteX1-3" fmla="*/ 270933 w 2429122"/>
                    <a:gd name="connsiteY1-4" fmla="*/ 0 h 2158189"/>
                    <a:gd name="connsiteX2-5" fmla="*/ 2429122 w 2429122"/>
                    <a:gd name="connsiteY2-6" fmla="*/ 2158189 h 2158189"/>
                    <a:gd name="connsiteX3-7" fmla="*/ 270933 w 2429122"/>
                    <a:gd name="connsiteY3-8" fmla="*/ 2158189 h 2158189"/>
                    <a:gd name="connsiteX0-9" fmla="*/ 2158189 w 2158189"/>
                    <a:gd name="connsiteY0-10" fmla="*/ 2158189 h 2158189"/>
                    <a:gd name="connsiteX1-11" fmla="*/ 0 w 2158189"/>
                    <a:gd name="connsiteY1-12" fmla="*/ 0 h 2158189"/>
                    <a:gd name="connsiteX2-13" fmla="*/ 2158189 w 2158189"/>
                    <a:gd name="connsiteY2-14" fmla="*/ 2158189 h 2158189"/>
                    <a:gd name="connsiteX0-15" fmla="*/ 2158189 w 2158189"/>
                    <a:gd name="connsiteY0-16" fmla="*/ 2158189 h 2158189"/>
                    <a:gd name="connsiteX1-17" fmla="*/ 0 w 2158189"/>
                    <a:gd name="connsiteY1-18" fmla="*/ 0 h 2158189"/>
                    <a:gd name="connsiteX2-19" fmla="*/ 2158189 w 2158189"/>
                    <a:gd name="connsiteY2-20" fmla="*/ 2158189 h 2158189"/>
                    <a:gd name="connsiteX0-21" fmla="*/ 2158189 w 2158189"/>
                    <a:gd name="connsiteY0-22" fmla="*/ 2158189 h 2158189"/>
                    <a:gd name="connsiteX1-23" fmla="*/ 0 w 2158189"/>
                    <a:gd name="connsiteY1-24" fmla="*/ 0 h 2158189"/>
                    <a:gd name="connsiteX2-25" fmla="*/ 2158189 w 2158189"/>
                    <a:gd name="connsiteY2-26" fmla="*/ 2158189 h 2158189"/>
                    <a:gd name="connsiteX0-27" fmla="*/ 2158189 w 2158189"/>
                    <a:gd name="connsiteY0-28" fmla="*/ 2158189 h 2158189"/>
                    <a:gd name="connsiteX1-29" fmla="*/ 0 w 2158189"/>
                    <a:gd name="connsiteY1-30" fmla="*/ 0 h 2158189"/>
                    <a:gd name="connsiteX2-31" fmla="*/ 2158189 w 2158189"/>
                    <a:gd name="connsiteY2-32" fmla="*/ 2158189 h 2158189"/>
                    <a:gd name="connsiteX0-33" fmla="*/ 2158189 w 2158189"/>
                    <a:gd name="connsiteY0-34" fmla="*/ 2158189 h 2158189"/>
                    <a:gd name="connsiteX1-35" fmla="*/ 0 w 2158189"/>
                    <a:gd name="connsiteY1-36" fmla="*/ 0 h 2158189"/>
                    <a:gd name="connsiteX2-37" fmla="*/ 2158189 w 2158189"/>
                    <a:gd name="connsiteY2-38" fmla="*/ 2158189 h 2158189"/>
                    <a:gd name="connsiteX0-39" fmla="*/ 2158189 w 2158189"/>
                    <a:gd name="connsiteY0-40" fmla="*/ 2158189 h 2158189"/>
                    <a:gd name="connsiteX1-41" fmla="*/ 0 w 2158189"/>
                    <a:gd name="connsiteY1-42" fmla="*/ 0 h 2158189"/>
                    <a:gd name="connsiteX2-43" fmla="*/ 2158189 w 2158189"/>
                    <a:gd name="connsiteY2-44" fmla="*/ 2158189 h 2158189"/>
                    <a:gd name="connsiteX0-45" fmla="*/ 2158189 w 2158189"/>
                    <a:gd name="connsiteY0-46" fmla="*/ 2158189 h 2158189"/>
                    <a:gd name="connsiteX1-47" fmla="*/ 0 w 2158189"/>
                    <a:gd name="connsiteY1-48" fmla="*/ 0 h 2158189"/>
                    <a:gd name="connsiteX2-49" fmla="*/ 2158189 w 2158189"/>
                    <a:gd name="connsiteY2-50" fmla="*/ 2158189 h 2158189"/>
                    <a:gd name="connsiteX0-51" fmla="*/ 2158189 w 2158189"/>
                    <a:gd name="connsiteY0-52" fmla="*/ 2158189 h 2158189"/>
                    <a:gd name="connsiteX1-53" fmla="*/ 0 w 2158189"/>
                    <a:gd name="connsiteY1-54" fmla="*/ 0 h 2158189"/>
                    <a:gd name="connsiteX2-55" fmla="*/ 2158189 w 2158189"/>
                    <a:gd name="connsiteY2-56" fmla="*/ 2158189 h 2158189"/>
                    <a:gd name="connsiteX0-57" fmla="*/ 2158189 w 2158189"/>
                    <a:gd name="connsiteY0-58" fmla="*/ 2158189 h 2158189"/>
                    <a:gd name="connsiteX1-59" fmla="*/ 0 w 2158189"/>
                    <a:gd name="connsiteY1-60" fmla="*/ 0 h 2158189"/>
                    <a:gd name="connsiteX2-61" fmla="*/ 2158189 w 2158189"/>
                    <a:gd name="connsiteY2-62" fmla="*/ 2158189 h 2158189"/>
                    <a:gd name="connsiteX0-63" fmla="*/ 2158189 w 2158189"/>
                    <a:gd name="connsiteY0-64" fmla="*/ 2158189 h 2158189"/>
                    <a:gd name="connsiteX1-65" fmla="*/ 0 w 2158189"/>
                    <a:gd name="connsiteY1-66" fmla="*/ 0 h 2158189"/>
                    <a:gd name="connsiteX2-67" fmla="*/ 2158189 w 2158189"/>
                    <a:gd name="connsiteY2-68" fmla="*/ 2158189 h 2158189"/>
                    <a:gd name="connsiteX0-69" fmla="*/ 2158189 w 2158189"/>
                    <a:gd name="connsiteY0-70" fmla="*/ 2158189 h 2158189"/>
                    <a:gd name="connsiteX1-71" fmla="*/ 0 w 2158189"/>
                    <a:gd name="connsiteY1-72" fmla="*/ 0 h 2158189"/>
                    <a:gd name="connsiteX2-73" fmla="*/ 2158189 w 2158189"/>
                    <a:gd name="connsiteY2-74" fmla="*/ 2158189 h 2158189"/>
                    <a:gd name="connsiteX0-75" fmla="*/ 2158189 w 2158189"/>
                    <a:gd name="connsiteY0-76" fmla="*/ 2158189 h 2158189"/>
                    <a:gd name="connsiteX1-77" fmla="*/ 0 w 2158189"/>
                    <a:gd name="connsiteY1-78" fmla="*/ 0 h 2158189"/>
                    <a:gd name="connsiteX2-79" fmla="*/ 2158189 w 2158189"/>
                    <a:gd name="connsiteY2-80" fmla="*/ 2158189 h 2158189"/>
                    <a:gd name="connsiteX0-81" fmla="*/ 2158189 w 2158189"/>
                    <a:gd name="connsiteY0-82" fmla="*/ 2158189 h 2158189"/>
                    <a:gd name="connsiteX1-83" fmla="*/ 0 w 2158189"/>
                    <a:gd name="connsiteY1-84" fmla="*/ 0 h 2158189"/>
                    <a:gd name="connsiteX2-85" fmla="*/ 2158189 w 2158189"/>
                    <a:gd name="connsiteY2-86" fmla="*/ 2158189 h 2158189"/>
                    <a:gd name="connsiteX0-87" fmla="*/ 2158189 w 2158189"/>
                    <a:gd name="connsiteY0-88" fmla="*/ 2158189 h 2158189"/>
                    <a:gd name="connsiteX1-89" fmla="*/ 0 w 2158189"/>
                    <a:gd name="connsiteY1-90" fmla="*/ 0 h 2158189"/>
                    <a:gd name="connsiteX2-91" fmla="*/ 2158189 w 2158189"/>
                    <a:gd name="connsiteY2-92" fmla="*/ 2158189 h 2158189"/>
                    <a:gd name="connsiteX0-93" fmla="*/ 2158189 w 2158189"/>
                    <a:gd name="connsiteY0-94" fmla="*/ 2158189 h 2158189"/>
                    <a:gd name="connsiteX1-95" fmla="*/ 0 w 2158189"/>
                    <a:gd name="connsiteY1-96" fmla="*/ 0 h 2158189"/>
                    <a:gd name="connsiteX2-97" fmla="*/ 2158189 w 2158189"/>
                    <a:gd name="connsiteY2-98" fmla="*/ 2158189 h 2158189"/>
                    <a:gd name="connsiteX0-99" fmla="*/ 2158189 w 2158189"/>
                    <a:gd name="connsiteY0-100" fmla="*/ 2158189 h 2158189"/>
                    <a:gd name="connsiteX1-101" fmla="*/ 0 w 2158189"/>
                    <a:gd name="connsiteY1-102" fmla="*/ 0 h 2158189"/>
                    <a:gd name="connsiteX2-103" fmla="*/ 2158189 w 2158189"/>
                    <a:gd name="connsiteY2-104" fmla="*/ 2158189 h 2158189"/>
                    <a:gd name="connsiteX0-105" fmla="*/ 2158189 w 2158189"/>
                    <a:gd name="connsiteY0-106" fmla="*/ 2158189 h 2158189"/>
                    <a:gd name="connsiteX1-107" fmla="*/ 0 w 2158189"/>
                    <a:gd name="connsiteY1-108" fmla="*/ 0 h 2158189"/>
                    <a:gd name="connsiteX2-109" fmla="*/ 2158189 w 2158189"/>
                    <a:gd name="connsiteY2-110" fmla="*/ 2158189 h 215818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158189" h="2158189">
                      <a:moveTo>
                        <a:pt x="2158189" y="2158189"/>
                      </a:moveTo>
                      <a:cubicBezTo>
                        <a:pt x="959822" y="1932280"/>
                        <a:pt x="240425" y="1256425"/>
                        <a:pt x="0" y="0"/>
                      </a:cubicBezTo>
                      <a:cubicBezTo>
                        <a:pt x="1140310" y="283968"/>
                        <a:pt x="1888735" y="916278"/>
                        <a:pt x="2158189" y="2158189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grpSp>
              <p:nvGrpSpPr>
                <p:cNvPr id="30" name="组合 29"/>
                <p:cNvGrpSpPr/>
                <p:nvPr/>
              </p:nvGrpSpPr>
              <p:grpSpPr>
                <a:xfrm>
                  <a:off x="7008791" y="2994727"/>
                  <a:ext cx="531741" cy="371911"/>
                  <a:chOff x="3286126" y="3176588"/>
                  <a:chExt cx="274637" cy="192087"/>
                </a:xfrm>
                <a:solidFill>
                  <a:schemeClr val="bg1"/>
                </a:solidFill>
              </p:grpSpPr>
              <p:sp>
                <p:nvSpPr>
                  <p:cNvPr id="31" name="Freeform 158"/>
                  <p:cNvSpPr/>
                  <p:nvPr/>
                </p:nvSpPr>
                <p:spPr bwMode="auto">
                  <a:xfrm>
                    <a:off x="3286126" y="3176588"/>
                    <a:ext cx="219075" cy="136525"/>
                  </a:xfrm>
                  <a:custGeom>
                    <a:avLst/>
                    <a:gdLst>
                      <a:gd name="T0" fmla="*/ 9 w 138"/>
                      <a:gd name="T1" fmla="*/ 9 h 86"/>
                      <a:gd name="T2" fmla="*/ 138 w 138"/>
                      <a:gd name="T3" fmla="*/ 9 h 86"/>
                      <a:gd name="T4" fmla="*/ 138 w 138"/>
                      <a:gd name="T5" fmla="*/ 0 h 86"/>
                      <a:gd name="T6" fmla="*/ 0 w 138"/>
                      <a:gd name="T7" fmla="*/ 0 h 86"/>
                      <a:gd name="T8" fmla="*/ 0 w 138"/>
                      <a:gd name="T9" fmla="*/ 86 h 86"/>
                      <a:gd name="T10" fmla="*/ 9 w 138"/>
                      <a:gd name="T11" fmla="*/ 86 h 86"/>
                      <a:gd name="T12" fmla="*/ 9 w 138"/>
                      <a:gd name="T13" fmla="*/ 9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8" h="86">
                        <a:moveTo>
                          <a:pt x="9" y="9"/>
                        </a:moveTo>
                        <a:lnTo>
                          <a:pt x="138" y="9"/>
                        </a:lnTo>
                        <a:lnTo>
                          <a:pt x="138" y="0"/>
                        </a:lnTo>
                        <a:lnTo>
                          <a:pt x="0" y="0"/>
                        </a:lnTo>
                        <a:lnTo>
                          <a:pt x="0" y="86"/>
                        </a:lnTo>
                        <a:lnTo>
                          <a:pt x="9" y="86"/>
                        </a:lnTo>
                        <a:lnTo>
                          <a:pt x="9" y="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" name="Freeform 159"/>
                  <p:cNvSpPr/>
                  <p:nvPr/>
                </p:nvSpPr>
                <p:spPr bwMode="auto">
                  <a:xfrm>
                    <a:off x="3313113" y="3203575"/>
                    <a:ext cx="220663" cy="136525"/>
                  </a:xfrm>
                  <a:custGeom>
                    <a:avLst/>
                    <a:gdLst>
                      <a:gd name="T0" fmla="*/ 10 w 139"/>
                      <a:gd name="T1" fmla="*/ 9 h 86"/>
                      <a:gd name="T2" fmla="*/ 139 w 139"/>
                      <a:gd name="T3" fmla="*/ 9 h 86"/>
                      <a:gd name="T4" fmla="*/ 139 w 139"/>
                      <a:gd name="T5" fmla="*/ 0 h 86"/>
                      <a:gd name="T6" fmla="*/ 0 w 139"/>
                      <a:gd name="T7" fmla="*/ 0 h 86"/>
                      <a:gd name="T8" fmla="*/ 0 w 139"/>
                      <a:gd name="T9" fmla="*/ 86 h 86"/>
                      <a:gd name="T10" fmla="*/ 10 w 139"/>
                      <a:gd name="T11" fmla="*/ 86 h 86"/>
                      <a:gd name="T12" fmla="*/ 10 w 139"/>
                      <a:gd name="T13" fmla="*/ 9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9" h="86">
                        <a:moveTo>
                          <a:pt x="10" y="9"/>
                        </a:moveTo>
                        <a:lnTo>
                          <a:pt x="139" y="9"/>
                        </a:lnTo>
                        <a:lnTo>
                          <a:pt x="139" y="0"/>
                        </a:lnTo>
                        <a:lnTo>
                          <a:pt x="0" y="0"/>
                        </a:lnTo>
                        <a:lnTo>
                          <a:pt x="0" y="86"/>
                        </a:lnTo>
                        <a:lnTo>
                          <a:pt x="10" y="86"/>
                        </a:lnTo>
                        <a:lnTo>
                          <a:pt x="10" y="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" name="Freeform 160"/>
                  <p:cNvSpPr>
                    <a:spLocks noEditPoints="1"/>
                  </p:cNvSpPr>
                  <p:nvPr/>
                </p:nvSpPr>
                <p:spPr bwMode="auto">
                  <a:xfrm>
                    <a:off x="3341688" y="3230563"/>
                    <a:ext cx="219075" cy="138112"/>
                  </a:xfrm>
                  <a:custGeom>
                    <a:avLst/>
                    <a:gdLst>
                      <a:gd name="T0" fmla="*/ 0 w 138"/>
                      <a:gd name="T1" fmla="*/ 0 h 87"/>
                      <a:gd name="T2" fmla="*/ 0 w 138"/>
                      <a:gd name="T3" fmla="*/ 87 h 87"/>
                      <a:gd name="T4" fmla="*/ 138 w 138"/>
                      <a:gd name="T5" fmla="*/ 87 h 87"/>
                      <a:gd name="T6" fmla="*/ 138 w 138"/>
                      <a:gd name="T7" fmla="*/ 0 h 87"/>
                      <a:gd name="T8" fmla="*/ 0 w 138"/>
                      <a:gd name="T9" fmla="*/ 0 h 87"/>
                      <a:gd name="T10" fmla="*/ 130 w 138"/>
                      <a:gd name="T11" fmla="*/ 79 h 87"/>
                      <a:gd name="T12" fmla="*/ 7 w 138"/>
                      <a:gd name="T13" fmla="*/ 79 h 87"/>
                      <a:gd name="T14" fmla="*/ 7 w 138"/>
                      <a:gd name="T15" fmla="*/ 8 h 87"/>
                      <a:gd name="T16" fmla="*/ 130 w 138"/>
                      <a:gd name="T17" fmla="*/ 8 h 87"/>
                      <a:gd name="T18" fmla="*/ 130 w 138"/>
                      <a:gd name="T19" fmla="*/ 79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8" h="87">
                        <a:moveTo>
                          <a:pt x="0" y="0"/>
                        </a:moveTo>
                        <a:lnTo>
                          <a:pt x="0" y="87"/>
                        </a:lnTo>
                        <a:lnTo>
                          <a:pt x="138" y="87"/>
                        </a:lnTo>
                        <a:lnTo>
                          <a:pt x="138" y="0"/>
                        </a:lnTo>
                        <a:lnTo>
                          <a:pt x="0" y="0"/>
                        </a:lnTo>
                        <a:close/>
                        <a:moveTo>
                          <a:pt x="130" y="79"/>
                        </a:moveTo>
                        <a:lnTo>
                          <a:pt x="7" y="79"/>
                        </a:lnTo>
                        <a:lnTo>
                          <a:pt x="7" y="8"/>
                        </a:lnTo>
                        <a:lnTo>
                          <a:pt x="130" y="8"/>
                        </a:lnTo>
                        <a:lnTo>
                          <a:pt x="130" y="7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" name="Oval 161"/>
                  <p:cNvSpPr>
                    <a:spLocks noChangeArrowheads="1"/>
                  </p:cNvSpPr>
                  <p:nvPr/>
                </p:nvSpPr>
                <p:spPr bwMode="auto">
                  <a:xfrm>
                    <a:off x="3379788" y="3289300"/>
                    <a:ext cx="9525" cy="1905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" name="Oval 162"/>
                  <p:cNvSpPr>
                    <a:spLocks noChangeArrowheads="1"/>
                  </p:cNvSpPr>
                  <p:nvPr/>
                </p:nvSpPr>
                <p:spPr bwMode="auto">
                  <a:xfrm>
                    <a:off x="3513138" y="3289300"/>
                    <a:ext cx="7938" cy="1905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" name="Freeform 163"/>
                  <p:cNvSpPr>
                    <a:spLocks noEditPoints="1"/>
                  </p:cNvSpPr>
                  <p:nvPr/>
                </p:nvSpPr>
                <p:spPr bwMode="auto">
                  <a:xfrm>
                    <a:off x="3362326" y="3251200"/>
                    <a:ext cx="69850" cy="96837"/>
                  </a:xfrm>
                  <a:custGeom>
                    <a:avLst/>
                    <a:gdLst>
                      <a:gd name="T0" fmla="*/ 51 w 73"/>
                      <a:gd name="T1" fmla="*/ 50 h 100"/>
                      <a:gd name="T2" fmla="*/ 72 w 73"/>
                      <a:gd name="T3" fmla="*/ 0 h 100"/>
                      <a:gd name="T4" fmla="*/ 0 w 73"/>
                      <a:gd name="T5" fmla="*/ 0 h 100"/>
                      <a:gd name="T6" fmla="*/ 0 w 73"/>
                      <a:gd name="T7" fmla="*/ 100 h 100"/>
                      <a:gd name="T8" fmla="*/ 73 w 73"/>
                      <a:gd name="T9" fmla="*/ 100 h 100"/>
                      <a:gd name="T10" fmla="*/ 51 w 73"/>
                      <a:gd name="T11" fmla="*/ 50 h 100"/>
                      <a:gd name="T12" fmla="*/ 13 w 73"/>
                      <a:gd name="T13" fmla="*/ 50 h 100"/>
                      <a:gd name="T14" fmla="*/ 23 w 73"/>
                      <a:gd name="T15" fmla="*/ 33 h 100"/>
                      <a:gd name="T16" fmla="*/ 34 w 73"/>
                      <a:gd name="T17" fmla="*/ 50 h 100"/>
                      <a:gd name="T18" fmla="*/ 23 w 73"/>
                      <a:gd name="T19" fmla="*/ 67 h 100"/>
                      <a:gd name="T20" fmla="*/ 13 w 73"/>
                      <a:gd name="T21" fmla="*/ 5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3" h="100">
                        <a:moveTo>
                          <a:pt x="51" y="50"/>
                        </a:moveTo>
                        <a:cubicBezTo>
                          <a:pt x="51" y="29"/>
                          <a:pt x="59" y="10"/>
                          <a:pt x="7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73" y="100"/>
                          <a:pt x="73" y="100"/>
                          <a:pt x="73" y="100"/>
                        </a:cubicBezTo>
                        <a:cubicBezTo>
                          <a:pt x="60" y="90"/>
                          <a:pt x="51" y="71"/>
                          <a:pt x="51" y="50"/>
                        </a:cubicBezTo>
                        <a:close/>
                        <a:moveTo>
                          <a:pt x="13" y="50"/>
                        </a:moveTo>
                        <a:cubicBezTo>
                          <a:pt x="13" y="40"/>
                          <a:pt x="18" y="33"/>
                          <a:pt x="23" y="33"/>
                        </a:cubicBezTo>
                        <a:cubicBezTo>
                          <a:pt x="29" y="33"/>
                          <a:pt x="34" y="40"/>
                          <a:pt x="34" y="50"/>
                        </a:cubicBezTo>
                        <a:cubicBezTo>
                          <a:pt x="34" y="59"/>
                          <a:pt x="29" y="67"/>
                          <a:pt x="23" y="67"/>
                        </a:cubicBezTo>
                        <a:cubicBezTo>
                          <a:pt x="18" y="67"/>
                          <a:pt x="13" y="59"/>
                          <a:pt x="13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" name="Freeform 164"/>
                  <p:cNvSpPr>
                    <a:spLocks noEditPoints="1"/>
                  </p:cNvSpPr>
                  <p:nvPr/>
                </p:nvSpPr>
                <p:spPr bwMode="auto">
                  <a:xfrm>
                    <a:off x="3468688" y="3251200"/>
                    <a:ext cx="71438" cy="96837"/>
                  </a:xfrm>
                  <a:custGeom>
                    <a:avLst/>
                    <a:gdLst>
                      <a:gd name="T0" fmla="*/ 1 w 74"/>
                      <a:gd name="T1" fmla="*/ 0 h 100"/>
                      <a:gd name="T2" fmla="*/ 23 w 74"/>
                      <a:gd name="T3" fmla="*/ 50 h 100"/>
                      <a:gd name="T4" fmla="*/ 0 w 74"/>
                      <a:gd name="T5" fmla="*/ 100 h 100"/>
                      <a:gd name="T6" fmla="*/ 74 w 74"/>
                      <a:gd name="T7" fmla="*/ 100 h 100"/>
                      <a:gd name="T8" fmla="*/ 74 w 74"/>
                      <a:gd name="T9" fmla="*/ 0 h 100"/>
                      <a:gd name="T10" fmla="*/ 1 w 74"/>
                      <a:gd name="T11" fmla="*/ 0 h 100"/>
                      <a:gd name="T12" fmla="*/ 50 w 74"/>
                      <a:gd name="T13" fmla="*/ 33 h 100"/>
                      <a:gd name="T14" fmla="*/ 61 w 74"/>
                      <a:gd name="T15" fmla="*/ 50 h 100"/>
                      <a:gd name="T16" fmla="*/ 50 w 74"/>
                      <a:gd name="T17" fmla="*/ 67 h 100"/>
                      <a:gd name="T18" fmla="*/ 40 w 74"/>
                      <a:gd name="T19" fmla="*/ 50 h 100"/>
                      <a:gd name="T20" fmla="*/ 50 w 74"/>
                      <a:gd name="T21" fmla="*/ 33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4" h="100">
                        <a:moveTo>
                          <a:pt x="1" y="0"/>
                        </a:moveTo>
                        <a:cubicBezTo>
                          <a:pt x="14" y="10"/>
                          <a:pt x="23" y="29"/>
                          <a:pt x="23" y="50"/>
                        </a:cubicBezTo>
                        <a:cubicBezTo>
                          <a:pt x="23" y="71"/>
                          <a:pt x="14" y="90"/>
                          <a:pt x="0" y="100"/>
                        </a:cubicBezTo>
                        <a:cubicBezTo>
                          <a:pt x="74" y="100"/>
                          <a:pt x="74" y="100"/>
                          <a:pt x="74" y="100"/>
                        </a:cubicBezTo>
                        <a:cubicBezTo>
                          <a:pt x="74" y="0"/>
                          <a:pt x="74" y="0"/>
                          <a:pt x="74" y="0"/>
                        </a:cubicBezTo>
                        <a:lnTo>
                          <a:pt x="1" y="0"/>
                        </a:lnTo>
                        <a:close/>
                        <a:moveTo>
                          <a:pt x="50" y="33"/>
                        </a:moveTo>
                        <a:cubicBezTo>
                          <a:pt x="56" y="33"/>
                          <a:pt x="61" y="40"/>
                          <a:pt x="61" y="50"/>
                        </a:cubicBezTo>
                        <a:cubicBezTo>
                          <a:pt x="61" y="59"/>
                          <a:pt x="56" y="67"/>
                          <a:pt x="50" y="67"/>
                        </a:cubicBezTo>
                        <a:cubicBezTo>
                          <a:pt x="44" y="67"/>
                          <a:pt x="40" y="59"/>
                          <a:pt x="40" y="50"/>
                        </a:cubicBezTo>
                        <a:cubicBezTo>
                          <a:pt x="40" y="40"/>
                          <a:pt x="44" y="33"/>
                          <a:pt x="50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" name="Freeform 165"/>
                  <p:cNvSpPr>
                    <a:spLocks noEditPoints="1"/>
                  </p:cNvSpPr>
                  <p:nvPr/>
                </p:nvSpPr>
                <p:spPr bwMode="auto">
                  <a:xfrm>
                    <a:off x="3430588" y="3259138"/>
                    <a:ext cx="41275" cy="80962"/>
                  </a:xfrm>
                  <a:custGeom>
                    <a:avLst/>
                    <a:gdLst>
                      <a:gd name="T0" fmla="*/ 18 w 42"/>
                      <a:gd name="T1" fmla="*/ 77 h 84"/>
                      <a:gd name="T2" fmla="*/ 18 w 42"/>
                      <a:gd name="T3" fmla="*/ 82 h 84"/>
                      <a:gd name="T4" fmla="*/ 20 w 42"/>
                      <a:gd name="T5" fmla="*/ 84 h 84"/>
                      <a:gd name="T6" fmla="*/ 22 w 42"/>
                      <a:gd name="T7" fmla="*/ 84 h 84"/>
                      <a:gd name="T8" fmla="*/ 24 w 42"/>
                      <a:gd name="T9" fmla="*/ 82 h 84"/>
                      <a:gd name="T10" fmla="*/ 24 w 42"/>
                      <a:gd name="T11" fmla="*/ 77 h 84"/>
                      <a:gd name="T12" fmla="*/ 42 w 42"/>
                      <a:gd name="T13" fmla="*/ 58 h 84"/>
                      <a:gd name="T14" fmla="*/ 24 w 42"/>
                      <a:gd name="T15" fmla="*/ 37 h 84"/>
                      <a:gd name="T16" fmla="*/ 24 w 42"/>
                      <a:gd name="T17" fmla="*/ 18 h 84"/>
                      <a:gd name="T18" fmla="*/ 36 w 42"/>
                      <a:gd name="T19" fmla="*/ 22 h 84"/>
                      <a:gd name="T20" fmla="*/ 37 w 42"/>
                      <a:gd name="T21" fmla="*/ 21 h 84"/>
                      <a:gd name="T22" fmla="*/ 40 w 42"/>
                      <a:gd name="T23" fmla="*/ 14 h 84"/>
                      <a:gd name="T24" fmla="*/ 40 w 42"/>
                      <a:gd name="T25" fmla="*/ 13 h 84"/>
                      <a:gd name="T26" fmla="*/ 24 w 42"/>
                      <a:gd name="T27" fmla="*/ 7 h 84"/>
                      <a:gd name="T28" fmla="*/ 24 w 42"/>
                      <a:gd name="T29" fmla="*/ 2 h 84"/>
                      <a:gd name="T30" fmla="*/ 22 w 42"/>
                      <a:gd name="T31" fmla="*/ 0 h 84"/>
                      <a:gd name="T32" fmla="*/ 20 w 42"/>
                      <a:gd name="T33" fmla="*/ 0 h 84"/>
                      <a:gd name="T34" fmla="*/ 18 w 42"/>
                      <a:gd name="T35" fmla="*/ 2 h 84"/>
                      <a:gd name="T36" fmla="*/ 18 w 42"/>
                      <a:gd name="T37" fmla="*/ 7 h 84"/>
                      <a:gd name="T38" fmla="*/ 0 w 42"/>
                      <a:gd name="T39" fmla="*/ 27 h 84"/>
                      <a:gd name="T40" fmla="*/ 18 w 42"/>
                      <a:gd name="T41" fmla="*/ 47 h 84"/>
                      <a:gd name="T42" fmla="*/ 18 w 42"/>
                      <a:gd name="T43" fmla="*/ 66 h 84"/>
                      <a:gd name="T44" fmla="*/ 4 w 42"/>
                      <a:gd name="T45" fmla="*/ 62 h 84"/>
                      <a:gd name="T46" fmla="*/ 3 w 42"/>
                      <a:gd name="T47" fmla="*/ 63 h 84"/>
                      <a:gd name="T48" fmla="*/ 0 w 42"/>
                      <a:gd name="T49" fmla="*/ 71 h 84"/>
                      <a:gd name="T50" fmla="*/ 0 w 42"/>
                      <a:gd name="T51" fmla="*/ 72 h 84"/>
                      <a:gd name="T52" fmla="*/ 18 w 42"/>
                      <a:gd name="T53" fmla="*/ 77 h 84"/>
                      <a:gd name="T54" fmla="*/ 12 w 42"/>
                      <a:gd name="T55" fmla="*/ 26 h 84"/>
                      <a:gd name="T56" fmla="*/ 18 w 42"/>
                      <a:gd name="T57" fmla="*/ 18 h 84"/>
                      <a:gd name="T58" fmla="*/ 18 w 42"/>
                      <a:gd name="T59" fmla="*/ 35 h 84"/>
                      <a:gd name="T60" fmla="*/ 12 w 42"/>
                      <a:gd name="T61" fmla="*/ 26 h 84"/>
                      <a:gd name="T62" fmla="*/ 23 w 42"/>
                      <a:gd name="T63" fmla="*/ 49 h 84"/>
                      <a:gd name="T64" fmla="*/ 30 w 42"/>
                      <a:gd name="T65" fmla="*/ 58 h 84"/>
                      <a:gd name="T66" fmla="*/ 23 w 42"/>
                      <a:gd name="T67" fmla="*/ 66 h 84"/>
                      <a:gd name="T68" fmla="*/ 23 w 42"/>
                      <a:gd name="T69" fmla="*/ 49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2" h="84">
                        <a:moveTo>
                          <a:pt x="18" y="77"/>
                        </a:moveTo>
                        <a:cubicBezTo>
                          <a:pt x="18" y="82"/>
                          <a:pt x="18" y="82"/>
                          <a:pt x="18" y="82"/>
                        </a:cubicBezTo>
                        <a:cubicBezTo>
                          <a:pt x="18" y="84"/>
                          <a:pt x="18" y="84"/>
                          <a:pt x="20" y="84"/>
                        </a:cubicBezTo>
                        <a:cubicBezTo>
                          <a:pt x="22" y="84"/>
                          <a:pt x="22" y="84"/>
                          <a:pt x="22" y="84"/>
                        </a:cubicBezTo>
                        <a:cubicBezTo>
                          <a:pt x="24" y="84"/>
                          <a:pt x="24" y="84"/>
                          <a:pt x="24" y="82"/>
                        </a:cubicBezTo>
                        <a:cubicBezTo>
                          <a:pt x="24" y="77"/>
                          <a:pt x="24" y="77"/>
                          <a:pt x="24" y="77"/>
                        </a:cubicBezTo>
                        <a:cubicBezTo>
                          <a:pt x="31" y="76"/>
                          <a:pt x="42" y="72"/>
                          <a:pt x="42" y="58"/>
                        </a:cubicBezTo>
                        <a:cubicBezTo>
                          <a:pt x="42" y="44"/>
                          <a:pt x="31" y="40"/>
                          <a:pt x="24" y="37"/>
                        </a:cubicBezTo>
                        <a:cubicBezTo>
                          <a:pt x="24" y="18"/>
                          <a:pt x="24" y="18"/>
                          <a:pt x="24" y="18"/>
                        </a:cubicBezTo>
                        <a:cubicBezTo>
                          <a:pt x="28" y="18"/>
                          <a:pt x="35" y="22"/>
                          <a:pt x="36" y="22"/>
                        </a:cubicBezTo>
                        <a:cubicBezTo>
                          <a:pt x="36" y="22"/>
                          <a:pt x="36" y="22"/>
                          <a:pt x="37" y="21"/>
                        </a:cubicBezTo>
                        <a:cubicBezTo>
                          <a:pt x="40" y="14"/>
                          <a:pt x="40" y="14"/>
                          <a:pt x="40" y="14"/>
                        </a:cubicBezTo>
                        <a:cubicBezTo>
                          <a:pt x="40" y="14"/>
                          <a:pt x="40" y="14"/>
                          <a:pt x="40" y="13"/>
                        </a:cubicBezTo>
                        <a:cubicBezTo>
                          <a:pt x="40" y="10"/>
                          <a:pt x="27" y="8"/>
                          <a:pt x="24" y="7"/>
                        </a:cubicBezTo>
                        <a:cubicBezTo>
                          <a:pt x="24" y="2"/>
                          <a:pt x="24" y="2"/>
                          <a:pt x="24" y="2"/>
                        </a:cubicBezTo>
                        <a:cubicBezTo>
                          <a:pt x="24" y="1"/>
                          <a:pt x="24" y="0"/>
                          <a:pt x="22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8" y="0"/>
                          <a:pt x="18" y="1"/>
                          <a:pt x="18" y="2"/>
                        </a:cubicBezTo>
                        <a:cubicBezTo>
                          <a:pt x="18" y="7"/>
                          <a:pt x="18" y="7"/>
                          <a:pt x="18" y="7"/>
                        </a:cubicBezTo>
                        <a:cubicBezTo>
                          <a:pt x="13" y="8"/>
                          <a:pt x="0" y="12"/>
                          <a:pt x="0" y="27"/>
                        </a:cubicBezTo>
                        <a:cubicBezTo>
                          <a:pt x="0" y="40"/>
                          <a:pt x="12" y="44"/>
                          <a:pt x="18" y="47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2" y="66"/>
                          <a:pt x="5" y="62"/>
                          <a:pt x="4" y="62"/>
                        </a:cubicBezTo>
                        <a:cubicBezTo>
                          <a:pt x="4" y="62"/>
                          <a:pt x="3" y="62"/>
                          <a:pt x="3" y="63"/>
                        </a:cubicBezTo>
                        <a:cubicBezTo>
                          <a:pt x="0" y="71"/>
                          <a:pt x="0" y="71"/>
                          <a:pt x="0" y="71"/>
                        </a:cubicBezTo>
                        <a:cubicBezTo>
                          <a:pt x="0" y="72"/>
                          <a:pt x="0" y="72"/>
                          <a:pt x="0" y="72"/>
                        </a:cubicBezTo>
                        <a:cubicBezTo>
                          <a:pt x="0" y="75"/>
                          <a:pt x="14" y="77"/>
                          <a:pt x="18" y="77"/>
                        </a:cubicBezTo>
                        <a:close/>
                        <a:moveTo>
                          <a:pt x="12" y="26"/>
                        </a:moveTo>
                        <a:cubicBezTo>
                          <a:pt x="12" y="20"/>
                          <a:pt x="16" y="19"/>
                          <a:pt x="18" y="18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6" y="34"/>
                          <a:pt x="12" y="31"/>
                          <a:pt x="12" y="26"/>
                        </a:cubicBezTo>
                        <a:close/>
                        <a:moveTo>
                          <a:pt x="23" y="49"/>
                        </a:moveTo>
                        <a:cubicBezTo>
                          <a:pt x="26" y="50"/>
                          <a:pt x="30" y="52"/>
                          <a:pt x="30" y="58"/>
                        </a:cubicBezTo>
                        <a:cubicBezTo>
                          <a:pt x="30" y="64"/>
                          <a:pt x="26" y="66"/>
                          <a:pt x="23" y="66"/>
                        </a:cubicBezTo>
                        <a:lnTo>
                          <a:pt x="23" y="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1770" name="组合 18"/>
              <p:cNvGrpSpPr/>
              <p:nvPr/>
            </p:nvGrpSpPr>
            <p:grpSpPr>
              <a:xfrm>
                <a:off x="6935055" y="2967328"/>
                <a:ext cx="2108759" cy="2108759"/>
                <a:chOff x="6935055" y="2967328"/>
                <a:chExt cx="2108759" cy="2108759"/>
              </a:xfrm>
            </p:grpSpPr>
            <p:sp>
              <p:nvSpPr>
                <p:cNvPr id="17" name="直角三角形 3"/>
                <p:cNvSpPr/>
                <p:nvPr/>
              </p:nvSpPr>
              <p:spPr>
                <a:xfrm rot="8100000">
                  <a:off x="6934591" y="2967527"/>
                  <a:ext cx="2109223" cy="2109008"/>
                </a:xfrm>
                <a:custGeom>
                  <a:avLst/>
                  <a:gdLst>
                    <a:gd name="connsiteX0" fmla="*/ 0 w 2158189"/>
                    <a:gd name="connsiteY0" fmla="*/ 2158189 h 2158189"/>
                    <a:gd name="connsiteX1" fmla="*/ 0 w 2158189"/>
                    <a:gd name="connsiteY1" fmla="*/ 0 h 2158189"/>
                    <a:gd name="connsiteX2" fmla="*/ 2158189 w 2158189"/>
                    <a:gd name="connsiteY2" fmla="*/ 2158189 h 2158189"/>
                    <a:gd name="connsiteX3" fmla="*/ 0 w 2158189"/>
                    <a:gd name="connsiteY3" fmla="*/ 2158189 h 2158189"/>
                    <a:gd name="connsiteX0-1" fmla="*/ 270933 w 2429122"/>
                    <a:gd name="connsiteY0-2" fmla="*/ 2158189 h 2158189"/>
                    <a:gd name="connsiteX1-3" fmla="*/ 270933 w 2429122"/>
                    <a:gd name="connsiteY1-4" fmla="*/ 0 h 2158189"/>
                    <a:gd name="connsiteX2-5" fmla="*/ 2429122 w 2429122"/>
                    <a:gd name="connsiteY2-6" fmla="*/ 2158189 h 2158189"/>
                    <a:gd name="connsiteX3-7" fmla="*/ 270933 w 2429122"/>
                    <a:gd name="connsiteY3-8" fmla="*/ 2158189 h 2158189"/>
                    <a:gd name="connsiteX0-9" fmla="*/ 2158189 w 2158189"/>
                    <a:gd name="connsiteY0-10" fmla="*/ 2158189 h 2158189"/>
                    <a:gd name="connsiteX1-11" fmla="*/ 0 w 2158189"/>
                    <a:gd name="connsiteY1-12" fmla="*/ 0 h 2158189"/>
                    <a:gd name="connsiteX2-13" fmla="*/ 2158189 w 2158189"/>
                    <a:gd name="connsiteY2-14" fmla="*/ 2158189 h 2158189"/>
                    <a:gd name="connsiteX0-15" fmla="*/ 2158189 w 2158189"/>
                    <a:gd name="connsiteY0-16" fmla="*/ 2158189 h 2158189"/>
                    <a:gd name="connsiteX1-17" fmla="*/ 0 w 2158189"/>
                    <a:gd name="connsiteY1-18" fmla="*/ 0 h 2158189"/>
                    <a:gd name="connsiteX2-19" fmla="*/ 2158189 w 2158189"/>
                    <a:gd name="connsiteY2-20" fmla="*/ 2158189 h 2158189"/>
                    <a:gd name="connsiteX0-21" fmla="*/ 2158189 w 2158189"/>
                    <a:gd name="connsiteY0-22" fmla="*/ 2158189 h 2158189"/>
                    <a:gd name="connsiteX1-23" fmla="*/ 0 w 2158189"/>
                    <a:gd name="connsiteY1-24" fmla="*/ 0 h 2158189"/>
                    <a:gd name="connsiteX2-25" fmla="*/ 2158189 w 2158189"/>
                    <a:gd name="connsiteY2-26" fmla="*/ 2158189 h 2158189"/>
                    <a:gd name="connsiteX0-27" fmla="*/ 2158189 w 2158189"/>
                    <a:gd name="connsiteY0-28" fmla="*/ 2158189 h 2158189"/>
                    <a:gd name="connsiteX1-29" fmla="*/ 0 w 2158189"/>
                    <a:gd name="connsiteY1-30" fmla="*/ 0 h 2158189"/>
                    <a:gd name="connsiteX2-31" fmla="*/ 2158189 w 2158189"/>
                    <a:gd name="connsiteY2-32" fmla="*/ 2158189 h 2158189"/>
                    <a:gd name="connsiteX0-33" fmla="*/ 2158189 w 2158189"/>
                    <a:gd name="connsiteY0-34" fmla="*/ 2158189 h 2158189"/>
                    <a:gd name="connsiteX1-35" fmla="*/ 0 w 2158189"/>
                    <a:gd name="connsiteY1-36" fmla="*/ 0 h 2158189"/>
                    <a:gd name="connsiteX2-37" fmla="*/ 2158189 w 2158189"/>
                    <a:gd name="connsiteY2-38" fmla="*/ 2158189 h 2158189"/>
                    <a:gd name="connsiteX0-39" fmla="*/ 2158189 w 2158189"/>
                    <a:gd name="connsiteY0-40" fmla="*/ 2158189 h 2158189"/>
                    <a:gd name="connsiteX1-41" fmla="*/ 0 w 2158189"/>
                    <a:gd name="connsiteY1-42" fmla="*/ 0 h 2158189"/>
                    <a:gd name="connsiteX2-43" fmla="*/ 2158189 w 2158189"/>
                    <a:gd name="connsiteY2-44" fmla="*/ 2158189 h 2158189"/>
                    <a:gd name="connsiteX0-45" fmla="*/ 2158189 w 2158189"/>
                    <a:gd name="connsiteY0-46" fmla="*/ 2158189 h 2158189"/>
                    <a:gd name="connsiteX1-47" fmla="*/ 0 w 2158189"/>
                    <a:gd name="connsiteY1-48" fmla="*/ 0 h 2158189"/>
                    <a:gd name="connsiteX2-49" fmla="*/ 2158189 w 2158189"/>
                    <a:gd name="connsiteY2-50" fmla="*/ 2158189 h 2158189"/>
                    <a:gd name="connsiteX0-51" fmla="*/ 2158189 w 2158189"/>
                    <a:gd name="connsiteY0-52" fmla="*/ 2158189 h 2158189"/>
                    <a:gd name="connsiteX1-53" fmla="*/ 0 w 2158189"/>
                    <a:gd name="connsiteY1-54" fmla="*/ 0 h 2158189"/>
                    <a:gd name="connsiteX2-55" fmla="*/ 2158189 w 2158189"/>
                    <a:gd name="connsiteY2-56" fmla="*/ 2158189 h 2158189"/>
                    <a:gd name="connsiteX0-57" fmla="*/ 2158189 w 2158189"/>
                    <a:gd name="connsiteY0-58" fmla="*/ 2158189 h 2158189"/>
                    <a:gd name="connsiteX1-59" fmla="*/ 0 w 2158189"/>
                    <a:gd name="connsiteY1-60" fmla="*/ 0 h 2158189"/>
                    <a:gd name="connsiteX2-61" fmla="*/ 2158189 w 2158189"/>
                    <a:gd name="connsiteY2-62" fmla="*/ 2158189 h 2158189"/>
                    <a:gd name="connsiteX0-63" fmla="*/ 2158189 w 2158189"/>
                    <a:gd name="connsiteY0-64" fmla="*/ 2158189 h 2158189"/>
                    <a:gd name="connsiteX1-65" fmla="*/ 0 w 2158189"/>
                    <a:gd name="connsiteY1-66" fmla="*/ 0 h 2158189"/>
                    <a:gd name="connsiteX2-67" fmla="*/ 2158189 w 2158189"/>
                    <a:gd name="connsiteY2-68" fmla="*/ 2158189 h 2158189"/>
                    <a:gd name="connsiteX0-69" fmla="*/ 2158189 w 2158189"/>
                    <a:gd name="connsiteY0-70" fmla="*/ 2158189 h 2158189"/>
                    <a:gd name="connsiteX1-71" fmla="*/ 0 w 2158189"/>
                    <a:gd name="connsiteY1-72" fmla="*/ 0 h 2158189"/>
                    <a:gd name="connsiteX2-73" fmla="*/ 2158189 w 2158189"/>
                    <a:gd name="connsiteY2-74" fmla="*/ 2158189 h 2158189"/>
                    <a:gd name="connsiteX0-75" fmla="*/ 2158189 w 2158189"/>
                    <a:gd name="connsiteY0-76" fmla="*/ 2158189 h 2158189"/>
                    <a:gd name="connsiteX1-77" fmla="*/ 0 w 2158189"/>
                    <a:gd name="connsiteY1-78" fmla="*/ 0 h 2158189"/>
                    <a:gd name="connsiteX2-79" fmla="*/ 2158189 w 2158189"/>
                    <a:gd name="connsiteY2-80" fmla="*/ 2158189 h 2158189"/>
                    <a:gd name="connsiteX0-81" fmla="*/ 2158189 w 2158189"/>
                    <a:gd name="connsiteY0-82" fmla="*/ 2158189 h 2158189"/>
                    <a:gd name="connsiteX1-83" fmla="*/ 0 w 2158189"/>
                    <a:gd name="connsiteY1-84" fmla="*/ 0 h 2158189"/>
                    <a:gd name="connsiteX2-85" fmla="*/ 2158189 w 2158189"/>
                    <a:gd name="connsiteY2-86" fmla="*/ 2158189 h 2158189"/>
                    <a:gd name="connsiteX0-87" fmla="*/ 2158189 w 2158189"/>
                    <a:gd name="connsiteY0-88" fmla="*/ 2158189 h 2158189"/>
                    <a:gd name="connsiteX1-89" fmla="*/ 0 w 2158189"/>
                    <a:gd name="connsiteY1-90" fmla="*/ 0 h 2158189"/>
                    <a:gd name="connsiteX2-91" fmla="*/ 2158189 w 2158189"/>
                    <a:gd name="connsiteY2-92" fmla="*/ 2158189 h 2158189"/>
                    <a:gd name="connsiteX0-93" fmla="*/ 2158189 w 2158189"/>
                    <a:gd name="connsiteY0-94" fmla="*/ 2158189 h 2158189"/>
                    <a:gd name="connsiteX1-95" fmla="*/ 0 w 2158189"/>
                    <a:gd name="connsiteY1-96" fmla="*/ 0 h 2158189"/>
                    <a:gd name="connsiteX2-97" fmla="*/ 2158189 w 2158189"/>
                    <a:gd name="connsiteY2-98" fmla="*/ 2158189 h 2158189"/>
                    <a:gd name="connsiteX0-99" fmla="*/ 2158189 w 2158189"/>
                    <a:gd name="connsiteY0-100" fmla="*/ 2158189 h 2158189"/>
                    <a:gd name="connsiteX1-101" fmla="*/ 0 w 2158189"/>
                    <a:gd name="connsiteY1-102" fmla="*/ 0 h 2158189"/>
                    <a:gd name="connsiteX2-103" fmla="*/ 2158189 w 2158189"/>
                    <a:gd name="connsiteY2-104" fmla="*/ 2158189 h 2158189"/>
                    <a:gd name="connsiteX0-105" fmla="*/ 2158189 w 2158189"/>
                    <a:gd name="connsiteY0-106" fmla="*/ 2158189 h 2158189"/>
                    <a:gd name="connsiteX1-107" fmla="*/ 0 w 2158189"/>
                    <a:gd name="connsiteY1-108" fmla="*/ 0 h 2158189"/>
                    <a:gd name="connsiteX2-109" fmla="*/ 2158189 w 2158189"/>
                    <a:gd name="connsiteY2-110" fmla="*/ 2158189 h 215818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158189" h="2158189">
                      <a:moveTo>
                        <a:pt x="2158189" y="2158189"/>
                      </a:moveTo>
                      <a:cubicBezTo>
                        <a:pt x="959822" y="1932280"/>
                        <a:pt x="240425" y="1256425"/>
                        <a:pt x="0" y="0"/>
                      </a:cubicBezTo>
                      <a:cubicBezTo>
                        <a:pt x="1140310" y="283968"/>
                        <a:pt x="1888735" y="916278"/>
                        <a:pt x="2158189" y="2158189"/>
                      </a:cubicBezTo>
                      <a:close/>
                    </a:path>
                  </a:pathLst>
                </a:cu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7780698" y="3767878"/>
                  <a:ext cx="485548" cy="499744"/>
                  <a:chOff x="5494338" y="4791075"/>
                  <a:chExt cx="271463" cy="279400"/>
                </a:xfrm>
                <a:solidFill>
                  <a:schemeClr val="bg1"/>
                </a:solidFill>
              </p:grpSpPr>
              <p:sp>
                <p:nvSpPr>
                  <p:cNvPr id="19" name="Freeform 278"/>
                  <p:cNvSpPr/>
                  <p:nvPr/>
                </p:nvSpPr>
                <p:spPr bwMode="auto">
                  <a:xfrm>
                    <a:off x="5494338" y="4791075"/>
                    <a:ext cx="271463" cy="279400"/>
                  </a:xfrm>
                  <a:custGeom>
                    <a:avLst/>
                    <a:gdLst>
                      <a:gd name="T0" fmla="*/ 102 w 283"/>
                      <a:gd name="T1" fmla="*/ 233 h 292"/>
                      <a:gd name="T2" fmla="*/ 102 w 283"/>
                      <a:gd name="T3" fmla="*/ 8 h 292"/>
                      <a:gd name="T4" fmla="*/ 94 w 283"/>
                      <a:gd name="T5" fmla="*/ 0 h 292"/>
                      <a:gd name="T6" fmla="*/ 86 w 283"/>
                      <a:gd name="T7" fmla="*/ 8 h 292"/>
                      <a:gd name="T8" fmla="*/ 86 w 283"/>
                      <a:gd name="T9" fmla="*/ 233 h 292"/>
                      <a:gd name="T10" fmla="*/ 0 w 283"/>
                      <a:gd name="T11" fmla="*/ 233 h 292"/>
                      <a:gd name="T12" fmla="*/ 141 w 283"/>
                      <a:gd name="T13" fmla="*/ 288 h 292"/>
                      <a:gd name="T14" fmla="*/ 283 w 283"/>
                      <a:gd name="T15" fmla="*/ 233 h 292"/>
                      <a:gd name="T16" fmla="*/ 102 w 283"/>
                      <a:gd name="T17" fmla="*/ 233 h 2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3" h="292">
                        <a:moveTo>
                          <a:pt x="102" y="233"/>
                        </a:moveTo>
                        <a:cubicBezTo>
                          <a:pt x="102" y="8"/>
                          <a:pt x="102" y="8"/>
                          <a:pt x="102" y="8"/>
                        </a:cubicBezTo>
                        <a:cubicBezTo>
                          <a:pt x="102" y="4"/>
                          <a:pt x="98" y="0"/>
                          <a:pt x="94" y="0"/>
                        </a:cubicBezTo>
                        <a:cubicBezTo>
                          <a:pt x="89" y="0"/>
                          <a:pt x="86" y="4"/>
                          <a:pt x="86" y="8"/>
                        </a:cubicBezTo>
                        <a:cubicBezTo>
                          <a:pt x="86" y="233"/>
                          <a:pt x="86" y="233"/>
                          <a:pt x="86" y="233"/>
                        </a:cubicBezTo>
                        <a:cubicBezTo>
                          <a:pt x="0" y="233"/>
                          <a:pt x="0" y="233"/>
                          <a:pt x="0" y="233"/>
                        </a:cubicBezTo>
                        <a:cubicBezTo>
                          <a:pt x="0" y="292"/>
                          <a:pt x="0" y="288"/>
                          <a:pt x="141" y="288"/>
                        </a:cubicBezTo>
                        <a:cubicBezTo>
                          <a:pt x="219" y="288"/>
                          <a:pt x="283" y="268"/>
                          <a:pt x="283" y="233"/>
                        </a:cubicBezTo>
                        <a:lnTo>
                          <a:pt x="102" y="23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" name="Freeform 279"/>
                  <p:cNvSpPr/>
                  <p:nvPr/>
                </p:nvSpPr>
                <p:spPr bwMode="auto">
                  <a:xfrm>
                    <a:off x="5618163" y="4819650"/>
                    <a:ext cx="122238" cy="163512"/>
                  </a:xfrm>
                  <a:custGeom>
                    <a:avLst/>
                    <a:gdLst>
                      <a:gd name="T0" fmla="*/ 0 w 128"/>
                      <a:gd name="T1" fmla="*/ 0 h 172"/>
                      <a:gd name="T2" fmla="*/ 0 w 128"/>
                      <a:gd name="T3" fmla="*/ 172 h 172"/>
                      <a:gd name="T4" fmla="*/ 128 w 128"/>
                      <a:gd name="T5" fmla="*/ 172 h 172"/>
                      <a:gd name="T6" fmla="*/ 0 w 128"/>
                      <a:gd name="T7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8" h="172">
                        <a:moveTo>
                          <a:pt x="0" y="0"/>
                        </a:moveTo>
                        <a:cubicBezTo>
                          <a:pt x="0" y="172"/>
                          <a:pt x="0" y="172"/>
                          <a:pt x="0" y="172"/>
                        </a:cubicBezTo>
                        <a:cubicBezTo>
                          <a:pt x="128" y="172"/>
                          <a:pt x="128" y="172"/>
                          <a:pt x="128" y="172"/>
                        </a:cubicBezTo>
                        <a:cubicBezTo>
                          <a:pt x="128" y="11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" name="Freeform 280"/>
                  <p:cNvSpPr/>
                  <p:nvPr/>
                </p:nvSpPr>
                <p:spPr bwMode="auto">
                  <a:xfrm>
                    <a:off x="5503863" y="4818063"/>
                    <a:ext cx="46038" cy="165100"/>
                  </a:xfrm>
                  <a:custGeom>
                    <a:avLst/>
                    <a:gdLst>
                      <a:gd name="T0" fmla="*/ 49 w 49"/>
                      <a:gd name="T1" fmla="*/ 0 h 173"/>
                      <a:gd name="T2" fmla="*/ 0 w 49"/>
                      <a:gd name="T3" fmla="*/ 173 h 173"/>
                      <a:gd name="T4" fmla="*/ 49 w 49"/>
                      <a:gd name="T5" fmla="*/ 173 h 173"/>
                      <a:gd name="T6" fmla="*/ 49 w 49"/>
                      <a:gd name="T7" fmla="*/ 0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9" h="173">
                        <a:moveTo>
                          <a:pt x="49" y="0"/>
                        </a:moveTo>
                        <a:cubicBezTo>
                          <a:pt x="49" y="0"/>
                          <a:pt x="0" y="122"/>
                          <a:pt x="0" y="173"/>
                        </a:cubicBezTo>
                        <a:cubicBezTo>
                          <a:pt x="49" y="173"/>
                          <a:pt x="49" y="173"/>
                          <a:pt x="49" y="173"/>
                        </a:cubicBezTo>
                        <a:lnTo>
                          <a:pt x="4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</p:grpSp>
      <p:grpSp>
        <p:nvGrpSpPr>
          <p:cNvPr id="31749" name="组合 46"/>
          <p:cNvGrpSpPr/>
          <p:nvPr/>
        </p:nvGrpSpPr>
        <p:grpSpPr>
          <a:xfrm>
            <a:off x="823913" y="4672013"/>
            <a:ext cx="3173412" cy="1049337"/>
            <a:chOff x="6334589" y="1723562"/>
            <a:chExt cx="3172269" cy="1049940"/>
          </a:xfrm>
        </p:grpSpPr>
        <p:sp>
          <p:nvSpPr>
            <p:cNvPr id="31762" name="矩形 47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1763" name="矩形 48"/>
            <p:cNvSpPr/>
            <p:nvPr/>
          </p:nvSpPr>
          <p:spPr>
            <a:xfrm>
              <a:off x="8285142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750" name="组合 49"/>
          <p:cNvGrpSpPr/>
          <p:nvPr/>
        </p:nvGrpSpPr>
        <p:grpSpPr>
          <a:xfrm>
            <a:off x="8170863" y="4672013"/>
            <a:ext cx="3122612" cy="1049337"/>
            <a:chOff x="6325720" y="1723562"/>
            <a:chExt cx="3123080" cy="1049940"/>
          </a:xfrm>
        </p:grpSpPr>
        <p:sp>
          <p:nvSpPr>
            <p:cNvPr id="31760" name="矩形 50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1761" name="矩形 51"/>
            <p:cNvSpPr/>
            <p:nvPr/>
          </p:nvSpPr>
          <p:spPr>
            <a:xfrm>
              <a:off x="6325720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751" name="组合 52"/>
          <p:cNvGrpSpPr/>
          <p:nvPr/>
        </p:nvGrpSpPr>
        <p:grpSpPr>
          <a:xfrm>
            <a:off x="7948613" y="2498725"/>
            <a:ext cx="3122612" cy="1049338"/>
            <a:chOff x="6325720" y="1723562"/>
            <a:chExt cx="3123080" cy="1049940"/>
          </a:xfrm>
        </p:grpSpPr>
        <p:sp>
          <p:nvSpPr>
            <p:cNvPr id="31758" name="矩形 53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1759" name="矩形 54"/>
            <p:cNvSpPr/>
            <p:nvPr/>
          </p:nvSpPr>
          <p:spPr>
            <a:xfrm>
              <a:off x="6325720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752" name="组合 55"/>
          <p:cNvGrpSpPr/>
          <p:nvPr/>
        </p:nvGrpSpPr>
        <p:grpSpPr>
          <a:xfrm>
            <a:off x="1266825" y="2498725"/>
            <a:ext cx="3171825" cy="1049338"/>
            <a:chOff x="6334589" y="1723562"/>
            <a:chExt cx="3172269" cy="1049940"/>
          </a:xfrm>
        </p:grpSpPr>
        <p:sp>
          <p:nvSpPr>
            <p:cNvPr id="31756" name="矩形 56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1757" name="矩形 57"/>
            <p:cNvSpPr/>
            <p:nvPr/>
          </p:nvSpPr>
          <p:spPr>
            <a:xfrm>
              <a:off x="8285142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753" name="组合 58"/>
          <p:cNvGrpSpPr/>
          <p:nvPr/>
        </p:nvGrpSpPr>
        <p:grpSpPr>
          <a:xfrm>
            <a:off x="4773613" y="1076325"/>
            <a:ext cx="3114675" cy="1081088"/>
            <a:chOff x="6334589" y="1692237"/>
            <a:chExt cx="3114211" cy="1081265"/>
          </a:xfrm>
        </p:grpSpPr>
        <p:sp>
          <p:nvSpPr>
            <p:cNvPr id="31754" name="矩形 59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1755" name="矩形 60"/>
            <p:cNvSpPr/>
            <p:nvPr/>
          </p:nvSpPr>
          <p:spPr>
            <a:xfrm>
              <a:off x="6344838" y="1692237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矩形 1"/>
          <p:cNvSpPr/>
          <p:nvPr/>
        </p:nvSpPr>
        <p:spPr>
          <a:xfrm>
            <a:off x="-182562" y="-111125"/>
            <a:ext cx="6705600" cy="7059613"/>
          </a:xfrm>
          <a:custGeom>
            <a:avLst/>
            <a:gdLst>
              <a:gd name="connsiteX0" fmla="*/ 0 w 5861304"/>
              <a:gd name="connsiteY0" fmla="*/ 0 h 6858000"/>
              <a:gd name="connsiteX1" fmla="*/ 5861304 w 5861304"/>
              <a:gd name="connsiteY1" fmla="*/ 0 h 6858000"/>
              <a:gd name="connsiteX2" fmla="*/ 5861304 w 5861304"/>
              <a:gd name="connsiteY2" fmla="*/ 6858000 h 6858000"/>
              <a:gd name="connsiteX3" fmla="*/ 0 w 5861304"/>
              <a:gd name="connsiteY3" fmla="*/ 6858000 h 6858000"/>
              <a:gd name="connsiteX4" fmla="*/ 0 w 5861304"/>
              <a:gd name="connsiteY4" fmla="*/ 0 h 6858000"/>
              <a:gd name="connsiteX0-1" fmla="*/ 0 w 5861304"/>
              <a:gd name="connsiteY0-2" fmla="*/ 0 h 6858000"/>
              <a:gd name="connsiteX1-3" fmla="*/ 5861304 w 5861304"/>
              <a:gd name="connsiteY1-4" fmla="*/ 0 h 6858000"/>
              <a:gd name="connsiteX2-5" fmla="*/ 5852160 w 5861304"/>
              <a:gd name="connsiteY2-6" fmla="*/ 3493008 h 6858000"/>
              <a:gd name="connsiteX3-7" fmla="*/ 5861304 w 5861304"/>
              <a:gd name="connsiteY3-8" fmla="*/ 6858000 h 6858000"/>
              <a:gd name="connsiteX4-9" fmla="*/ 0 w 5861304"/>
              <a:gd name="connsiteY4-10" fmla="*/ 6858000 h 6858000"/>
              <a:gd name="connsiteX5" fmla="*/ 0 w 5861304"/>
              <a:gd name="connsiteY5" fmla="*/ 0 h 6858000"/>
              <a:gd name="connsiteX0-11" fmla="*/ 0 w 5861304"/>
              <a:gd name="connsiteY0-12" fmla="*/ 0 h 6858000"/>
              <a:gd name="connsiteX1-13" fmla="*/ 5861304 w 5861304"/>
              <a:gd name="connsiteY1-14" fmla="*/ 0 h 6858000"/>
              <a:gd name="connsiteX2-15" fmla="*/ 2441448 w 5861304"/>
              <a:gd name="connsiteY2-16" fmla="*/ 3767328 h 6858000"/>
              <a:gd name="connsiteX3-17" fmla="*/ 5861304 w 5861304"/>
              <a:gd name="connsiteY3-18" fmla="*/ 6858000 h 6858000"/>
              <a:gd name="connsiteX4-19" fmla="*/ 0 w 5861304"/>
              <a:gd name="connsiteY4-20" fmla="*/ 6858000 h 6858000"/>
              <a:gd name="connsiteX5-21" fmla="*/ 0 w 5861304"/>
              <a:gd name="connsiteY5-22" fmla="*/ 0 h 6858000"/>
              <a:gd name="connsiteX0-23" fmla="*/ 0 w 5861304"/>
              <a:gd name="connsiteY0-24" fmla="*/ 0 h 6858000"/>
              <a:gd name="connsiteX1-25" fmla="*/ 5861304 w 5861304"/>
              <a:gd name="connsiteY1-26" fmla="*/ 0 h 6858000"/>
              <a:gd name="connsiteX2-27" fmla="*/ 2441448 w 5861304"/>
              <a:gd name="connsiteY2-28" fmla="*/ 3767328 h 6858000"/>
              <a:gd name="connsiteX3-29" fmla="*/ 5861304 w 5861304"/>
              <a:gd name="connsiteY3-30" fmla="*/ 6858000 h 6858000"/>
              <a:gd name="connsiteX4-31" fmla="*/ 0 w 5861304"/>
              <a:gd name="connsiteY4-32" fmla="*/ 6858000 h 6858000"/>
              <a:gd name="connsiteX5-33" fmla="*/ 0 w 5861304"/>
              <a:gd name="connsiteY5-34" fmla="*/ 0 h 6858000"/>
              <a:gd name="connsiteX0-35" fmla="*/ 0 w 5861304"/>
              <a:gd name="connsiteY0-36" fmla="*/ 0 h 6858000"/>
              <a:gd name="connsiteX1-37" fmla="*/ 5861304 w 5861304"/>
              <a:gd name="connsiteY1-38" fmla="*/ 0 h 6858000"/>
              <a:gd name="connsiteX2-39" fmla="*/ 2441448 w 5861304"/>
              <a:gd name="connsiteY2-40" fmla="*/ 3767328 h 6858000"/>
              <a:gd name="connsiteX3-41" fmla="*/ 5861304 w 5861304"/>
              <a:gd name="connsiteY3-42" fmla="*/ 6858000 h 6858000"/>
              <a:gd name="connsiteX4-43" fmla="*/ 0 w 5861304"/>
              <a:gd name="connsiteY4-44" fmla="*/ 6858000 h 6858000"/>
              <a:gd name="connsiteX5-45" fmla="*/ 0 w 5861304"/>
              <a:gd name="connsiteY5-46" fmla="*/ 0 h 6858000"/>
              <a:gd name="connsiteX0-47" fmla="*/ 0 w 5861304"/>
              <a:gd name="connsiteY0-48" fmla="*/ 0 h 6858000"/>
              <a:gd name="connsiteX1-49" fmla="*/ 5495544 w 5861304"/>
              <a:gd name="connsiteY1-50" fmla="*/ 0 h 6858000"/>
              <a:gd name="connsiteX2-51" fmla="*/ 2441448 w 5861304"/>
              <a:gd name="connsiteY2-52" fmla="*/ 3767328 h 6858000"/>
              <a:gd name="connsiteX3-53" fmla="*/ 5861304 w 5861304"/>
              <a:gd name="connsiteY3-54" fmla="*/ 6858000 h 6858000"/>
              <a:gd name="connsiteX4-55" fmla="*/ 0 w 5861304"/>
              <a:gd name="connsiteY4-56" fmla="*/ 6858000 h 6858000"/>
              <a:gd name="connsiteX5-57" fmla="*/ 0 w 5861304"/>
              <a:gd name="connsiteY5-58" fmla="*/ 0 h 6858000"/>
              <a:gd name="connsiteX0-59" fmla="*/ 0 w 5861304"/>
              <a:gd name="connsiteY0-60" fmla="*/ 1449 h 6859449"/>
              <a:gd name="connsiteX1-61" fmla="*/ 5495544 w 5861304"/>
              <a:gd name="connsiteY1-62" fmla="*/ 1449 h 6859449"/>
              <a:gd name="connsiteX2-63" fmla="*/ 2441448 w 5861304"/>
              <a:gd name="connsiteY2-64" fmla="*/ 3768777 h 6859449"/>
              <a:gd name="connsiteX3-65" fmla="*/ 5861304 w 5861304"/>
              <a:gd name="connsiteY3-66" fmla="*/ 6859449 h 6859449"/>
              <a:gd name="connsiteX4-67" fmla="*/ 0 w 5861304"/>
              <a:gd name="connsiteY4-68" fmla="*/ 6859449 h 6859449"/>
              <a:gd name="connsiteX5-69" fmla="*/ 0 w 5861304"/>
              <a:gd name="connsiteY5-70" fmla="*/ 1449 h 6859449"/>
              <a:gd name="connsiteX0-71" fmla="*/ 0 w 5861304"/>
              <a:gd name="connsiteY0-72" fmla="*/ 1449 h 6859449"/>
              <a:gd name="connsiteX1-73" fmla="*/ 5495544 w 5861304"/>
              <a:gd name="connsiteY1-74" fmla="*/ 1449 h 6859449"/>
              <a:gd name="connsiteX2-75" fmla="*/ 2441448 w 5861304"/>
              <a:gd name="connsiteY2-76" fmla="*/ 3768777 h 6859449"/>
              <a:gd name="connsiteX3-77" fmla="*/ 5861304 w 5861304"/>
              <a:gd name="connsiteY3-78" fmla="*/ 6859449 h 6859449"/>
              <a:gd name="connsiteX4-79" fmla="*/ 0 w 5861304"/>
              <a:gd name="connsiteY4-80" fmla="*/ 6859449 h 6859449"/>
              <a:gd name="connsiteX5-81" fmla="*/ 0 w 5861304"/>
              <a:gd name="connsiteY5-82" fmla="*/ 1449 h 6859449"/>
              <a:gd name="connsiteX0-83" fmla="*/ 0 w 5878765"/>
              <a:gd name="connsiteY0-84" fmla="*/ 1449 h 6859449"/>
              <a:gd name="connsiteX1-85" fmla="*/ 5495544 w 5878765"/>
              <a:gd name="connsiteY1-86" fmla="*/ 1449 h 6859449"/>
              <a:gd name="connsiteX2-87" fmla="*/ 2441448 w 5878765"/>
              <a:gd name="connsiteY2-88" fmla="*/ 3768777 h 6859449"/>
              <a:gd name="connsiteX3-89" fmla="*/ 5861304 w 5878765"/>
              <a:gd name="connsiteY3-90" fmla="*/ 6859449 h 6859449"/>
              <a:gd name="connsiteX4-91" fmla="*/ 0 w 5878765"/>
              <a:gd name="connsiteY4-92" fmla="*/ 6859449 h 6859449"/>
              <a:gd name="connsiteX5-93" fmla="*/ 0 w 5878765"/>
              <a:gd name="connsiteY5-94" fmla="*/ 1449 h 6859449"/>
              <a:gd name="connsiteX0-95" fmla="*/ 0 w 5633182"/>
              <a:gd name="connsiteY0-96" fmla="*/ 1449 h 6859449"/>
              <a:gd name="connsiteX1-97" fmla="*/ 5495544 w 5633182"/>
              <a:gd name="connsiteY1-98" fmla="*/ 1449 h 6859449"/>
              <a:gd name="connsiteX2-99" fmla="*/ 2441448 w 5633182"/>
              <a:gd name="connsiteY2-100" fmla="*/ 3768777 h 6859449"/>
              <a:gd name="connsiteX3-101" fmla="*/ 3758184 w 5633182"/>
              <a:gd name="connsiteY3-102" fmla="*/ 6850305 h 6859449"/>
              <a:gd name="connsiteX4-103" fmla="*/ 0 w 5633182"/>
              <a:gd name="connsiteY4-104" fmla="*/ 6859449 h 6859449"/>
              <a:gd name="connsiteX5-105" fmla="*/ 0 w 5633182"/>
              <a:gd name="connsiteY5-106" fmla="*/ 1449 h 6859449"/>
              <a:gd name="connsiteX0-107" fmla="*/ 0 w 5633182"/>
              <a:gd name="connsiteY0-108" fmla="*/ 1449 h 6859449"/>
              <a:gd name="connsiteX1-109" fmla="*/ 5495544 w 5633182"/>
              <a:gd name="connsiteY1-110" fmla="*/ 1449 h 6859449"/>
              <a:gd name="connsiteX2-111" fmla="*/ 2441448 w 5633182"/>
              <a:gd name="connsiteY2-112" fmla="*/ 3768777 h 6859449"/>
              <a:gd name="connsiteX3-113" fmla="*/ 3758184 w 5633182"/>
              <a:gd name="connsiteY3-114" fmla="*/ 6850305 h 6859449"/>
              <a:gd name="connsiteX4-115" fmla="*/ 0 w 5633182"/>
              <a:gd name="connsiteY4-116" fmla="*/ 6859449 h 6859449"/>
              <a:gd name="connsiteX5-117" fmla="*/ 0 w 5633182"/>
              <a:gd name="connsiteY5-118" fmla="*/ 1449 h 6859449"/>
              <a:gd name="connsiteX0-119" fmla="*/ 0 w 5633182"/>
              <a:gd name="connsiteY0-120" fmla="*/ 1449 h 6859449"/>
              <a:gd name="connsiteX1-121" fmla="*/ 5495544 w 5633182"/>
              <a:gd name="connsiteY1-122" fmla="*/ 1449 h 6859449"/>
              <a:gd name="connsiteX2-123" fmla="*/ 2441448 w 5633182"/>
              <a:gd name="connsiteY2-124" fmla="*/ 3768777 h 6859449"/>
              <a:gd name="connsiteX3-125" fmla="*/ 3758184 w 5633182"/>
              <a:gd name="connsiteY3-126" fmla="*/ 6850305 h 6859449"/>
              <a:gd name="connsiteX4-127" fmla="*/ 0 w 5633182"/>
              <a:gd name="connsiteY4-128" fmla="*/ 6859449 h 6859449"/>
              <a:gd name="connsiteX5-129" fmla="*/ 0 w 5633182"/>
              <a:gd name="connsiteY5-130" fmla="*/ 1449 h 6859449"/>
              <a:gd name="connsiteX0-131" fmla="*/ 0 w 5633182"/>
              <a:gd name="connsiteY0-132" fmla="*/ 1449 h 6859449"/>
              <a:gd name="connsiteX1-133" fmla="*/ 5495544 w 5633182"/>
              <a:gd name="connsiteY1-134" fmla="*/ 1449 h 6859449"/>
              <a:gd name="connsiteX2-135" fmla="*/ 2441448 w 5633182"/>
              <a:gd name="connsiteY2-136" fmla="*/ 3768777 h 6859449"/>
              <a:gd name="connsiteX3-137" fmla="*/ 3127248 w 5633182"/>
              <a:gd name="connsiteY3-138" fmla="*/ 6859449 h 6859449"/>
              <a:gd name="connsiteX4-139" fmla="*/ 0 w 5633182"/>
              <a:gd name="connsiteY4-140" fmla="*/ 6859449 h 6859449"/>
              <a:gd name="connsiteX5-141" fmla="*/ 0 w 5633182"/>
              <a:gd name="connsiteY5-142" fmla="*/ 1449 h 6859449"/>
              <a:gd name="connsiteX0-143" fmla="*/ 0 w 5407073"/>
              <a:gd name="connsiteY0-144" fmla="*/ 1449 h 6859449"/>
              <a:gd name="connsiteX1-145" fmla="*/ 5175504 w 5407073"/>
              <a:gd name="connsiteY1-146" fmla="*/ 1449 h 6859449"/>
              <a:gd name="connsiteX2-147" fmla="*/ 2441448 w 5407073"/>
              <a:gd name="connsiteY2-148" fmla="*/ 3768777 h 6859449"/>
              <a:gd name="connsiteX3-149" fmla="*/ 3127248 w 5407073"/>
              <a:gd name="connsiteY3-150" fmla="*/ 6859449 h 6859449"/>
              <a:gd name="connsiteX4-151" fmla="*/ 0 w 5407073"/>
              <a:gd name="connsiteY4-152" fmla="*/ 6859449 h 6859449"/>
              <a:gd name="connsiteX5-153" fmla="*/ 0 w 5407073"/>
              <a:gd name="connsiteY5-154" fmla="*/ 1449 h 6859449"/>
              <a:gd name="connsiteX0-155" fmla="*/ 0 w 5206689"/>
              <a:gd name="connsiteY0-156" fmla="*/ 1535 h 6859535"/>
              <a:gd name="connsiteX1-157" fmla="*/ 5175504 w 5206689"/>
              <a:gd name="connsiteY1-158" fmla="*/ 1535 h 6859535"/>
              <a:gd name="connsiteX2-159" fmla="*/ 2441448 w 5206689"/>
              <a:gd name="connsiteY2-160" fmla="*/ 3768863 h 6859535"/>
              <a:gd name="connsiteX3-161" fmla="*/ 3127248 w 5206689"/>
              <a:gd name="connsiteY3-162" fmla="*/ 6859535 h 6859535"/>
              <a:gd name="connsiteX4-163" fmla="*/ 0 w 5206689"/>
              <a:gd name="connsiteY4-164" fmla="*/ 6859535 h 6859535"/>
              <a:gd name="connsiteX5-165" fmla="*/ 0 w 5206689"/>
              <a:gd name="connsiteY5-166" fmla="*/ 1535 h 68595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5206689" h="6859535">
                <a:moveTo>
                  <a:pt x="0" y="1535"/>
                </a:moveTo>
                <a:lnTo>
                  <a:pt x="5175504" y="1535"/>
                </a:lnTo>
                <a:cubicBezTo>
                  <a:pt x="5251704" y="-77713"/>
                  <a:pt x="5419344" y="2933711"/>
                  <a:pt x="2441448" y="3768863"/>
                </a:cubicBezTo>
                <a:cubicBezTo>
                  <a:pt x="3745992" y="4159007"/>
                  <a:pt x="3468624" y="6259079"/>
                  <a:pt x="3127248" y="6859535"/>
                </a:cubicBezTo>
                <a:lnTo>
                  <a:pt x="0" y="6859535"/>
                </a:lnTo>
                <a:lnTo>
                  <a:pt x="0" y="15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2771" name="组合 27"/>
          <p:cNvGrpSpPr/>
          <p:nvPr/>
        </p:nvGrpSpPr>
        <p:grpSpPr>
          <a:xfrm rot="5400000">
            <a:off x="1389063" y="1720850"/>
            <a:ext cx="1196975" cy="4341813"/>
            <a:chOff x="1982620" y="2364146"/>
            <a:chExt cx="1197143" cy="4342662"/>
          </a:xfrm>
        </p:grpSpPr>
        <p:sp>
          <p:nvSpPr>
            <p:cNvPr id="29" name="任意多边形 28"/>
            <p:cNvSpPr/>
            <p:nvPr/>
          </p:nvSpPr>
          <p:spPr>
            <a:xfrm>
              <a:off x="1982620" y="2364146"/>
              <a:ext cx="1175084" cy="1922104"/>
            </a:xfrm>
            <a:custGeom>
              <a:avLst/>
              <a:gdLst>
                <a:gd name="connsiteX0" fmla="*/ 315376 w 1175084"/>
                <a:gd name="connsiteY0" fmla="*/ 0 h 1922104"/>
                <a:gd name="connsiteX1" fmla="*/ 427715 w 1175084"/>
                <a:gd name="connsiteY1" fmla="*/ 74463 h 1922104"/>
                <a:gd name="connsiteX2" fmla="*/ 435856 w 1175084"/>
                <a:gd name="connsiteY2" fmla="*/ 114788 h 1922104"/>
                <a:gd name="connsiteX3" fmla="*/ 448051 w 1175084"/>
                <a:gd name="connsiteY3" fmla="*/ 101388 h 1922104"/>
                <a:gd name="connsiteX4" fmla="*/ 549462 w 1175084"/>
                <a:gd name="connsiteY4" fmla="*/ 0 h 1922104"/>
                <a:gd name="connsiteX5" fmla="*/ 596701 w 1175084"/>
                <a:gd name="connsiteY5" fmla="*/ 0 h 1922104"/>
                <a:gd name="connsiteX6" fmla="*/ 698229 w 1175084"/>
                <a:gd name="connsiteY6" fmla="*/ 101388 h 1922104"/>
                <a:gd name="connsiteX7" fmla="*/ 698229 w 1175084"/>
                <a:gd name="connsiteY7" fmla="*/ 211777 h 1922104"/>
                <a:gd name="connsiteX8" fmla="*/ 799758 w 1175084"/>
                <a:gd name="connsiteY8" fmla="*/ 110627 h 1922104"/>
                <a:gd name="connsiteX9" fmla="*/ 849230 w 1175084"/>
                <a:gd name="connsiteY9" fmla="*/ 110627 h 1922104"/>
                <a:gd name="connsiteX10" fmla="*/ 950758 w 1175084"/>
                <a:gd name="connsiteY10" fmla="*/ 209645 h 1922104"/>
                <a:gd name="connsiteX11" fmla="*/ 950758 w 1175084"/>
                <a:gd name="connsiteY11" fmla="*/ 256549 h 1922104"/>
                <a:gd name="connsiteX12" fmla="*/ 1040535 w 1175084"/>
                <a:gd name="connsiteY12" fmla="*/ 164874 h 1922104"/>
                <a:gd name="connsiteX13" fmla="*/ 1085307 w 1175084"/>
                <a:gd name="connsiteY13" fmla="*/ 164874 h 1922104"/>
                <a:gd name="connsiteX14" fmla="*/ 1175084 w 1175084"/>
                <a:gd name="connsiteY14" fmla="*/ 256549 h 1922104"/>
                <a:gd name="connsiteX15" fmla="*/ 1175084 w 1175084"/>
                <a:gd name="connsiteY15" fmla="*/ 915333 h 1922104"/>
                <a:gd name="connsiteX16" fmla="*/ 1163333 w 1175084"/>
                <a:gd name="connsiteY16" fmla="*/ 1009377 h 1922104"/>
                <a:gd name="connsiteX17" fmla="*/ 1066505 w 1175084"/>
                <a:gd name="connsiteY17" fmla="*/ 1319937 h 1922104"/>
                <a:gd name="connsiteX18" fmla="*/ 1066505 w 1175084"/>
                <a:gd name="connsiteY18" fmla="*/ 1922104 h 1922104"/>
                <a:gd name="connsiteX19" fmla="*/ 330071 w 1175084"/>
                <a:gd name="connsiteY19" fmla="*/ 1908128 h 1922104"/>
                <a:gd name="connsiteX20" fmla="*/ 330071 w 1175084"/>
                <a:gd name="connsiteY20" fmla="*/ 1378685 h 1922104"/>
                <a:gd name="connsiteX21" fmla="*/ 131714 w 1175084"/>
                <a:gd name="connsiteY21" fmla="*/ 1143455 h 1922104"/>
                <a:gd name="connsiteX22" fmla="*/ 89293 w 1175084"/>
                <a:gd name="connsiteY22" fmla="*/ 1054149 h 1922104"/>
                <a:gd name="connsiteX23" fmla="*/ 4216 w 1175084"/>
                <a:gd name="connsiteY23" fmla="*/ 715163 h 1922104"/>
                <a:gd name="connsiteX24" fmla="*/ 18317 w 1175084"/>
                <a:gd name="connsiteY24" fmla="*/ 625857 h 1922104"/>
                <a:gd name="connsiteX25" fmla="*/ 193456 w 1175084"/>
                <a:gd name="connsiteY25" fmla="*/ 382390 h 1922104"/>
                <a:gd name="connsiteX26" fmla="*/ 193456 w 1175084"/>
                <a:gd name="connsiteY26" fmla="*/ 121920 h 1922104"/>
                <a:gd name="connsiteX27" fmla="*/ 315376 w 1175084"/>
                <a:gd name="connsiteY27" fmla="*/ 0 h 192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75084" h="1922104">
                  <a:moveTo>
                    <a:pt x="315376" y="0"/>
                  </a:moveTo>
                  <a:cubicBezTo>
                    <a:pt x="365878" y="0"/>
                    <a:pt x="409207" y="30704"/>
                    <a:pt x="427715" y="74463"/>
                  </a:cubicBezTo>
                  <a:lnTo>
                    <a:pt x="435856" y="114788"/>
                  </a:lnTo>
                  <a:lnTo>
                    <a:pt x="448051" y="101388"/>
                  </a:lnTo>
                  <a:cubicBezTo>
                    <a:pt x="448051" y="44772"/>
                    <a:pt x="492822" y="0"/>
                    <a:pt x="549462" y="0"/>
                  </a:cubicBezTo>
                  <a:lnTo>
                    <a:pt x="596701" y="0"/>
                  </a:lnTo>
                  <a:cubicBezTo>
                    <a:pt x="653341" y="0"/>
                    <a:pt x="698229" y="44772"/>
                    <a:pt x="698229" y="101388"/>
                  </a:cubicBezTo>
                  <a:lnTo>
                    <a:pt x="698229" y="211777"/>
                  </a:lnTo>
                  <a:cubicBezTo>
                    <a:pt x="698229" y="155398"/>
                    <a:pt x="745468" y="110627"/>
                    <a:pt x="799758" y="110627"/>
                  </a:cubicBezTo>
                  <a:lnTo>
                    <a:pt x="849230" y="110627"/>
                  </a:lnTo>
                  <a:cubicBezTo>
                    <a:pt x="903519" y="110627"/>
                    <a:pt x="950758" y="155398"/>
                    <a:pt x="950758" y="209645"/>
                  </a:cubicBezTo>
                  <a:lnTo>
                    <a:pt x="950758" y="256549"/>
                  </a:lnTo>
                  <a:cubicBezTo>
                    <a:pt x="950758" y="207040"/>
                    <a:pt x="990946" y="164874"/>
                    <a:pt x="1040535" y="164874"/>
                  </a:cubicBezTo>
                  <a:lnTo>
                    <a:pt x="1085307" y="164874"/>
                  </a:lnTo>
                  <a:cubicBezTo>
                    <a:pt x="1134896" y="164874"/>
                    <a:pt x="1175084" y="207040"/>
                    <a:pt x="1175084" y="256549"/>
                  </a:cubicBezTo>
                  <a:lnTo>
                    <a:pt x="1175084" y="915333"/>
                  </a:lnTo>
                  <a:cubicBezTo>
                    <a:pt x="1175084" y="950629"/>
                    <a:pt x="1170384" y="983557"/>
                    <a:pt x="1163333" y="1009377"/>
                  </a:cubicBezTo>
                  <a:lnTo>
                    <a:pt x="1066505" y="1319937"/>
                  </a:lnTo>
                  <a:lnTo>
                    <a:pt x="1066505" y="1922104"/>
                  </a:lnTo>
                  <a:lnTo>
                    <a:pt x="330071" y="1908128"/>
                  </a:lnTo>
                  <a:lnTo>
                    <a:pt x="330071" y="1378685"/>
                  </a:lnTo>
                  <a:lnTo>
                    <a:pt x="131714" y="1143455"/>
                  </a:lnTo>
                  <a:cubicBezTo>
                    <a:pt x="112795" y="1119767"/>
                    <a:pt x="98694" y="1094183"/>
                    <a:pt x="89293" y="1054149"/>
                  </a:cubicBezTo>
                  <a:lnTo>
                    <a:pt x="4216" y="715163"/>
                  </a:lnTo>
                  <a:cubicBezTo>
                    <a:pt x="-2834" y="684605"/>
                    <a:pt x="-2834" y="654283"/>
                    <a:pt x="18317" y="625857"/>
                  </a:cubicBezTo>
                  <a:lnTo>
                    <a:pt x="193456" y="382390"/>
                  </a:lnTo>
                  <a:lnTo>
                    <a:pt x="193456" y="121920"/>
                  </a:lnTo>
                  <a:cubicBezTo>
                    <a:pt x="193456" y="54585"/>
                    <a:pt x="248041" y="0"/>
                    <a:pt x="315376" y="0"/>
                  </a:cubicBezTo>
                  <a:close/>
                </a:path>
              </a:pathLst>
            </a:custGeom>
            <a:solidFill>
              <a:srgbClr val="F6E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76" name="Freeform 16"/>
            <p:cNvSpPr>
              <a:spLocks noEditPoints="1"/>
            </p:cNvSpPr>
            <p:nvPr/>
          </p:nvSpPr>
          <p:spPr>
            <a:xfrm>
              <a:off x="2078038" y="2671763"/>
              <a:ext cx="990600" cy="833438"/>
            </a:xfrm>
            <a:custGeom>
              <a:avLst/>
              <a:gdLst/>
              <a:ahLst/>
              <a:cxnLst>
                <a:cxn ang="0">
                  <a:pos x="84909" y="376695"/>
                </a:cxn>
                <a:cxn ang="0">
                  <a:pos x="0" y="494412"/>
                </a:cxn>
                <a:cxn ang="0">
                  <a:pos x="84909" y="833438"/>
                </a:cxn>
                <a:cxn ang="0">
                  <a:pos x="84909" y="376695"/>
                </a:cxn>
                <a:cxn ang="0">
                  <a:pos x="483507" y="0"/>
                </a:cxn>
                <a:cxn ang="0">
                  <a:pos x="436336" y="0"/>
                </a:cxn>
                <a:cxn ang="0">
                  <a:pos x="334917" y="101237"/>
                </a:cxn>
                <a:cxn ang="0">
                  <a:pos x="334917" y="444971"/>
                </a:cxn>
                <a:cxn ang="0">
                  <a:pos x="429260" y="77693"/>
                </a:cxn>
                <a:cxn ang="0">
                  <a:pos x="502376" y="0"/>
                </a:cxn>
                <a:cxn ang="0">
                  <a:pos x="483507" y="0"/>
                </a:cxn>
                <a:cxn ang="0">
                  <a:pos x="686344" y="110654"/>
                </a:cxn>
                <a:cxn ang="0">
                  <a:pos x="735874" y="110654"/>
                </a:cxn>
                <a:cxn ang="0">
                  <a:pos x="752384" y="110654"/>
                </a:cxn>
                <a:cxn ang="0">
                  <a:pos x="681627" y="176576"/>
                </a:cxn>
                <a:cxn ang="0">
                  <a:pos x="584926" y="444971"/>
                </a:cxn>
                <a:cxn ang="0">
                  <a:pos x="584926" y="211891"/>
                </a:cxn>
                <a:cxn ang="0">
                  <a:pos x="686344" y="110654"/>
                </a:cxn>
                <a:cxn ang="0">
                  <a:pos x="971731" y="164804"/>
                </a:cxn>
                <a:cxn ang="0">
                  <a:pos x="926919" y="164804"/>
                </a:cxn>
                <a:cxn ang="0">
                  <a:pos x="837293" y="256624"/>
                </a:cxn>
                <a:cxn ang="0">
                  <a:pos x="837293" y="444971"/>
                </a:cxn>
                <a:cxn ang="0">
                  <a:pos x="926919" y="223663"/>
                </a:cxn>
                <a:cxn ang="0">
                  <a:pos x="990600" y="167158"/>
                </a:cxn>
                <a:cxn ang="0">
                  <a:pos x="971731" y="164804"/>
                </a:cxn>
              </a:cxnLst>
              <a:pathLst>
                <a:path w="420" h="354">
                  <a:moveTo>
                    <a:pt x="36" y="160"/>
                  </a:moveTo>
                  <a:cubicBezTo>
                    <a:pt x="0" y="210"/>
                    <a:pt x="0" y="210"/>
                    <a:pt x="0" y="210"/>
                  </a:cubicBezTo>
                  <a:cubicBezTo>
                    <a:pt x="36" y="354"/>
                    <a:pt x="36" y="354"/>
                    <a:pt x="36" y="354"/>
                  </a:cubicBezTo>
                  <a:cubicBezTo>
                    <a:pt x="36" y="160"/>
                    <a:pt x="36" y="160"/>
                    <a:pt x="36" y="160"/>
                  </a:cubicBezTo>
                  <a:close/>
                  <a:moveTo>
                    <a:pt x="20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61" y="0"/>
                    <a:pt x="142" y="19"/>
                    <a:pt x="142" y="43"/>
                  </a:cubicBezTo>
                  <a:cubicBezTo>
                    <a:pt x="142" y="189"/>
                    <a:pt x="142" y="189"/>
                    <a:pt x="142" y="189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6" y="15"/>
                    <a:pt x="192" y="4"/>
                    <a:pt x="213" y="0"/>
                  </a:cubicBezTo>
                  <a:cubicBezTo>
                    <a:pt x="210" y="0"/>
                    <a:pt x="208" y="0"/>
                    <a:pt x="205" y="0"/>
                  </a:cubicBezTo>
                  <a:close/>
                  <a:moveTo>
                    <a:pt x="291" y="47"/>
                  </a:moveTo>
                  <a:cubicBezTo>
                    <a:pt x="312" y="47"/>
                    <a:pt x="312" y="47"/>
                    <a:pt x="312" y="47"/>
                  </a:cubicBezTo>
                  <a:cubicBezTo>
                    <a:pt x="314" y="47"/>
                    <a:pt x="317" y="47"/>
                    <a:pt x="319" y="47"/>
                  </a:cubicBezTo>
                  <a:cubicBezTo>
                    <a:pt x="301" y="50"/>
                    <a:pt x="294" y="59"/>
                    <a:pt x="289" y="75"/>
                  </a:cubicBezTo>
                  <a:cubicBezTo>
                    <a:pt x="248" y="189"/>
                    <a:pt x="248" y="189"/>
                    <a:pt x="248" y="189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66"/>
                    <a:pt x="268" y="47"/>
                    <a:pt x="291" y="47"/>
                  </a:cubicBezTo>
                  <a:close/>
                  <a:moveTo>
                    <a:pt x="412" y="70"/>
                  </a:moveTo>
                  <a:cubicBezTo>
                    <a:pt x="393" y="70"/>
                    <a:pt x="393" y="70"/>
                    <a:pt x="393" y="70"/>
                  </a:cubicBezTo>
                  <a:cubicBezTo>
                    <a:pt x="372" y="70"/>
                    <a:pt x="355" y="88"/>
                    <a:pt x="355" y="109"/>
                  </a:cubicBezTo>
                  <a:cubicBezTo>
                    <a:pt x="355" y="189"/>
                    <a:pt x="355" y="189"/>
                    <a:pt x="355" y="189"/>
                  </a:cubicBezTo>
                  <a:cubicBezTo>
                    <a:pt x="393" y="95"/>
                    <a:pt x="393" y="95"/>
                    <a:pt x="393" y="95"/>
                  </a:cubicBezTo>
                  <a:cubicBezTo>
                    <a:pt x="398" y="83"/>
                    <a:pt x="406" y="74"/>
                    <a:pt x="420" y="71"/>
                  </a:cubicBezTo>
                  <a:cubicBezTo>
                    <a:pt x="417" y="71"/>
                    <a:pt x="415" y="70"/>
                    <a:pt x="412" y="70"/>
                  </a:cubicBezTo>
                  <a:close/>
                </a:path>
              </a:pathLst>
            </a:custGeom>
            <a:solidFill>
              <a:srgbClr val="ECC37D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7" name="Freeform 18"/>
            <p:cNvSpPr>
              <a:spLocks noEditPoints="1"/>
            </p:cNvSpPr>
            <p:nvPr/>
          </p:nvSpPr>
          <p:spPr>
            <a:xfrm>
              <a:off x="2212975" y="2716213"/>
              <a:ext cx="889000" cy="457200"/>
            </a:xfrm>
            <a:custGeom>
              <a:avLst/>
              <a:gdLst/>
              <a:ahLst/>
              <a:cxnLst>
                <a:cxn ang="0">
                  <a:pos x="75459" y="447773"/>
                </a:cxn>
                <a:cxn ang="0">
                  <a:pos x="14149" y="454843"/>
                </a:cxn>
                <a:cxn ang="0">
                  <a:pos x="2358" y="452487"/>
                </a:cxn>
                <a:cxn ang="0">
                  <a:pos x="9432" y="440703"/>
                </a:cxn>
                <a:cxn ang="0">
                  <a:pos x="75459" y="431276"/>
                </a:cxn>
                <a:cxn ang="0">
                  <a:pos x="141485" y="440703"/>
                </a:cxn>
                <a:cxn ang="0">
                  <a:pos x="148560" y="452487"/>
                </a:cxn>
                <a:cxn ang="0">
                  <a:pos x="134411" y="454843"/>
                </a:cxn>
                <a:cxn ang="0">
                  <a:pos x="75459" y="447773"/>
                </a:cxn>
                <a:cxn ang="0">
                  <a:pos x="325416" y="445416"/>
                </a:cxn>
                <a:cxn ang="0">
                  <a:pos x="266464" y="454843"/>
                </a:cxn>
                <a:cxn ang="0">
                  <a:pos x="252316" y="452487"/>
                </a:cxn>
                <a:cxn ang="0">
                  <a:pos x="259390" y="440703"/>
                </a:cxn>
                <a:cxn ang="0">
                  <a:pos x="325416" y="431276"/>
                </a:cxn>
                <a:cxn ang="0">
                  <a:pos x="391443" y="440703"/>
                </a:cxn>
                <a:cxn ang="0">
                  <a:pos x="398517" y="452487"/>
                </a:cxn>
                <a:cxn ang="0">
                  <a:pos x="386727" y="454843"/>
                </a:cxn>
                <a:cxn ang="0">
                  <a:pos x="325416" y="445416"/>
                </a:cxn>
                <a:cxn ang="0">
                  <a:pos x="577732" y="445416"/>
                </a:cxn>
                <a:cxn ang="0">
                  <a:pos x="516422" y="454843"/>
                </a:cxn>
                <a:cxn ang="0">
                  <a:pos x="504631" y="452487"/>
                </a:cxn>
                <a:cxn ang="0">
                  <a:pos x="511706" y="440703"/>
                </a:cxn>
                <a:cxn ang="0">
                  <a:pos x="575374" y="431276"/>
                </a:cxn>
                <a:cxn ang="0">
                  <a:pos x="641401" y="440703"/>
                </a:cxn>
                <a:cxn ang="0">
                  <a:pos x="648475" y="452487"/>
                </a:cxn>
                <a:cxn ang="0">
                  <a:pos x="636684" y="454843"/>
                </a:cxn>
                <a:cxn ang="0">
                  <a:pos x="577732" y="445416"/>
                </a:cxn>
                <a:cxn ang="0">
                  <a:pos x="815899" y="445416"/>
                </a:cxn>
                <a:cxn ang="0">
                  <a:pos x="754589" y="454843"/>
                </a:cxn>
                <a:cxn ang="0">
                  <a:pos x="742798" y="452487"/>
                </a:cxn>
                <a:cxn ang="0">
                  <a:pos x="749873" y="440703"/>
                </a:cxn>
                <a:cxn ang="0">
                  <a:pos x="815899" y="431276"/>
                </a:cxn>
                <a:cxn ang="0">
                  <a:pos x="879568" y="440703"/>
                </a:cxn>
                <a:cxn ang="0">
                  <a:pos x="889000" y="452487"/>
                </a:cxn>
                <a:cxn ang="0">
                  <a:pos x="874851" y="454843"/>
                </a:cxn>
                <a:cxn ang="0">
                  <a:pos x="815899" y="445416"/>
                </a:cxn>
                <a:cxn ang="0">
                  <a:pos x="42446" y="56561"/>
                </a:cxn>
                <a:cxn ang="0">
                  <a:pos x="108472" y="56561"/>
                </a:cxn>
                <a:cxn ang="0">
                  <a:pos x="115546" y="49491"/>
                </a:cxn>
                <a:cxn ang="0">
                  <a:pos x="115546" y="49491"/>
                </a:cxn>
                <a:cxn ang="0">
                  <a:pos x="108472" y="42421"/>
                </a:cxn>
                <a:cxn ang="0">
                  <a:pos x="42446" y="42421"/>
                </a:cxn>
                <a:cxn ang="0">
                  <a:pos x="35371" y="49491"/>
                </a:cxn>
                <a:cxn ang="0">
                  <a:pos x="35371" y="49491"/>
                </a:cxn>
                <a:cxn ang="0">
                  <a:pos x="42446" y="56561"/>
                </a:cxn>
                <a:cxn ang="0">
                  <a:pos x="75459" y="14140"/>
                </a:cxn>
                <a:cxn ang="0">
                  <a:pos x="14149" y="23567"/>
                </a:cxn>
                <a:cxn ang="0">
                  <a:pos x="2358" y="18854"/>
                </a:cxn>
                <a:cxn ang="0">
                  <a:pos x="9432" y="9427"/>
                </a:cxn>
                <a:cxn ang="0">
                  <a:pos x="75459" y="0"/>
                </a:cxn>
                <a:cxn ang="0">
                  <a:pos x="141485" y="9427"/>
                </a:cxn>
                <a:cxn ang="0">
                  <a:pos x="148560" y="18854"/>
                </a:cxn>
                <a:cxn ang="0">
                  <a:pos x="134411" y="23567"/>
                </a:cxn>
                <a:cxn ang="0">
                  <a:pos x="75459" y="14140"/>
                </a:cxn>
                <a:cxn ang="0">
                  <a:pos x="75459" y="87198"/>
                </a:cxn>
                <a:cxn ang="0">
                  <a:pos x="14149" y="77771"/>
                </a:cxn>
                <a:cxn ang="0">
                  <a:pos x="2358" y="80128"/>
                </a:cxn>
                <a:cxn ang="0">
                  <a:pos x="9432" y="91911"/>
                </a:cxn>
                <a:cxn ang="0">
                  <a:pos x="75459" y="101338"/>
                </a:cxn>
                <a:cxn ang="0">
                  <a:pos x="141485" y="91911"/>
                </a:cxn>
                <a:cxn ang="0">
                  <a:pos x="148560" y="80128"/>
                </a:cxn>
                <a:cxn ang="0">
                  <a:pos x="134411" y="77771"/>
                </a:cxn>
                <a:cxn ang="0">
                  <a:pos x="75459" y="87198"/>
                </a:cxn>
              </a:cxnLst>
              <a:pathLst>
                <a:path w="377" h="194">
                  <a:moveTo>
                    <a:pt x="32" y="190"/>
                  </a:moveTo>
                  <a:cubicBezTo>
                    <a:pt x="22" y="190"/>
                    <a:pt x="14" y="191"/>
                    <a:pt x="6" y="193"/>
                  </a:cubicBezTo>
                  <a:cubicBezTo>
                    <a:pt x="4" y="194"/>
                    <a:pt x="2" y="193"/>
                    <a:pt x="1" y="192"/>
                  </a:cubicBezTo>
                  <a:cubicBezTo>
                    <a:pt x="0" y="191"/>
                    <a:pt x="1" y="189"/>
                    <a:pt x="4" y="187"/>
                  </a:cubicBezTo>
                  <a:cubicBezTo>
                    <a:pt x="12" y="185"/>
                    <a:pt x="22" y="183"/>
                    <a:pt x="32" y="183"/>
                  </a:cubicBezTo>
                  <a:cubicBezTo>
                    <a:pt x="42" y="183"/>
                    <a:pt x="51" y="185"/>
                    <a:pt x="60" y="187"/>
                  </a:cubicBezTo>
                  <a:cubicBezTo>
                    <a:pt x="63" y="189"/>
                    <a:pt x="63" y="191"/>
                    <a:pt x="63" y="192"/>
                  </a:cubicBezTo>
                  <a:cubicBezTo>
                    <a:pt x="62" y="193"/>
                    <a:pt x="60" y="194"/>
                    <a:pt x="57" y="193"/>
                  </a:cubicBezTo>
                  <a:cubicBezTo>
                    <a:pt x="50" y="191"/>
                    <a:pt x="41" y="190"/>
                    <a:pt x="32" y="190"/>
                  </a:cubicBezTo>
                  <a:close/>
                  <a:moveTo>
                    <a:pt x="138" y="189"/>
                  </a:moveTo>
                  <a:cubicBezTo>
                    <a:pt x="129" y="189"/>
                    <a:pt x="120" y="191"/>
                    <a:pt x="113" y="193"/>
                  </a:cubicBezTo>
                  <a:cubicBezTo>
                    <a:pt x="110" y="194"/>
                    <a:pt x="108" y="193"/>
                    <a:pt x="107" y="192"/>
                  </a:cubicBezTo>
                  <a:cubicBezTo>
                    <a:pt x="107" y="190"/>
                    <a:pt x="107" y="189"/>
                    <a:pt x="110" y="187"/>
                  </a:cubicBezTo>
                  <a:cubicBezTo>
                    <a:pt x="119" y="185"/>
                    <a:pt x="128" y="183"/>
                    <a:pt x="138" y="183"/>
                  </a:cubicBezTo>
                  <a:cubicBezTo>
                    <a:pt x="148" y="183"/>
                    <a:pt x="158" y="185"/>
                    <a:pt x="166" y="187"/>
                  </a:cubicBezTo>
                  <a:cubicBezTo>
                    <a:pt x="169" y="188"/>
                    <a:pt x="170" y="190"/>
                    <a:pt x="169" y="192"/>
                  </a:cubicBezTo>
                  <a:cubicBezTo>
                    <a:pt x="168" y="193"/>
                    <a:pt x="166" y="194"/>
                    <a:pt x="164" y="193"/>
                  </a:cubicBezTo>
                  <a:cubicBezTo>
                    <a:pt x="156" y="191"/>
                    <a:pt x="148" y="189"/>
                    <a:pt x="138" y="189"/>
                  </a:cubicBezTo>
                  <a:close/>
                  <a:moveTo>
                    <a:pt x="245" y="189"/>
                  </a:moveTo>
                  <a:cubicBezTo>
                    <a:pt x="235" y="189"/>
                    <a:pt x="226" y="191"/>
                    <a:pt x="219" y="193"/>
                  </a:cubicBezTo>
                  <a:cubicBezTo>
                    <a:pt x="216" y="194"/>
                    <a:pt x="214" y="193"/>
                    <a:pt x="214" y="192"/>
                  </a:cubicBezTo>
                  <a:cubicBezTo>
                    <a:pt x="213" y="190"/>
                    <a:pt x="214" y="188"/>
                    <a:pt x="217" y="187"/>
                  </a:cubicBezTo>
                  <a:cubicBezTo>
                    <a:pt x="225" y="185"/>
                    <a:pt x="234" y="183"/>
                    <a:pt x="244" y="183"/>
                  </a:cubicBezTo>
                  <a:cubicBezTo>
                    <a:pt x="255" y="183"/>
                    <a:pt x="264" y="184"/>
                    <a:pt x="272" y="187"/>
                  </a:cubicBezTo>
                  <a:cubicBezTo>
                    <a:pt x="275" y="188"/>
                    <a:pt x="276" y="190"/>
                    <a:pt x="275" y="192"/>
                  </a:cubicBezTo>
                  <a:cubicBezTo>
                    <a:pt x="275" y="193"/>
                    <a:pt x="273" y="194"/>
                    <a:pt x="270" y="193"/>
                  </a:cubicBezTo>
                  <a:cubicBezTo>
                    <a:pt x="263" y="191"/>
                    <a:pt x="254" y="189"/>
                    <a:pt x="245" y="189"/>
                  </a:cubicBezTo>
                  <a:close/>
                  <a:moveTo>
                    <a:pt x="346" y="189"/>
                  </a:moveTo>
                  <a:cubicBezTo>
                    <a:pt x="336" y="189"/>
                    <a:pt x="327" y="191"/>
                    <a:pt x="320" y="193"/>
                  </a:cubicBezTo>
                  <a:cubicBezTo>
                    <a:pt x="317" y="194"/>
                    <a:pt x="315" y="193"/>
                    <a:pt x="315" y="192"/>
                  </a:cubicBezTo>
                  <a:cubicBezTo>
                    <a:pt x="314" y="190"/>
                    <a:pt x="315" y="188"/>
                    <a:pt x="318" y="187"/>
                  </a:cubicBezTo>
                  <a:cubicBezTo>
                    <a:pt x="326" y="184"/>
                    <a:pt x="335" y="183"/>
                    <a:pt x="346" y="183"/>
                  </a:cubicBezTo>
                  <a:cubicBezTo>
                    <a:pt x="356" y="183"/>
                    <a:pt x="365" y="184"/>
                    <a:pt x="373" y="187"/>
                  </a:cubicBezTo>
                  <a:cubicBezTo>
                    <a:pt x="376" y="188"/>
                    <a:pt x="377" y="190"/>
                    <a:pt x="377" y="192"/>
                  </a:cubicBezTo>
                  <a:cubicBezTo>
                    <a:pt x="376" y="193"/>
                    <a:pt x="374" y="194"/>
                    <a:pt x="371" y="193"/>
                  </a:cubicBezTo>
                  <a:cubicBezTo>
                    <a:pt x="364" y="191"/>
                    <a:pt x="355" y="189"/>
                    <a:pt x="346" y="189"/>
                  </a:cubicBezTo>
                  <a:close/>
                  <a:moveTo>
                    <a:pt x="18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8" y="24"/>
                    <a:pt x="49" y="23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0"/>
                    <a:pt x="48" y="18"/>
                    <a:pt x="46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8"/>
                    <a:pt x="15" y="20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6" y="24"/>
                    <a:pt x="18" y="24"/>
                  </a:cubicBezTo>
                  <a:close/>
                  <a:moveTo>
                    <a:pt x="32" y="6"/>
                  </a:moveTo>
                  <a:cubicBezTo>
                    <a:pt x="22" y="6"/>
                    <a:pt x="14" y="7"/>
                    <a:pt x="6" y="10"/>
                  </a:cubicBezTo>
                  <a:cubicBezTo>
                    <a:pt x="4" y="11"/>
                    <a:pt x="2" y="10"/>
                    <a:pt x="1" y="8"/>
                  </a:cubicBezTo>
                  <a:cubicBezTo>
                    <a:pt x="0" y="7"/>
                    <a:pt x="1" y="5"/>
                    <a:pt x="4" y="4"/>
                  </a:cubicBezTo>
                  <a:cubicBezTo>
                    <a:pt x="12" y="1"/>
                    <a:pt x="22" y="0"/>
                    <a:pt x="32" y="0"/>
                  </a:cubicBezTo>
                  <a:cubicBezTo>
                    <a:pt x="42" y="0"/>
                    <a:pt x="52" y="1"/>
                    <a:pt x="60" y="4"/>
                  </a:cubicBezTo>
                  <a:cubicBezTo>
                    <a:pt x="63" y="5"/>
                    <a:pt x="64" y="7"/>
                    <a:pt x="63" y="8"/>
                  </a:cubicBezTo>
                  <a:cubicBezTo>
                    <a:pt x="62" y="10"/>
                    <a:pt x="60" y="11"/>
                    <a:pt x="57" y="10"/>
                  </a:cubicBezTo>
                  <a:cubicBezTo>
                    <a:pt x="50" y="7"/>
                    <a:pt x="41" y="6"/>
                    <a:pt x="32" y="6"/>
                  </a:cubicBezTo>
                  <a:close/>
                  <a:moveTo>
                    <a:pt x="32" y="37"/>
                  </a:moveTo>
                  <a:cubicBezTo>
                    <a:pt x="23" y="37"/>
                    <a:pt x="14" y="35"/>
                    <a:pt x="6" y="33"/>
                  </a:cubicBezTo>
                  <a:cubicBezTo>
                    <a:pt x="4" y="32"/>
                    <a:pt x="2" y="33"/>
                    <a:pt x="1" y="34"/>
                  </a:cubicBezTo>
                  <a:cubicBezTo>
                    <a:pt x="0" y="36"/>
                    <a:pt x="1" y="38"/>
                    <a:pt x="4" y="39"/>
                  </a:cubicBezTo>
                  <a:cubicBezTo>
                    <a:pt x="12" y="41"/>
                    <a:pt x="22" y="43"/>
                    <a:pt x="32" y="43"/>
                  </a:cubicBezTo>
                  <a:cubicBezTo>
                    <a:pt x="42" y="43"/>
                    <a:pt x="52" y="41"/>
                    <a:pt x="60" y="39"/>
                  </a:cubicBezTo>
                  <a:cubicBezTo>
                    <a:pt x="63" y="38"/>
                    <a:pt x="64" y="36"/>
                    <a:pt x="63" y="34"/>
                  </a:cubicBezTo>
                  <a:cubicBezTo>
                    <a:pt x="62" y="33"/>
                    <a:pt x="60" y="32"/>
                    <a:pt x="57" y="33"/>
                  </a:cubicBezTo>
                  <a:cubicBezTo>
                    <a:pt x="50" y="35"/>
                    <a:pt x="41" y="37"/>
                    <a:pt x="32" y="37"/>
                  </a:cubicBezTo>
                  <a:close/>
                </a:path>
              </a:pathLst>
            </a:custGeom>
            <a:solidFill>
              <a:srgbClr val="ECC37D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8" name="Freeform 19"/>
            <p:cNvSpPr/>
            <p:nvPr/>
          </p:nvSpPr>
          <p:spPr>
            <a:xfrm>
              <a:off x="2239963" y="4195763"/>
              <a:ext cx="847725" cy="571500"/>
            </a:xfrm>
            <a:custGeom>
              <a:avLst/>
              <a:gdLst/>
              <a:ahLst/>
              <a:cxnLst>
                <a:cxn ang="0">
                  <a:pos x="847725" y="571500"/>
                </a:cxn>
                <a:cxn ang="0">
                  <a:pos x="847725" y="0"/>
                </a:cxn>
                <a:cxn ang="0">
                  <a:pos x="0" y="0"/>
                </a:cxn>
                <a:cxn ang="0">
                  <a:pos x="0" y="546100"/>
                </a:cxn>
                <a:cxn ang="0">
                  <a:pos x="847725" y="571500"/>
                </a:cxn>
                <a:cxn ang="0">
                  <a:pos x="847725" y="571500"/>
                </a:cxn>
              </a:cxnLst>
              <a:pathLst>
                <a:path w="534" h="360">
                  <a:moveTo>
                    <a:pt x="534" y="360"/>
                  </a:moveTo>
                  <a:lnTo>
                    <a:pt x="534" y="0"/>
                  </a:lnTo>
                  <a:lnTo>
                    <a:pt x="0" y="0"/>
                  </a:lnTo>
                  <a:lnTo>
                    <a:pt x="0" y="344"/>
                  </a:lnTo>
                  <a:lnTo>
                    <a:pt x="534" y="360"/>
                  </a:lnTo>
                  <a:lnTo>
                    <a:pt x="534" y="36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9" name="Freeform 20"/>
            <p:cNvSpPr/>
            <p:nvPr/>
          </p:nvSpPr>
          <p:spPr>
            <a:xfrm>
              <a:off x="2147888" y="4527551"/>
              <a:ext cx="1031875" cy="2179257"/>
            </a:xfrm>
            <a:custGeom>
              <a:avLst/>
              <a:gdLst/>
              <a:ahLst/>
              <a:cxnLst>
                <a:cxn ang="0">
                  <a:pos x="1031875" y="2179257"/>
                </a:cxn>
                <a:cxn ang="0">
                  <a:pos x="1031875" y="0"/>
                </a:cxn>
                <a:cxn ang="0">
                  <a:pos x="0" y="0"/>
                </a:cxn>
                <a:cxn ang="0">
                  <a:pos x="0" y="2179257"/>
                </a:cxn>
                <a:cxn ang="0">
                  <a:pos x="1031875" y="2179257"/>
                </a:cxn>
                <a:cxn ang="0">
                  <a:pos x="1031875" y="2179257"/>
                </a:cxn>
              </a:cxnLst>
              <a:pathLst>
                <a:path w="650" h="626">
                  <a:moveTo>
                    <a:pt x="650" y="626"/>
                  </a:moveTo>
                  <a:lnTo>
                    <a:pt x="650" y="0"/>
                  </a:lnTo>
                  <a:lnTo>
                    <a:pt x="0" y="0"/>
                  </a:lnTo>
                  <a:lnTo>
                    <a:pt x="0" y="626"/>
                  </a:lnTo>
                  <a:lnTo>
                    <a:pt x="650" y="626"/>
                  </a:lnTo>
                  <a:lnTo>
                    <a:pt x="650" y="626"/>
                  </a:lnTo>
                  <a:close/>
                </a:path>
              </a:pathLst>
            </a:custGeom>
            <a:solidFill>
              <a:srgbClr val="363636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0" name="Oval 21"/>
            <p:cNvSpPr/>
            <p:nvPr/>
          </p:nvSpPr>
          <p:spPr>
            <a:xfrm>
              <a:off x="2898775" y="4305300"/>
              <a:ext cx="130175" cy="128588"/>
            </a:xfrm>
            <a:prstGeom prst="ellipse">
              <a:avLst/>
            </a:prstGeom>
            <a:solidFill>
              <a:srgbClr val="FAD12C"/>
            </a:solidFill>
            <a:ln w="9525">
              <a:noFill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5721350" y="3500438"/>
            <a:ext cx="4860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634038" y="3065463"/>
            <a:ext cx="30607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5"/>
          <p:cNvSpPr txBox="1"/>
          <p:nvPr/>
        </p:nvSpPr>
        <p:spPr>
          <a:xfrm>
            <a:off x="5634038" y="3702050"/>
            <a:ext cx="51673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Freeform 204"/>
          <p:cNvSpPr>
            <a:spLocks noEditPoints="1"/>
          </p:cNvSpPr>
          <p:nvPr/>
        </p:nvSpPr>
        <p:spPr bwMode="auto">
          <a:xfrm>
            <a:off x="1319213" y="2209800"/>
            <a:ext cx="682625" cy="2744788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196"/>
          <p:cNvSpPr>
            <a:spLocks noEditPoints="1"/>
          </p:cNvSpPr>
          <p:nvPr/>
        </p:nvSpPr>
        <p:spPr bwMode="auto">
          <a:xfrm>
            <a:off x="1962150" y="2420938"/>
            <a:ext cx="931863" cy="2908300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Freeform 200"/>
          <p:cNvSpPr>
            <a:spLocks noEditPoints="1"/>
          </p:cNvSpPr>
          <p:nvPr/>
        </p:nvSpPr>
        <p:spPr bwMode="auto">
          <a:xfrm>
            <a:off x="4656138" y="2209800"/>
            <a:ext cx="889000" cy="2811463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Freeform 208"/>
          <p:cNvSpPr>
            <a:spLocks noEditPoints="1"/>
          </p:cNvSpPr>
          <p:nvPr/>
        </p:nvSpPr>
        <p:spPr bwMode="auto">
          <a:xfrm>
            <a:off x="3973513" y="2420938"/>
            <a:ext cx="793750" cy="2947988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Freeform 192"/>
          <p:cNvSpPr>
            <a:spLocks noEditPoints="1"/>
          </p:cNvSpPr>
          <p:nvPr/>
        </p:nvSpPr>
        <p:spPr bwMode="auto">
          <a:xfrm>
            <a:off x="2874963" y="2487613"/>
            <a:ext cx="1309688" cy="30924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59892" y="3836312"/>
            <a:ext cx="549780" cy="549780"/>
            <a:chOff x="6591299" y="4224670"/>
            <a:chExt cx="753808" cy="753808"/>
          </a:xfrm>
          <a:solidFill>
            <a:srgbClr val="DE1B40"/>
          </a:solidFill>
        </p:grpSpPr>
        <p:sp>
          <p:nvSpPr>
            <p:cNvPr id="15" name="Oval 207"/>
            <p:cNvSpPr/>
            <p:nvPr/>
          </p:nvSpPr>
          <p:spPr>
            <a:xfrm>
              <a:off x="6591299" y="4224670"/>
              <a:ext cx="753808" cy="75380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Shape 1684"/>
            <p:cNvSpPr/>
            <p:nvPr/>
          </p:nvSpPr>
          <p:spPr>
            <a:xfrm>
              <a:off x="6788880" y="4425082"/>
              <a:ext cx="385547" cy="339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ntrapunkt Bob Bold"/>
                <a:ea typeface="Kontrapunkt Bob Bold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802" name="组合 16"/>
          <p:cNvGrpSpPr/>
          <p:nvPr/>
        </p:nvGrpSpPr>
        <p:grpSpPr>
          <a:xfrm>
            <a:off x="6459538" y="3065463"/>
            <a:ext cx="550862" cy="549275"/>
            <a:chOff x="6591299" y="3270631"/>
            <a:chExt cx="753808" cy="753808"/>
          </a:xfrm>
        </p:grpSpPr>
        <p:sp>
          <p:nvSpPr>
            <p:cNvPr id="18" name="Oval 204"/>
            <p:cNvSpPr/>
            <p:nvPr/>
          </p:nvSpPr>
          <p:spPr>
            <a:xfrm>
              <a:off x="6591299" y="3270631"/>
              <a:ext cx="753808" cy="75380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AutoShape 15"/>
            <p:cNvSpPr/>
            <p:nvPr/>
          </p:nvSpPr>
          <p:spPr bwMode="auto">
            <a:xfrm>
              <a:off x="6804448" y="3489535"/>
              <a:ext cx="322928" cy="322928"/>
            </a:xfrm>
            <a:custGeom>
              <a:avLst/>
              <a:gdLst>
                <a:gd name="T0" fmla="*/ 197635 w 21459"/>
                <a:gd name="T1" fmla="*/ 198350 h 21561"/>
                <a:gd name="T2" fmla="*/ 197635 w 21459"/>
                <a:gd name="T3" fmla="*/ 198350 h 21561"/>
                <a:gd name="T4" fmla="*/ 197635 w 21459"/>
                <a:gd name="T5" fmla="*/ 198350 h 21561"/>
                <a:gd name="T6" fmla="*/ 197635 w 21459"/>
                <a:gd name="T7" fmla="*/ 198350 h 215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59892" y="2294954"/>
            <a:ext cx="549780" cy="549780"/>
            <a:chOff x="6591299" y="2279038"/>
            <a:chExt cx="753808" cy="753808"/>
          </a:xfrm>
          <a:solidFill>
            <a:srgbClr val="DE1B40"/>
          </a:solidFill>
        </p:grpSpPr>
        <p:sp>
          <p:nvSpPr>
            <p:cNvPr id="28" name="Oval 198"/>
            <p:cNvSpPr/>
            <p:nvPr/>
          </p:nvSpPr>
          <p:spPr>
            <a:xfrm>
              <a:off x="6591299" y="2279038"/>
              <a:ext cx="753808" cy="75380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AutoShape 66"/>
            <p:cNvSpPr>
              <a:spLocks noChangeAspect="1"/>
            </p:cNvSpPr>
            <p:nvPr/>
          </p:nvSpPr>
          <p:spPr bwMode="auto">
            <a:xfrm>
              <a:off x="6788880" y="2476252"/>
              <a:ext cx="372847" cy="372944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804" name="组合 29"/>
          <p:cNvGrpSpPr/>
          <p:nvPr/>
        </p:nvGrpSpPr>
        <p:grpSpPr>
          <a:xfrm>
            <a:off x="6459538" y="4606925"/>
            <a:ext cx="550862" cy="549275"/>
            <a:chOff x="6591299" y="5177787"/>
            <a:chExt cx="753808" cy="753808"/>
          </a:xfrm>
        </p:grpSpPr>
        <p:sp>
          <p:nvSpPr>
            <p:cNvPr id="31" name="Oval 210"/>
            <p:cNvSpPr/>
            <p:nvPr/>
          </p:nvSpPr>
          <p:spPr>
            <a:xfrm>
              <a:off x="6591299" y="5177787"/>
              <a:ext cx="753808" cy="75380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AutoShape 73"/>
            <p:cNvSpPr/>
            <p:nvPr/>
          </p:nvSpPr>
          <p:spPr bwMode="auto">
            <a:xfrm>
              <a:off x="6783331" y="5381485"/>
              <a:ext cx="363354" cy="363354"/>
            </a:xfrm>
            <a:custGeom>
              <a:avLst/>
              <a:gdLst>
                <a:gd name="T0" fmla="*/ 197644 w 21600"/>
                <a:gd name="T1" fmla="*/ 197644 h 21588"/>
                <a:gd name="T2" fmla="*/ 197644 w 21600"/>
                <a:gd name="T3" fmla="*/ 197644 h 21588"/>
                <a:gd name="T4" fmla="*/ 197644 w 21600"/>
                <a:gd name="T5" fmla="*/ 197644 h 21588"/>
                <a:gd name="T6" fmla="*/ 197644 w 21600"/>
                <a:gd name="T7" fmla="*/ 197644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599" y="11736"/>
                  </a:moveTo>
                  <a:cubicBezTo>
                    <a:pt x="21599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599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599" y="10737"/>
                    <a:pt x="21599" y="117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组合 32"/>
          <p:cNvGrpSpPr/>
          <p:nvPr/>
        </p:nvGrpSpPr>
        <p:grpSpPr>
          <a:xfrm>
            <a:off x="7237413" y="2333625"/>
            <a:ext cx="3963987" cy="469900"/>
            <a:chOff x="7542688" y="2279038"/>
            <a:chExt cx="3963512" cy="470571"/>
          </a:xfrm>
        </p:grpSpPr>
        <p:sp>
          <p:nvSpPr>
            <p:cNvPr id="33815" name="TextBox 13"/>
            <p:cNvSpPr txBox="1"/>
            <p:nvPr/>
          </p:nvSpPr>
          <p:spPr>
            <a:xfrm>
              <a:off x="7542688" y="2279038"/>
              <a:ext cx="1952995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Calibri" panose="020F050202020403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816" name="TextBox 13"/>
            <p:cNvSpPr txBox="1"/>
            <p:nvPr/>
          </p:nvSpPr>
          <p:spPr>
            <a:xfrm>
              <a:off x="7546769" y="2564943"/>
              <a:ext cx="3959431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6" name="组合 35"/>
          <p:cNvGrpSpPr/>
          <p:nvPr/>
        </p:nvGrpSpPr>
        <p:grpSpPr>
          <a:xfrm>
            <a:off x="7265988" y="3122613"/>
            <a:ext cx="3963987" cy="469900"/>
            <a:chOff x="7542688" y="3330192"/>
            <a:chExt cx="3963512" cy="470571"/>
          </a:xfrm>
        </p:grpSpPr>
        <p:sp>
          <p:nvSpPr>
            <p:cNvPr id="33813" name="TextBox 13"/>
            <p:cNvSpPr txBox="1"/>
            <p:nvPr/>
          </p:nvSpPr>
          <p:spPr>
            <a:xfrm>
              <a:off x="7542688" y="3330192"/>
              <a:ext cx="1952995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Calibri" panose="020F050202020403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814" name="TextBox 13"/>
            <p:cNvSpPr txBox="1"/>
            <p:nvPr/>
          </p:nvSpPr>
          <p:spPr>
            <a:xfrm>
              <a:off x="7546769" y="3616097"/>
              <a:ext cx="3959431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7" name="组合 38"/>
          <p:cNvGrpSpPr/>
          <p:nvPr/>
        </p:nvGrpSpPr>
        <p:grpSpPr>
          <a:xfrm>
            <a:off x="7265988" y="3870325"/>
            <a:ext cx="4097337" cy="471488"/>
            <a:chOff x="7542688" y="4275570"/>
            <a:chExt cx="4096862" cy="470571"/>
          </a:xfrm>
        </p:grpSpPr>
        <p:sp>
          <p:nvSpPr>
            <p:cNvPr id="33811" name="TextBox 13"/>
            <p:cNvSpPr txBox="1"/>
            <p:nvPr/>
          </p:nvSpPr>
          <p:spPr>
            <a:xfrm>
              <a:off x="7542688" y="4275570"/>
              <a:ext cx="1952995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Calibri" panose="020F050202020403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812" name="TextBox 13"/>
            <p:cNvSpPr txBox="1"/>
            <p:nvPr/>
          </p:nvSpPr>
          <p:spPr>
            <a:xfrm>
              <a:off x="7546769" y="4561475"/>
              <a:ext cx="4092781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8" name="组合 41"/>
          <p:cNvGrpSpPr/>
          <p:nvPr/>
        </p:nvGrpSpPr>
        <p:grpSpPr>
          <a:xfrm>
            <a:off x="7265988" y="4665663"/>
            <a:ext cx="4173537" cy="469900"/>
            <a:chOff x="7542688" y="5220056"/>
            <a:chExt cx="4173062" cy="470571"/>
          </a:xfrm>
        </p:grpSpPr>
        <p:sp>
          <p:nvSpPr>
            <p:cNvPr id="33809" name="TextBox 13"/>
            <p:cNvSpPr txBox="1"/>
            <p:nvPr/>
          </p:nvSpPr>
          <p:spPr>
            <a:xfrm>
              <a:off x="7542688" y="5220056"/>
              <a:ext cx="1952995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Calibri" panose="020F050202020403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810" name="TextBox 13"/>
            <p:cNvSpPr txBox="1"/>
            <p:nvPr/>
          </p:nvSpPr>
          <p:spPr>
            <a:xfrm>
              <a:off x="7546769" y="5505961"/>
              <a:ext cx="4168981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5"/>
          <p:cNvSpPr txBox="1"/>
          <p:nvPr/>
        </p:nvSpPr>
        <p:spPr>
          <a:xfrm>
            <a:off x="901700" y="355600"/>
            <a:ext cx="2647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058" y="356215"/>
            <a:ext cx="443886" cy="443886"/>
            <a:chOff x="1986666" y="3692216"/>
            <a:chExt cx="233012" cy="233012"/>
          </a:xfrm>
          <a:solidFill>
            <a:schemeClr val="bg1">
              <a:alpha val="40000"/>
            </a:schemeClr>
          </a:solidFill>
        </p:grpSpPr>
        <p:sp>
          <p:nvSpPr>
            <p:cNvPr id="22" name="Freeform 408@|5FFC:0|FBC:0|LFC:0|LBC:16777215"/>
            <p:cNvSpPr/>
            <p:nvPr/>
          </p:nvSpPr>
          <p:spPr bwMode="auto">
            <a:xfrm>
              <a:off x="2100295" y="3692216"/>
              <a:ext cx="119383" cy="225820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409@|5FFC:0|FBC:0|LFC:0|LBC:16777215"/>
            <p:cNvSpPr/>
            <p:nvPr/>
          </p:nvSpPr>
          <p:spPr bwMode="auto">
            <a:xfrm>
              <a:off x="2058583" y="3825982"/>
              <a:ext cx="63287" cy="99246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410@|5FFC:0|FBC:0|LFC:0|LBC:16777215"/>
            <p:cNvSpPr/>
            <p:nvPr/>
          </p:nvSpPr>
          <p:spPr bwMode="auto">
            <a:xfrm>
              <a:off x="1993857" y="3692217"/>
              <a:ext cx="224381" cy="11938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411@|5FFC:0|FBC:0|LFC:0|LBC:16777215"/>
            <p:cNvSpPr/>
            <p:nvPr/>
          </p:nvSpPr>
          <p:spPr bwMode="auto">
            <a:xfrm>
              <a:off x="1986666" y="3790023"/>
              <a:ext cx="99246" cy="63287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412@|5FFC:0|FBC:0|LFC:0|LBC:16777215"/>
            <p:cNvSpPr/>
            <p:nvPr/>
          </p:nvSpPr>
          <p:spPr bwMode="auto">
            <a:xfrm>
              <a:off x="2032693" y="3864817"/>
              <a:ext cx="21576" cy="3452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482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763" y="1433513"/>
            <a:ext cx="4811712" cy="43576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>
            <a:off x="5969000" y="2084388"/>
            <a:ext cx="0" cy="3467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2" name="文本框 10"/>
          <p:cNvSpPr txBox="1"/>
          <p:nvPr/>
        </p:nvSpPr>
        <p:spPr>
          <a:xfrm>
            <a:off x="6897688" y="3051175"/>
            <a:ext cx="414496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3" name="文本框 11"/>
          <p:cNvSpPr txBox="1"/>
          <p:nvPr/>
        </p:nvSpPr>
        <p:spPr>
          <a:xfrm>
            <a:off x="7783513" y="2617788"/>
            <a:ext cx="23336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824" name="组合 12"/>
          <p:cNvGrpSpPr/>
          <p:nvPr/>
        </p:nvGrpSpPr>
        <p:grpSpPr>
          <a:xfrm>
            <a:off x="8428038" y="4105275"/>
            <a:ext cx="812800" cy="812800"/>
            <a:chOff x="2241487" y="3690077"/>
            <a:chExt cx="812800" cy="812800"/>
          </a:xfrm>
        </p:grpSpPr>
        <p:sp>
          <p:nvSpPr>
            <p:cNvPr id="14" name="椭圆 13"/>
            <p:cNvSpPr/>
            <p:nvPr/>
          </p:nvSpPr>
          <p:spPr>
            <a:xfrm>
              <a:off x="2241487" y="3690077"/>
              <a:ext cx="812800" cy="8128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2" name="Freeform 208"/>
            <p:cNvSpPr>
              <a:spLocks noEditPoints="1"/>
            </p:cNvSpPr>
            <p:nvPr/>
          </p:nvSpPr>
          <p:spPr>
            <a:xfrm>
              <a:off x="2477427" y="3890963"/>
              <a:ext cx="338255" cy="388280"/>
            </a:xfrm>
            <a:custGeom>
              <a:avLst/>
              <a:gdLst/>
              <a:ahLst/>
              <a:cxnLst>
                <a:cxn ang="0">
                  <a:pos x="291275" y="275032"/>
                </a:cxn>
                <a:cxn ang="0">
                  <a:pos x="291275" y="264246"/>
                </a:cxn>
                <a:cxn ang="0">
                  <a:pos x="291275" y="169873"/>
                </a:cxn>
                <a:cxn ang="0">
                  <a:pos x="209396" y="53928"/>
                </a:cxn>
                <a:cxn ang="0">
                  <a:pos x="212081" y="43142"/>
                </a:cxn>
                <a:cxn ang="0">
                  <a:pos x="169128" y="0"/>
                </a:cxn>
                <a:cxn ang="0">
                  <a:pos x="126174" y="43142"/>
                </a:cxn>
                <a:cxn ang="0">
                  <a:pos x="128859" y="53928"/>
                </a:cxn>
                <a:cxn ang="0">
                  <a:pos x="46980" y="169873"/>
                </a:cxn>
                <a:cxn ang="0">
                  <a:pos x="46980" y="264246"/>
                </a:cxn>
                <a:cxn ang="0">
                  <a:pos x="46980" y="275032"/>
                </a:cxn>
                <a:cxn ang="0">
                  <a:pos x="0" y="320870"/>
                </a:cxn>
                <a:cxn ang="0">
                  <a:pos x="18792" y="339745"/>
                </a:cxn>
                <a:cxn ang="0">
                  <a:pos x="127517" y="339745"/>
                </a:cxn>
                <a:cxn ang="0">
                  <a:pos x="126174" y="345138"/>
                </a:cxn>
                <a:cxn ang="0">
                  <a:pos x="169128" y="388280"/>
                </a:cxn>
                <a:cxn ang="0">
                  <a:pos x="212081" y="345138"/>
                </a:cxn>
                <a:cxn ang="0">
                  <a:pos x="210738" y="339745"/>
                </a:cxn>
                <a:cxn ang="0">
                  <a:pos x="319463" y="339745"/>
                </a:cxn>
                <a:cxn ang="0">
                  <a:pos x="338255" y="320870"/>
                </a:cxn>
                <a:cxn ang="0">
                  <a:pos x="291275" y="275032"/>
                </a:cxn>
                <a:cxn ang="0">
                  <a:pos x="144966" y="43142"/>
                </a:cxn>
                <a:cxn ang="0">
                  <a:pos x="169128" y="18875"/>
                </a:cxn>
                <a:cxn ang="0">
                  <a:pos x="193289" y="43142"/>
                </a:cxn>
                <a:cxn ang="0">
                  <a:pos x="191946" y="49883"/>
                </a:cxn>
                <a:cxn ang="0">
                  <a:pos x="169128" y="47187"/>
                </a:cxn>
                <a:cxn ang="0">
                  <a:pos x="146309" y="49883"/>
                </a:cxn>
                <a:cxn ang="0">
                  <a:pos x="144966" y="43142"/>
                </a:cxn>
              </a:cxnLst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4825" name="组合 15"/>
          <p:cNvGrpSpPr/>
          <p:nvPr/>
        </p:nvGrpSpPr>
        <p:grpSpPr>
          <a:xfrm>
            <a:off x="7288213" y="4105275"/>
            <a:ext cx="812800" cy="812800"/>
            <a:chOff x="1101314" y="3694128"/>
            <a:chExt cx="812800" cy="812800"/>
          </a:xfrm>
        </p:grpSpPr>
        <p:sp>
          <p:nvSpPr>
            <p:cNvPr id="17" name="椭圆 16"/>
            <p:cNvSpPr/>
            <p:nvPr/>
          </p:nvSpPr>
          <p:spPr>
            <a:xfrm>
              <a:off x="1101314" y="3694128"/>
              <a:ext cx="812800" cy="8128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0" name="Freeform 251"/>
            <p:cNvSpPr>
              <a:spLocks noEditPoints="1"/>
            </p:cNvSpPr>
            <p:nvPr/>
          </p:nvSpPr>
          <p:spPr>
            <a:xfrm>
              <a:off x="1308199" y="3948434"/>
              <a:ext cx="365962" cy="342420"/>
            </a:xfrm>
            <a:custGeom>
              <a:avLst/>
              <a:gdLst/>
              <a:ahLst/>
              <a:cxnLst>
                <a:cxn ang="0">
                  <a:pos x="323408" y="233137"/>
                </a:cxn>
                <a:cxn ang="0">
                  <a:pos x="284502" y="83784"/>
                </a:cxn>
                <a:cxn ang="0">
                  <a:pos x="98481" y="43713"/>
                </a:cxn>
                <a:cxn ang="0">
                  <a:pos x="38906" y="3643"/>
                </a:cxn>
                <a:cxn ang="0">
                  <a:pos x="14590" y="15785"/>
                </a:cxn>
                <a:cxn ang="0">
                  <a:pos x="74165" y="69213"/>
                </a:cxn>
                <a:cxn ang="0">
                  <a:pos x="160488" y="302350"/>
                </a:cxn>
                <a:cxn ang="0">
                  <a:pos x="365962" y="315706"/>
                </a:cxn>
                <a:cxn ang="0">
                  <a:pos x="323408" y="233137"/>
                </a:cxn>
                <a:cxn ang="0">
                  <a:pos x="294229" y="281707"/>
                </a:cxn>
                <a:cxn ang="0">
                  <a:pos x="291797" y="282921"/>
                </a:cxn>
                <a:cxn ang="0">
                  <a:pos x="289365" y="281707"/>
                </a:cxn>
                <a:cxn ang="0">
                  <a:pos x="193315" y="167567"/>
                </a:cxn>
                <a:cxn ang="0">
                  <a:pos x="128877" y="91069"/>
                </a:cxn>
                <a:cxn ang="0">
                  <a:pos x="128877" y="86212"/>
                </a:cxn>
                <a:cxn ang="0">
                  <a:pos x="132524" y="86212"/>
                </a:cxn>
                <a:cxn ang="0">
                  <a:pos x="216416" y="148139"/>
                </a:cxn>
                <a:cxn ang="0">
                  <a:pos x="295444" y="278064"/>
                </a:cxn>
                <a:cxn ang="0">
                  <a:pos x="294229" y="281707"/>
                </a:cxn>
              </a:cxnLst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4826" name="组合 18"/>
          <p:cNvGrpSpPr/>
          <p:nvPr/>
        </p:nvGrpSpPr>
        <p:grpSpPr>
          <a:xfrm>
            <a:off x="9564688" y="4100513"/>
            <a:ext cx="812800" cy="812800"/>
            <a:chOff x="3378996" y="3690077"/>
            <a:chExt cx="812800" cy="812800"/>
          </a:xfrm>
        </p:grpSpPr>
        <p:sp>
          <p:nvSpPr>
            <p:cNvPr id="27" name="椭圆 26"/>
            <p:cNvSpPr/>
            <p:nvPr/>
          </p:nvSpPr>
          <p:spPr>
            <a:xfrm>
              <a:off x="3378996" y="3690077"/>
              <a:ext cx="812800" cy="8128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28" name="Freeform 367"/>
            <p:cNvSpPr>
              <a:spLocks noEditPoints="1"/>
            </p:cNvSpPr>
            <p:nvPr/>
          </p:nvSpPr>
          <p:spPr>
            <a:xfrm>
              <a:off x="3626404" y="3890963"/>
              <a:ext cx="359072" cy="382541"/>
            </a:xfrm>
            <a:custGeom>
              <a:avLst/>
              <a:gdLst/>
              <a:ahLst/>
              <a:cxnLst>
                <a:cxn ang="0">
                  <a:pos x="335045" y="255027"/>
                </a:cxn>
                <a:cxn ang="0">
                  <a:pos x="312353" y="277608"/>
                </a:cxn>
                <a:cxn ang="0">
                  <a:pos x="312353" y="280264"/>
                </a:cxn>
                <a:cxn ang="0">
                  <a:pos x="268303" y="309486"/>
                </a:cxn>
                <a:cxn ang="0">
                  <a:pos x="213574" y="318784"/>
                </a:cxn>
                <a:cxn ang="0">
                  <a:pos x="197556" y="248386"/>
                </a:cxn>
                <a:cxn ang="0">
                  <a:pos x="194887" y="160720"/>
                </a:cxn>
                <a:cxn ang="0">
                  <a:pos x="257624" y="160720"/>
                </a:cxn>
                <a:cxn ang="0">
                  <a:pos x="281651" y="155407"/>
                </a:cxn>
                <a:cxn ang="0">
                  <a:pos x="296335" y="163377"/>
                </a:cxn>
                <a:cxn ang="0">
                  <a:pos x="315022" y="144781"/>
                </a:cxn>
                <a:cxn ang="0">
                  <a:pos x="296335" y="126185"/>
                </a:cxn>
                <a:cxn ang="0">
                  <a:pos x="280316" y="134155"/>
                </a:cxn>
                <a:cxn ang="0">
                  <a:pos x="193552" y="134155"/>
                </a:cxn>
                <a:cxn ang="0">
                  <a:pos x="192217" y="90322"/>
                </a:cxn>
                <a:cxn ang="0">
                  <a:pos x="225588" y="46489"/>
                </a:cxn>
                <a:cxn ang="0">
                  <a:pos x="178869" y="0"/>
                </a:cxn>
                <a:cxn ang="0">
                  <a:pos x="132149" y="46489"/>
                </a:cxn>
                <a:cxn ang="0">
                  <a:pos x="165520" y="90322"/>
                </a:cxn>
                <a:cxn ang="0">
                  <a:pos x="164185" y="134155"/>
                </a:cxn>
                <a:cxn ang="0">
                  <a:pos x="77421" y="134155"/>
                </a:cxn>
                <a:cxn ang="0">
                  <a:pos x="61403" y="126185"/>
                </a:cxn>
                <a:cxn ang="0">
                  <a:pos x="42715" y="144781"/>
                </a:cxn>
                <a:cxn ang="0">
                  <a:pos x="61403" y="163377"/>
                </a:cxn>
                <a:cxn ang="0">
                  <a:pos x="76086" y="155407"/>
                </a:cxn>
                <a:cxn ang="0">
                  <a:pos x="101448" y="160720"/>
                </a:cxn>
                <a:cxn ang="0">
                  <a:pos x="162850" y="160720"/>
                </a:cxn>
                <a:cxn ang="0">
                  <a:pos x="160181" y="248386"/>
                </a:cxn>
                <a:cxn ang="0">
                  <a:pos x="145498" y="317456"/>
                </a:cxn>
                <a:cxn ang="0">
                  <a:pos x="78756" y="301517"/>
                </a:cxn>
                <a:cxn ang="0">
                  <a:pos x="45385" y="281593"/>
                </a:cxn>
                <a:cxn ang="0">
                  <a:pos x="46719" y="277608"/>
                </a:cxn>
                <a:cxn ang="0">
                  <a:pos x="22692" y="255027"/>
                </a:cxn>
                <a:cxn ang="0">
                  <a:pos x="0" y="277608"/>
                </a:cxn>
                <a:cxn ang="0">
                  <a:pos x="22692" y="301517"/>
                </a:cxn>
                <a:cxn ang="0">
                  <a:pos x="28032" y="300188"/>
                </a:cxn>
                <a:cxn ang="0">
                  <a:pos x="64072" y="328082"/>
                </a:cxn>
                <a:cxn ang="0">
                  <a:pos x="136154" y="362617"/>
                </a:cxn>
                <a:cxn ang="0">
                  <a:pos x="180203" y="382541"/>
                </a:cxn>
                <a:cxn ang="0">
                  <a:pos x="221583" y="362617"/>
                </a:cxn>
                <a:cxn ang="0">
                  <a:pos x="293665" y="328082"/>
                </a:cxn>
                <a:cxn ang="0">
                  <a:pos x="329706" y="300188"/>
                </a:cxn>
                <a:cxn ang="0">
                  <a:pos x="335045" y="301517"/>
                </a:cxn>
                <a:cxn ang="0">
                  <a:pos x="359072" y="277608"/>
                </a:cxn>
                <a:cxn ang="0">
                  <a:pos x="335045" y="255027"/>
                </a:cxn>
                <a:cxn ang="0">
                  <a:pos x="153507" y="46489"/>
                </a:cxn>
                <a:cxn ang="0">
                  <a:pos x="178869" y="21252"/>
                </a:cxn>
                <a:cxn ang="0">
                  <a:pos x="202896" y="46489"/>
                </a:cxn>
                <a:cxn ang="0">
                  <a:pos x="178869" y="70398"/>
                </a:cxn>
                <a:cxn ang="0">
                  <a:pos x="153507" y="46489"/>
                </a:cxn>
              </a:cxnLst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3764</Words>
  <Application>WPS 演示</Application>
  <PresentationFormat>宽屏</PresentationFormat>
  <Paragraphs>422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Calibri Light</vt:lpstr>
      <vt:lpstr>微软雅黑</vt:lpstr>
      <vt:lpstr>Bebas Neue</vt:lpstr>
      <vt:lpstr>Open Sans Light</vt:lpstr>
      <vt:lpstr>Bookman Old Style</vt:lpstr>
      <vt:lpstr>Kontrapunkt Bob Bold</vt:lpstr>
      <vt:lpstr>Bebas Neue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Mao</dc:creator>
  <cp:lastModifiedBy>Administrator</cp:lastModifiedBy>
  <cp:revision>14</cp:revision>
  <dcterms:created xsi:type="dcterms:W3CDTF">2015-10-26T09:15:16Z</dcterms:created>
  <dcterms:modified xsi:type="dcterms:W3CDTF">2017-07-10T15:03:07Z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