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102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C87FAB-4E59-4138-94AD-2CCB171D8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4CD37C6-CE00-4498-A58E-B536CF448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B6B531-2DA6-469A-A6C4-9C9D84848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24AA06-A168-4B65-AE0F-2DF8A73C1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6D6314-02DD-4027-A3F6-485DD5BB0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2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8B06AA-A09B-49F2-BB85-DD49BCEC3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85FB9C-9D08-49B6-B4A8-B8F339EE3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8E545D-6579-4780-B52C-06CCE598A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D3D26-7CF2-4921-911E-4E236C619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BC800F-0648-478A-A769-55AD0A43C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06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216BDF6-29E3-46BA-9EBA-10F4DD62E6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60E818-418A-43A1-AAA4-3EF5DD2D3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DACF34-2A61-4D3C-BD95-7AEE1CCDA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2DE0FF-878F-464D-9F3A-3A25BA697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1EB619-35CA-442C-B4F8-4564DADFB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1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DFDBF6-9EB7-4D8D-B176-563C767F4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7095B5-175E-4917-A2A2-7422C5CC6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2955D5-B588-405E-BF91-4918BA0FA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6F934E-A13F-41DE-8302-F7EED321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6DADDC-7E4A-439D-B4F4-1410D5F90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47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9AA292-3D48-4CA7-BE4A-0D1C3BB12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589CA3-2DFE-4523-8B91-A4E47676B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00C497-32EE-462A-BBFD-9032DC008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796337-BDFD-4AB5-BD48-9A3E3EC4A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D94451-8BBA-4D30-84C0-6A309A935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844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2B7E11-8E48-473E-BAB6-06EEE052A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8B9B95-C345-45F0-9CAE-51C5174D52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EED535-A76E-4ACA-869F-ABF294E00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E86F89-E857-4A31-AA64-286B2976A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72901F-26D2-468B-8539-8B7BA1E9D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C90EAB-B9A5-4942-A843-24293C312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D1F367-6122-4483-8542-7442459A0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EE1D84-40CB-4557-BAA9-C4745499E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E534332-CC7A-4991-A2E1-DC29B819F4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2165020-F54D-4568-8B42-78EB7343CC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EAFB9B-7831-4F24-A294-BB03D4B1D3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4F99C39-6CDD-483C-AFB8-DD2443A21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041F8D9-4C43-4B57-83EE-997974DE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4919F06-FFA6-424E-87CB-8A12BA466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9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85BE7-AE6C-4F14-B26E-A59852136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7615C8-FA0D-4757-85FD-CC4877EC1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F37F5B9-F217-49C4-B57A-DF848FBF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224ABF6-4BC0-410B-86C2-62C1F7DB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345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DABD1D4-3815-4A14-B153-D2AD2159F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1B97E84-E9A1-4437-BAFB-4DA54135C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0FE5A4-A455-4F80-B035-3F392EF8C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6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449674-8BFF-456B-A836-C4553C888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25FD1D-EF80-4432-BAE7-2953F0CC6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DA210F-36A6-4E07-BE48-9DB4D8922F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DCE685-F82C-48AB-AA93-691C3040C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17900B-754D-4BB5-988F-FFD16D33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389E6C-1B29-4C7F-A3EF-AF8CC596E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518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F96926-A208-4F42-9985-D733A055E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A18FCED-4A77-4C30-8226-C6140DF16B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B7C25F-CF68-4FF5-9E09-823A6F0BF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48C94C-173C-4009-9389-F8CD4AA19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AB5908-A5B8-47EE-83D5-5C81C6AAF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9467F8-47E4-4EA7-B179-A418C4F7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94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8B0099-50CC-4B0E-8739-858963C2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715C87-E191-401E-8834-5EA98511C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7223F8-0E5B-4C94-AB64-5F12C79B04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AE212-A13A-48D8-99D4-276D1D0C4D2E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54221B-7041-4ED2-AC9D-C93F4020F0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1B6003-E31D-4B89-986B-7D183C82C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47134-F7CD-4DB9-A8F5-78DF0288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2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7.xml"/><Relationship Id="rId7" Type="http://schemas.openxmlformats.org/officeDocument/2006/relationships/image" Target="../media/image6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9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9.jp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7.xml"/><Relationship Id="rId7" Type="http://schemas.openxmlformats.org/officeDocument/2006/relationships/image" Target="../media/image10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77.xml"/><Relationship Id="rId7" Type="http://schemas.openxmlformats.org/officeDocument/2006/relationships/image" Target="../media/image13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9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7.xml"/><Relationship Id="rId7" Type="http://schemas.openxmlformats.org/officeDocument/2006/relationships/image" Target="../media/image3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9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1.xml"/><Relationship Id="rId4" Type="http://schemas.openxmlformats.org/officeDocument/2006/relationships/tags" Target="../tags/tag1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5.xml"/><Relationship Id="rId4" Type="http://schemas.openxmlformats.org/officeDocument/2006/relationships/tags" Target="../tags/tag15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62.xml"/><Relationship Id="rId7" Type="http://schemas.openxmlformats.org/officeDocument/2006/relationships/image" Target="../media/image17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9" Type="http://schemas.openxmlformats.org/officeDocument/2006/relationships/image" Target="../media/image1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image" Target="../media/image20.jp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7" Type="http://schemas.openxmlformats.org/officeDocument/2006/relationships/image" Target="../media/image21.jp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1.xml"/><Relationship Id="rId4" Type="http://schemas.openxmlformats.org/officeDocument/2006/relationships/tags" Target="../tags/tag2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6.xml"/><Relationship Id="rId4" Type="http://schemas.openxmlformats.org/officeDocument/2006/relationships/tags" Target="../tags/tag2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1.xml"/><Relationship Id="rId4" Type="http://schemas.openxmlformats.org/officeDocument/2006/relationships/tags" Target="../tags/tag22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7.xml"/><Relationship Id="rId4" Type="http://schemas.openxmlformats.org/officeDocument/2006/relationships/tags" Target="../tags/tag23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image" Target="../media/image22.jp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1.xml"/><Relationship Id="rId4" Type="http://schemas.openxmlformats.org/officeDocument/2006/relationships/tags" Target="../tags/tag2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6.xml"/><Relationship Id="rId4" Type="http://schemas.openxmlformats.org/officeDocument/2006/relationships/tags" Target="../tags/tag25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5.xml"/><Relationship Id="rId4" Type="http://schemas.openxmlformats.org/officeDocument/2006/relationships/tags" Target="../tags/tag26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2.xml"/><Relationship Id="rId7" Type="http://schemas.openxmlformats.org/officeDocument/2006/relationships/image" Target="../media/image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pocket_flash_musice_636596598073670744">
            <a:hlinkClick r:id="" action="ppaction://media"/>
            <a:extLst>
              <a:ext uri="{FF2B5EF4-FFF2-40B4-BE49-F238E27FC236}">
                <a16:creationId xmlns:a16="http://schemas.microsoft.com/office/drawing/2014/main" id="{E1533C1A-B886-423E-9E68-9490521EFD07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93192" y="374904"/>
            <a:ext cx="127000" cy="127000"/>
          </a:xfrm>
          <a:prstGeom prst="rect">
            <a:avLst/>
          </a:prstGeom>
        </p:spPr>
      </p:pic>
      <p:pic>
        <p:nvPicPr>
          <p:cNvPr id="4" name="PA-图片 3">
            <a:extLst>
              <a:ext uri="{FF2B5EF4-FFF2-40B4-BE49-F238E27FC236}">
                <a16:creationId xmlns:a16="http://schemas.microsoft.com/office/drawing/2014/main" id="{F20875DC-6334-4871-9D14-455F239BAF6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0"/>
            <a:ext cx="129091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2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0">
            <a:extLst>
              <a:ext uri="{FF2B5EF4-FFF2-40B4-BE49-F238E27FC236}">
                <a16:creationId xmlns:a16="http://schemas.microsoft.com/office/drawing/2014/main" id="{88329851-3884-4DFE-BBEE-A123679B3B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我们开始相识</a:t>
            </a:r>
          </a:p>
        </p:txBody>
      </p:sp>
      <p:sp>
        <p:nvSpPr>
          <p:cNvPr id="3" name="PA-文本框 10">
            <a:extLst>
              <a:ext uri="{FF2B5EF4-FFF2-40B4-BE49-F238E27FC236}">
                <a16:creationId xmlns:a16="http://schemas.microsoft.com/office/drawing/2014/main" id="{DE4149D0-2013-4DA4-8AB0-28323FF55FF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我们开始相识</a:t>
            </a:r>
          </a:p>
        </p:txBody>
      </p:sp>
      <p:sp>
        <p:nvSpPr>
          <p:cNvPr id="4" name="PA-文本框 10">
            <a:extLst>
              <a:ext uri="{FF2B5EF4-FFF2-40B4-BE49-F238E27FC236}">
                <a16:creationId xmlns:a16="http://schemas.microsoft.com/office/drawing/2014/main" id="{D44E30D5-6E7C-46B9-B41A-BDE114D1B6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我们开始相识</a:t>
            </a:r>
          </a:p>
        </p:txBody>
      </p:sp>
      <p:sp>
        <p:nvSpPr>
          <p:cNvPr id="5" name="PA-文本框 10">
            <a:extLst>
              <a:ext uri="{FF2B5EF4-FFF2-40B4-BE49-F238E27FC236}">
                <a16:creationId xmlns:a16="http://schemas.microsoft.com/office/drawing/2014/main" id="{8999B9F3-5223-4DC8-A00F-6DCB2EB51EB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我们开始相识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168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D48D20A9-F7AC-4E9A-81A2-23295B6E90C4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50" y="0"/>
            <a:ext cx="10974901" cy="6858000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E4DE9D03-0F2E-4A85-86F2-1B4EEA473103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50" y="0"/>
            <a:ext cx="10974901" cy="6858000"/>
          </a:xfrm>
          <a:prstGeom prst="rect">
            <a:avLst/>
          </a:prstGeom>
        </p:spPr>
      </p:pic>
      <p:pic>
        <p:nvPicPr>
          <p:cNvPr id="7" name="PA-图片 12">
            <a:extLst>
              <a:ext uri="{FF2B5EF4-FFF2-40B4-BE49-F238E27FC236}">
                <a16:creationId xmlns:a16="http://schemas.microsoft.com/office/drawing/2014/main" id="{E251211A-6E61-4753-8D11-61BED7845437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50" y="0"/>
            <a:ext cx="10974901" cy="6858000"/>
          </a:xfrm>
          <a:prstGeom prst="rect">
            <a:avLst/>
          </a:prstGeom>
        </p:spPr>
      </p:pic>
      <p:pic>
        <p:nvPicPr>
          <p:cNvPr id="2" name="PA-图片 12">
            <a:extLst>
              <a:ext uri="{FF2B5EF4-FFF2-40B4-BE49-F238E27FC236}">
                <a16:creationId xmlns:a16="http://schemas.microsoft.com/office/drawing/2014/main" id="{F6CE43FE-75A3-4D41-844E-DC0C04EAB5BB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50" y="0"/>
            <a:ext cx="1097490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660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3">
            <a:extLst>
              <a:ext uri="{FF2B5EF4-FFF2-40B4-BE49-F238E27FC236}">
                <a16:creationId xmlns:a16="http://schemas.microsoft.com/office/drawing/2014/main" id="{A20BB2C4-7FAA-4029-BDC0-4EA6D4B6B98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205862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一起上学</a:t>
            </a:r>
          </a:p>
        </p:txBody>
      </p:sp>
      <p:sp>
        <p:nvSpPr>
          <p:cNvPr id="3" name="PA-文本框 13">
            <a:extLst>
              <a:ext uri="{FF2B5EF4-FFF2-40B4-BE49-F238E27FC236}">
                <a16:creationId xmlns:a16="http://schemas.microsoft.com/office/drawing/2014/main" id="{BF1C4C90-A920-4572-9EED-6DE0A62D1B1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205862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一起上学</a:t>
            </a:r>
          </a:p>
        </p:txBody>
      </p:sp>
      <p:sp>
        <p:nvSpPr>
          <p:cNvPr id="4" name="PA-文本框 13">
            <a:extLst>
              <a:ext uri="{FF2B5EF4-FFF2-40B4-BE49-F238E27FC236}">
                <a16:creationId xmlns:a16="http://schemas.microsoft.com/office/drawing/2014/main" id="{D7948C94-914A-424E-8559-F4A4022757F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205862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一起上学</a:t>
            </a:r>
          </a:p>
        </p:txBody>
      </p:sp>
      <p:sp>
        <p:nvSpPr>
          <p:cNvPr id="5" name="PA-文本框 13">
            <a:extLst>
              <a:ext uri="{FF2B5EF4-FFF2-40B4-BE49-F238E27FC236}">
                <a16:creationId xmlns:a16="http://schemas.microsoft.com/office/drawing/2014/main" id="{3CFF5075-FF01-4B12-9764-9FD19F1693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205862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一起上学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786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15">
            <a:extLst>
              <a:ext uri="{FF2B5EF4-FFF2-40B4-BE49-F238E27FC236}">
                <a16:creationId xmlns:a16="http://schemas.microsoft.com/office/drawing/2014/main" id="{6E17A84B-4C5F-4B43-B677-C99EA31E0289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3" name="PA-图片 15">
            <a:extLst>
              <a:ext uri="{FF2B5EF4-FFF2-40B4-BE49-F238E27FC236}">
                <a16:creationId xmlns:a16="http://schemas.microsoft.com/office/drawing/2014/main" id="{F177D51A-5472-4C7F-9580-4624562EBD29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4" name="PA-图片 15">
            <a:extLst>
              <a:ext uri="{FF2B5EF4-FFF2-40B4-BE49-F238E27FC236}">
                <a16:creationId xmlns:a16="http://schemas.microsoft.com/office/drawing/2014/main" id="{BF1926F6-6FD9-4D59-B276-061A9CA48C1D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5" name="PA-图片 15">
            <a:extLst>
              <a:ext uri="{FF2B5EF4-FFF2-40B4-BE49-F238E27FC236}">
                <a16:creationId xmlns:a16="http://schemas.microsoft.com/office/drawing/2014/main" id="{D5638310-CEC2-43C6-BB7B-B06933DC8864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579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6">
            <a:extLst>
              <a:ext uri="{FF2B5EF4-FFF2-40B4-BE49-F238E27FC236}">
                <a16:creationId xmlns:a16="http://schemas.microsoft.com/office/drawing/2014/main" id="{30A0ECA4-F38F-4D6D-A01D-E9E18A159E3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22894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一起打球</a:t>
            </a:r>
          </a:p>
        </p:txBody>
      </p:sp>
      <p:sp>
        <p:nvSpPr>
          <p:cNvPr id="3" name="PA-文本框 16">
            <a:extLst>
              <a:ext uri="{FF2B5EF4-FFF2-40B4-BE49-F238E27FC236}">
                <a16:creationId xmlns:a16="http://schemas.microsoft.com/office/drawing/2014/main" id="{63A55DB7-C8E4-4EDA-B7B8-230D6352E9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22894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一起打球</a:t>
            </a:r>
          </a:p>
        </p:txBody>
      </p:sp>
      <p:sp>
        <p:nvSpPr>
          <p:cNvPr id="4" name="PA-文本框 16">
            <a:extLst>
              <a:ext uri="{FF2B5EF4-FFF2-40B4-BE49-F238E27FC236}">
                <a16:creationId xmlns:a16="http://schemas.microsoft.com/office/drawing/2014/main" id="{21E64624-562A-49F7-9009-9F51F998A54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22894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一起打球</a:t>
            </a:r>
          </a:p>
        </p:txBody>
      </p:sp>
      <p:sp>
        <p:nvSpPr>
          <p:cNvPr id="5" name="PA-文本框 16">
            <a:extLst>
              <a:ext uri="{FF2B5EF4-FFF2-40B4-BE49-F238E27FC236}">
                <a16:creationId xmlns:a16="http://schemas.microsoft.com/office/drawing/2014/main" id="{58AF62A1-B902-4002-95F3-779A419EF33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22894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14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961437FC-ED29-4BC8-9F12-C58DCE4FA1C2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4"/>
            <a:ext cx="12192000" cy="6844632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02FCD4CD-6F2F-423D-9068-6BF13121115C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4"/>
            <a:ext cx="12192000" cy="6844632"/>
          </a:xfrm>
          <a:prstGeom prst="rect">
            <a:avLst/>
          </a:prstGeom>
        </p:spPr>
      </p:pic>
      <p:pic>
        <p:nvPicPr>
          <p:cNvPr id="7" name="PA-图片 18">
            <a:extLst>
              <a:ext uri="{FF2B5EF4-FFF2-40B4-BE49-F238E27FC236}">
                <a16:creationId xmlns:a16="http://schemas.microsoft.com/office/drawing/2014/main" id="{6D242A76-2B04-4472-8A91-2DF11C4D91C2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4"/>
            <a:ext cx="12192000" cy="6844632"/>
          </a:xfrm>
          <a:prstGeom prst="rect">
            <a:avLst/>
          </a:prstGeom>
        </p:spPr>
      </p:pic>
      <p:pic>
        <p:nvPicPr>
          <p:cNvPr id="2" name="PA-图片 18">
            <a:extLst>
              <a:ext uri="{FF2B5EF4-FFF2-40B4-BE49-F238E27FC236}">
                <a16:creationId xmlns:a16="http://schemas.microsoft.com/office/drawing/2014/main" id="{4A3AFFCF-46FA-42A5-A7F6-F28883D5D7BC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4"/>
            <a:ext cx="12192000" cy="68446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599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9">
            <a:extLst>
              <a:ext uri="{FF2B5EF4-FFF2-40B4-BE49-F238E27FC236}">
                <a16:creationId xmlns:a16="http://schemas.microsoft.com/office/drawing/2014/main" id="{29AF0AFD-D056-4FF7-8031-A947882677D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155864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</a:t>
            </a:r>
            <a:r>
              <a:rPr lang="en-US" altLang="zh-CN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LOL</a:t>
            </a:r>
            <a:endParaRPr lang="zh-CN" altLang="en-US" sz="800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PA-文本框 19">
            <a:extLst>
              <a:ext uri="{FF2B5EF4-FFF2-40B4-BE49-F238E27FC236}">
                <a16:creationId xmlns:a16="http://schemas.microsoft.com/office/drawing/2014/main" id="{6CF92ACB-3768-4BC5-A38A-5D1AACB88D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-155864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</a:t>
            </a:r>
            <a:r>
              <a:rPr lang="en-US" altLang="zh-CN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LOL</a:t>
            </a:r>
            <a:endParaRPr lang="zh-CN" altLang="en-US" sz="800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PA-文本框 19">
            <a:extLst>
              <a:ext uri="{FF2B5EF4-FFF2-40B4-BE49-F238E27FC236}">
                <a16:creationId xmlns:a16="http://schemas.microsoft.com/office/drawing/2014/main" id="{7E8503DA-8DCF-4DA8-BCDB-E43FFC1825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155864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</a:t>
            </a:r>
            <a:r>
              <a:rPr lang="en-US" altLang="zh-CN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LOL</a:t>
            </a:r>
            <a:endParaRPr lang="zh-CN" altLang="en-US" sz="800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PA-文本框 19">
            <a:extLst>
              <a:ext uri="{FF2B5EF4-FFF2-40B4-BE49-F238E27FC236}">
                <a16:creationId xmlns:a16="http://schemas.microsoft.com/office/drawing/2014/main" id="{32398C12-4AE4-491E-B548-8AD0CDF10FE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-155864" y="276728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一起打</a:t>
            </a:r>
            <a:r>
              <a:rPr lang="en-US" altLang="zh-CN" sz="8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LOL</a:t>
            </a:r>
            <a:endParaRPr lang="zh-CN" altLang="en-US" sz="80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41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B8EC1332-6F05-4365-A98C-EFED3C88C7DA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2" y="0"/>
            <a:ext cx="10729596" cy="6858000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E9A4B695-1B4A-4754-AE92-5AAB24E95622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2" y="0"/>
            <a:ext cx="10729596" cy="6858000"/>
          </a:xfrm>
          <a:prstGeom prst="rect">
            <a:avLst/>
          </a:prstGeom>
        </p:spPr>
      </p:pic>
      <p:pic>
        <p:nvPicPr>
          <p:cNvPr id="7" name="PA-图片 21">
            <a:extLst>
              <a:ext uri="{FF2B5EF4-FFF2-40B4-BE49-F238E27FC236}">
                <a16:creationId xmlns:a16="http://schemas.microsoft.com/office/drawing/2014/main" id="{036FC5B2-AA7D-47D1-8052-0010F3D0A29F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2" y="0"/>
            <a:ext cx="10729596" cy="6858000"/>
          </a:xfrm>
          <a:prstGeom prst="rect">
            <a:avLst/>
          </a:prstGeom>
        </p:spPr>
      </p:pic>
      <p:pic>
        <p:nvPicPr>
          <p:cNvPr id="2" name="PA-图片 21">
            <a:extLst>
              <a:ext uri="{FF2B5EF4-FFF2-40B4-BE49-F238E27FC236}">
                <a16:creationId xmlns:a16="http://schemas.microsoft.com/office/drawing/2014/main" id="{34C6CBA8-1431-4955-9829-7EC582D16A3E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2" y="0"/>
            <a:ext cx="10729596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6240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2">
            <a:extLst>
              <a:ext uri="{FF2B5EF4-FFF2-40B4-BE49-F238E27FC236}">
                <a16:creationId xmlns:a16="http://schemas.microsoft.com/office/drawing/2014/main" id="{1D0255FD-5CAC-4C01-8892-C1992A0E800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6739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一起被老师罚站</a:t>
            </a:r>
          </a:p>
        </p:txBody>
      </p:sp>
      <p:sp>
        <p:nvSpPr>
          <p:cNvPr id="3" name="PA-文本框 22">
            <a:extLst>
              <a:ext uri="{FF2B5EF4-FFF2-40B4-BE49-F238E27FC236}">
                <a16:creationId xmlns:a16="http://schemas.microsoft.com/office/drawing/2014/main" id="{0C6C94C8-1E31-4FD6-93F7-5CDA0BB18C7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16739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一起被老师罚站</a:t>
            </a:r>
          </a:p>
        </p:txBody>
      </p:sp>
      <p:sp>
        <p:nvSpPr>
          <p:cNvPr id="4" name="PA-文本框 22">
            <a:extLst>
              <a:ext uri="{FF2B5EF4-FFF2-40B4-BE49-F238E27FC236}">
                <a16:creationId xmlns:a16="http://schemas.microsoft.com/office/drawing/2014/main" id="{9E146DD9-1147-4680-B39F-40C1B1DCA75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16739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一起被老师罚站</a:t>
            </a:r>
          </a:p>
        </p:txBody>
      </p:sp>
      <p:sp>
        <p:nvSpPr>
          <p:cNvPr id="5" name="PA-文本框 22">
            <a:extLst>
              <a:ext uri="{FF2B5EF4-FFF2-40B4-BE49-F238E27FC236}">
                <a16:creationId xmlns:a16="http://schemas.microsoft.com/office/drawing/2014/main" id="{6B7BCB95-89DC-4BBD-9965-240B668222A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167390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一起被老师罚站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6078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6EAE786F-AE9B-421C-854B-1BC28CE0D023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26F91C42-4C32-4653-93F5-73DBD57021BC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7" name="PA-图片 24">
            <a:extLst>
              <a:ext uri="{FF2B5EF4-FFF2-40B4-BE49-F238E27FC236}">
                <a16:creationId xmlns:a16="http://schemas.microsoft.com/office/drawing/2014/main" id="{31DEB9DA-A788-4626-BD05-3D611A98FC38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2" name="PA-图片 24">
            <a:extLst>
              <a:ext uri="{FF2B5EF4-FFF2-40B4-BE49-F238E27FC236}">
                <a16:creationId xmlns:a16="http://schemas.microsoft.com/office/drawing/2014/main" id="{D066CDC9-C4FA-4A19-8698-0AC58D8C7CF9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812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1">
            <a:extLst>
              <a:ext uri="{FF2B5EF4-FFF2-40B4-BE49-F238E27FC236}">
                <a16:creationId xmlns:a16="http://schemas.microsoft.com/office/drawing/2014/main" id="{39EF309E-7C73-41B1-9420-6DF168408CA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3036585"/>
            <a:ext cx="762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4" name="PA-文本框 1">
            <a:extLst>
              <a:ext uri="{FF2B5EF4-FFF2-40B4-BE49-F238E27FC236}">
                <a16:creationId xmlns:a16="http://schemas.microsoft.com/office/drawing/2014/main" id="{B67B46D2-95A2-4250-869B-CFC44A2FC17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3036585"/>
            <a:ext cx="762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2" name="PA-文本框 1">
            <a:extLst>
              <a:ext uri="{FF2B5EF4-FFF2-40B4-BE49-F238E27FC236}">
                <a16:creationId xmlns:a16="http://schemas.microsoft.com/office/drawing/2014/main" id="{F640A69D-4189-4051-A8FC-2494A91EFFE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3036585"/>
            <a:ext cx="762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21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5">
            <a:extLst>
              <a:ext uri="{FF2B5EF4-FFF2-40B4-BE49-F238E27FC236}">
                <a16:creationId xmlns:a16="http://schemas.microsoft.com/office/drawing/2014/main" id="{8D14BBC3-9B47-4679-941A-222869059EA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98168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到如今已经</a:t>
            </a:r>
            <a:r>
              <a:rPr lang="en-US" altLang="zh-CN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</a:t>
            </a:r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年了</a:t>
            </a:r>
          </a:p>
        </p:txBody>
      </p:sp>
      <p:sp>
        <p:nvSpPr>
          <p:cNvPr id="4" name="PA-文本框 25">
            <a:extLst>
              <a:ext uri="{FF2B5EF4-FFF2-40B4-BE49-F238E27FC236}">
                <a16:creationId xmlns:a16="http://schemas.microsoft.com/office/drawing/2014/main" id="{55CDCD1B-DE7C-452C-B697-71B870CF75D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198168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到如今已经</a:t>
            </a:r>
            <a:r>
              <a:rPr lang="en-US" altLang="zh-CN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</a:t>
            </a:r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年了</a:t>
            </a:r>
          </a:p>
        </p:txBody>
      </p:sp>
      <p:sp>
        <p:nvSpPr>
          <p:cNvPr id="2" name="PA-文本框 25">
            <a:extLst>
              <a:ext uri="{FF2B5EF4-FFF2-40B4-BE49-F238E27FC236}">
                <a16:creationId xmlns:a16="http://schemas.microsoft.com/office/drawing/2014/main" id="{FFFDCB3F-B5F8-4714-9772-D71A0948FA5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198168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到如今已经</a:t>
            </a:r>
            <a:r>
              <a:rPr lang="en-US" altLang="zh-CN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</a:t>
            </a:r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461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00404 -0.00023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00378 0.00625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00312 -0.00486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6">
            <a:extLst>
              <a:ext uri="{FF2B5EF4-FFF2-40B4-BE49-F238E27FC236}">
                <a16:creationId xmlns:a16="http://schemas.microsoft.com/office/drawing/2014/main" id="{67EA0F03-A418-467A-BD83-5C3C4689D24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913474"/>
            <a:ext cx="1016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十年了</a:t>
            </a:r>
          </a:p>
        </p:txBody>
      </p:sp>
      <p:sp>
        <p:nvSpPr>
          <p:cNvPr id="4" name="PA-文本框 26">
            <a:extLst>
              <a:ext uri="{FF2B5EF4-FFF2-40B4-BE49-F238E27FC236}">
                <a16:creationId xmlns:a16="http://schemas.microsoft.com/office/drawing/2014/main" id="{F692D1FB-815B-490B-83AA-DFE09A771B7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913474"/>
            <a:ext cx="1016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十年了</a:t>
            </a:r>
          </a:p>
        </p:txBody>
      </p:sp>
      <p:sp>
        <p:nvSpPr>
          <p:cNvPr id="5" name="PA-文本框 26">
            <a:extLst>
              <a:ext uri="{FF2B5EF4-FFF2-40B4-BE49-F238E27FC236}">
                <a16:creationId xmlns:a16="http://schemas.microsoft.com/office/drawing/2014/main" id="{9C9E2236-420F-414F-95FB-D63E7B99F2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913474"/>
            <a:ext cx="1016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十年了</a:t>
            </a:r>
          </a:p>
        </p:txBody>
      </p:sp>
      <p:sp>
        <p:nvSpPr>
          <p:cNvPr id="2" name="PA-文本框 26">
            <a:extLst>
              <a:ext uri="{FF2B5EF4-FFF2-40B4-BE49-F238E27FC236}">
                <a16:creationId xmlns:a16="http://schemas.microsoft.com/office/drawing/2014/main" id="{084196BD-7122-4074-B091-15131D79E2D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913474"/>
            <a:ext cx="1016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十年了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660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7">
            <a:extLst>
              <a:ext uri="{FF2B5EF4-FFF2-40B4-BE49-F238E27FC236}">
                <a16:creationId xmlns:a16="http://schemas.microsoft.com/office/drawing/2014/main" id="{69EBC6D0-B8C0-45E9-9AE0-500CB2044E8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082752"/>
            <a:ext cx="12192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9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感谢这些年</a:t>
            </a:r>
          </a:p>
        </p:txBody>
      </p:sp>
      <p:sp>
        <p:nvSpPr>
          <p:cNvPr id="4" name="PA-文本框 27">
            <a:extLst>
              <a:ext uri="{FF2B5EF4-FFF2-40B4-BE49-F238E27FC236}">
                <a16:creationId xmlns:a16="http://schemas.microsoft.com/office/drawing/2014/main" id="{3C17053A-7000-43A5-A115-FEF332D396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082752"/>
            <a:ext cx="12192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9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感谢这些年</a:t>
            </a:r>
          </a:p>
        </p:txBody>
      </p:sp>
      <p:sp>
        <p:nvSpPr>
          <p:cNvPr id="5" name="PA-文本框 27">
            <a:extLst>
              <a:ext uri="{FF2B5EF4-FFF2-40B4-BE49-F238E27FC236}">
                <a16:creationId xmlns:a16="http://schemas.microsoft.com/office/drawing/2014/main" id="{A9983765-0403-4DDC-8A6D-B0FD1249B7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082752"/>
            <a:ext cx="12192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感谢这些年</a:t>
            </a:r>
          </a:p>
        </p:txBody>
      </p:sp>
      <p:sp>
        <p:nvSpPr>
          <p:cNvPr id="2" name="PA-文本框 27">
            <a:extLst>
              <a:ext uri="{FF2B5EF4-FFF2-40B4-BE49-F238E27FC236}">
                <a16:creationId xmlns:a16="http://schemas.microsoft.com/office/drawing/2014/main" id="{A4572826-15E0-4940-B1A1-74F719DBF90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082752"/>
            <a:ext cx="12192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感谢这些年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9554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8">
            <a:extLst>
              <a:ext uri="{FF2B5EF4-FFF2-40B4-BE49-F238E27FC236}">
                <a16:creationId xmlns:a16="http://schemas.microsoft.com/office/drawing/2014/main" id="{C05B9414-3FA7-40B8-A695-65F4B126E7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3198168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你陪我一起度过</a:t>
            </a:r>
          </a:p>
        </p:txBody>
      </p:sp>
      <p:sp>
        <p:nvSpPr>
          <p:cNvPr id="3" name="PA-文本框 28">
            <a:extLst>
              <a:ext uri="{FF2B5EF4-FFF2-40B4-BE49-F238E27FC236}">
                <a16:creationId xmlns:a16="http://schemas.microsoft.com/office/drawing/2014/main" id="{08771512-F62F-462C-AA05-B1042603D7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98168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你陪我一起度过</a:t>
            </a:r>
          </a:p>
        </p:txBody>
      </p:sp>
    </p:spTree>
    <p:extLst>
      <p:ext uri="{BB962C8B-B14F-4D97-AF65-F5344CB8AC3E}">
        <p14:creationId xmlns:p14="http://schemas.microsoft.com/office/powerpoint/2010/main" val="91668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9">
            <a:extLst>
              <a:ext uri="{FF2B5EF4-FFF2-40B4-BE49-F238E27FC236}">
                <a16:creationId xmlns:a16="http://schemas.microsoft.com/office/drawing/2014/main" id="{76FF690E-2C4E-4B4F-AABD-4BBB2476D4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好了</a:t>
            </a:r>
          </a:p>
        </p:txBody>
      </p:sp>
      <p:sp>
        <p:nvSpPr>
          <p:cNvPr id="4" name="PA-文本框 29">
            <a:extLst>
              <a:ext uri="{FF2B5EF4-FFF2-40B4-BE49-F238E27FC236}">
                <a16:creationId xmlns:a16="http://schemas.microsoft.com/office/drawing/2014/main" id="{223E0438-492E-4D59-A8DA-95E2A5D7E26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好了</a:t>
            </a:r>
          </a:p>
        </p:txBody>
      </p:sp>
      <p:sp>
        <p:nvSpPr>
          <p:cNvPr id="2" name="PA-文本框 29">
            <a:extLst>
              <a:ext uri="{FF2B5EF4-FFF2-40B4-BE49-F238E27FC236}">
                <a16:creationId xmlns:a16="http://schemas.microsoft.com/office/drawing/2014/main" id="{64EAD4CE-7AEF-434D-909C-B49BF00569B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066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0">
            <a:extLst>
              <a:ext uri="{FF2B5EF4-FFF2-40B4-BE49-F238E27FC236}">
                <a16:creationId xmlns:a16="http://schemas.microsoft.com/office/drawing/2014/main" id="{3ECD5F1D-4461-4376-9F9A-A10CB78F07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774975"/>
            <a:ext cx="7620000" cy="13080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9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下面</a:t>
            </a:r>
          </a:p>
        </p:txBody>
      </p:sp>
      <p:sp>
        <p:nvSpPr>
          <p:cNvPr id="4" name="PA-文本框 30">
            <a:extLst>
              <a:ext uri="{FF2B5EF4-FFF2-40B4-BE49-F238E27FC236}">
                <a16:creationId xmlns:a16="http://schemas.microsoft.com/office/drawing/2014/main" id="{AAD80CD8-539D-44D4-A768-1DC315F8AA2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774975"/>
            <a:ext cx="7620000" cy="13080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9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下面</a:t>
            </a:r>
          </a:p>
        </p:txBody>
      </p:sp>
      <p:sp>
        <p:nvSpPr>
          <p:cNvPr id="5" name="PA-文本框 30">
            <a:extLst>
              <a:ext uri="{FF2B5EF4-FFF2-40B4-BE49-F238E27FC236}">
                <a16:creationId xmlns:a16="http://schemas.microsoft.com/office/drawing/2014/main" id="{20A93727-33F7-410D-AF63-1F123FCDE62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774975"/>
            <a:ext cx="7620000" cy="13080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下面</a:t>
            </a:r>
          </a:p>
        </p:txBody>
      </p:sp>
      <p:sp>
        <p:nvSpPr>
          <p:cNvPr id="2" name="PA-文本框 30">
            <a:extLst>
              <a:ext uri="{FF2B5EF4-FFF2-40B4-BE49-F238E27FC236}">
                <a16:creationId xmlns:a16="http://schemas.microsoft.com/office/drawing/2014/main" id="{A1F70E6F-C999-47CE-B87B-6D001E73A45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774975"/>
            <a:ext cx="7620000" cy="13080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031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1">
            <a:extLst>
              <a:ext uri="{FF2B5EF4-FFF2-40B4-BE49-F238E27FC236}">
                <a16:creationId xmlns:a16="http://schemas.microsoft.com/office/drawing/2014/main" id="{2049B52E-B865-4E80-A3C1-A256EF9C07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821142"/>
            <a:ext cx="1016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说正事</a:t>
            </a:r>
          </a:p>
        </p:txBody>
      </p:sp>
      <p:sp>
        <p:nvSpPr>
          <p:cNvPr id="4" name="PA-文本框 31">
            <a:extLst>
              <a:ext uri="{FF2B5EF4-FFF2-40B4-BE49-F238E27FC236}">
                <a16:creationId xmlns:a16="http://schemas.microsoft.com/office/drawing/2014/main" id="{A584065C-346B-4BAA-9C1C-96C3C032ED3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821142"/>
            <a:ext cx="1016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说正事</a:t>
            </a:r>
          </a:p>
        </p:txBody>
      </p:sp>
      <p:sp>
        <p:nvSpPr>
          <p:cNvPr id="5" name="PA-文本框 31">
            <a:extLst>
              <a:ext uri="{FF2B5EF4-FFF2-40B4-BE49-F238E27FC236}">
                <a16:creationId xmlns:a16="http://schemas.microsoft.com/office/drawing/2014/main" id="{C964B7AF-9B48-42E8-A72C-70E037035E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821142"/>
            <a:ext cx="1016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说正事</a:t>
            </a:r>
          </a:p>
        </p:txBody>
      </p:sp>
      <p:sp>
        <p:nvSpPr>
          <p:cNvPr id="2" name="PA-文本框 31">
            <a:extLst>
              <a:ext uri="{FF2B5EF4-FFF2-40B4-BE49-F238E27FC236}">
                <a16:creationId xmlns:a16="http://schemas.microsoft.com/office/drawing/2014/main" id="{97AB59A9-FBA7-4264-9E63-48FCA9886A6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821142"/>
            <a:ext cx="1016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说正事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85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2">
            <a:extLst>
              <a:ext uri="{FF2B5EF4-FFF2-40B4-BE49-F238E27FC236}">
                <a16:creationId xmlns:a16="http://schemas.microsoft.com/office/drawing/2014/main" id="{196F0B27-781C-423C-A947-50D8B9A8975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记住</a:t>
            </a:r>
          </a:p>
        </p:txBody>
      </p:sp>
      <p:sp>
        <p:nvSpPr>
          <p:cNvPr id="4" name="PA-文本框 32">
            <a:extLst>
              <a:ext uri="{FF2B5EF4-FFF2-40B4-BE49-F238E27FC236}">
                <a16:creationId xmlns:a16="http://schemas.microsoft.com/office/drawing/2014/main" id="{464D1109-1490-483D-A8A1-2B087CBA47E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记住</a:t>
            </a:r>
          </a:p>
        </p:txBody>
      </p:sp>
      <p:sp>
        <p:nvSpPr>
          <p:cNvPr id="2" name="PA-文本框 32">
            <a:extLst>
              <a:ext uri="{FF2B5EF4-FFF2-40B4-BE49-F238E27FC236}">
                <a16:creationId xmlns:a16="http://schemas.microsoft.com/office/drawing/2014/main" id="{DDA67148-6905-4381-8D90-2A46A606503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82697"/>
            <a:ext cx="7620000" cy="10926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记住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019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3">
            <a:extLst>
              <a:ext uri="{FF2B5EF4-FFF2-40B4-BE49-F238E27FC236}">
                <a16:creationId xmlns:a16="http://schemas.microsoft.com/office/drawing/2014/main" id="{0944FF5D-3F01-4248-9946-6CC423DCCC5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155864" y="614713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3" name="PA-文本框 33">
            <a:extLst>
              <a:ext uri="{FF2B5EF4-FFF2-40B4-BE49-F238E27FC236}">
                <a16:creationId xmlns:a16="http://schemas.microsoft.com/office/drawing/2014/main" id="{BF10D4EC-9729-49E1-892F-751B89362F6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-155864" y="614713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4" name="PA-文本框 33">
            <a:extLst>
              <a:ext uri="{FF2B5EF4-FFF2-40B4-BE49-F238E27FC236}">
                <a16:creationId xmlns:a16="http://schemas.microsoft.com/office/drawing/2014/main" id="{E265EAEE-1EDD-4970-95E4-F1B5CB75A2B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155864" y="614713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5" name="PA-文本框 33">
            <a:extLst>
              <a:ext uri="{FF2B5EF4-FFF2-40B4-BE49-F238E27FC236}">
                <a16:creationId xmlns:a16="http://schemas.microsoft.com/office/drawing/2014/main" id="{8D14C37A-5EE9-4BAC-AC1C-B6D7D1A1DE0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-155864" y="614713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46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4">
            <a:extLst>
              <a:ext uri="{FF2B5EF4-FFF2-40B4-BE49-F238E27FC236}">
                <a16:creationId xmlns:a16="http://schemas.microsoft.com/office/drawing/2014/main" id="{73C4A894-1E7D-46DD-8329-4AA8261AF9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270164" y="2264170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3" name="PA-文本框 34">
            <a:extLst>
              <a:ext uri="{FF2B5EF4-FFF2-40B4-BE49-F238E27FC236}">
                <a16:creationId xmlns:a16="http://schemas.microsoft.com/office/drawing/2014/main" id="{07AAA675-AECA-4812-9C05-5DB4FDAC1F5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-270164" y="2264170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4" name="PA-文本框 34">
            <a:extLst>
              <a:ext uri="{FF2B5EF4-FFF2-40B4-BE49-F238E27FC236}">
                <a16:creationId xmlns:a16="http://schemas.microsoft.com/office/drawing/2014/main" id="{63F03996-B590-4BDD-A980-88A37D7B54B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270164" y="2264170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  <p:sp>
        <p:nvSpPr>
          <p:cNvPr id="5" name="PA-文本框 34">
            <a:extLst>
              <a:ext uri="{FF2B5EF4-FFF2-40B4-BE49-F238E27FC236}">
                <a16:creationId xmlns:a16="http://schemas.microsoft.com/office/drawing/2014/main" id="{7ABC4C10-EC5E-48DF-8B95-7B3160B99A2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-270164" y="2264170"/>
            <a:ext cx="121920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5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千万别眨眼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662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>
            <a:extLst>
              <a:ext uri="{FF2B5EF4-FFF2-40B4-BE49-F238E27FC236}">
                <a16:creationId xmlns:a16="http://schemas.microsoft.com/office/drawing/2014/main" id="{ADCFF568-AD74-485D-BD16-2883DAD9B7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51919"/>
            <a:ext cx="7620000" cy="11541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9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4" name="PA-文本框 2">
            <a:extLst>
              <a:ext uri="{FF2B5EF4-FFF2-40B4-BE49-F238E27FC236}">
                <a16:creationId xmlns:a16="http://schemas.microsoft.com/office/drawing/2014/main" id="{6C958BAC-71ED-4541-8654-37DDC9A00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51919"/>
            <a:ext cx="7620000" cy="11541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9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2" name="PA-文本框 2">
            <a:extLst>
              <a:ext uri="{FF2B5EF4-FFF2-40B4-BE49-F238E27FC236}">
                <a16:creationId xmlns:a16="http://schemas.microsoft.com/office/drawing/2014/main" id="{0624ED10-111C-4253-B595-993ADD513FA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51919"/>
            <a:ext cx="7620000" cy="11541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223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5">
            <a:extLst>
              <a:ext uri="{FF2B5EF4-FFF2-40B4-BE49-F238E27FC236}">
                <a16:creationId xmlns:a16="http://schemas.microsoft.com/office/drawing/2014/main" id="{232EA379-B300-4B61-8EF6-5D36D250C40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7009" y="1397261"/>
            <a:ext cx="10160000" cy="47089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30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endParaRPr lang="zh-CN" altLang="en-US" sz="300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236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30898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6">
            <a:extLst>
              <a:ext uri="{FF2B5EF4-FFF2-40B4-BE49-F238E27FC236}">
                <a16:creationId xmlns:a16="http://schemas.microsoft.com/office/drawing/2014/main" id="{B7F0A82E-E3CB-4D6E-8F50-FF3288EE9FB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6618" y="1311833"/>
            <a:ext cx="10160000" cy="47089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30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endParaRPr lang="zh-CN" altLang="en-US" sz="300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72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7">
            <a:extLst>
              <a:ext uri="{FF2B5EF4-FFF2-40B4-BE49-F238E27FC236}">
                <a16:creationId xmlns:a16="http://schemas.microsoft.com/office/drawing/2014/main" id="{DDD8F012-0A37-492F-BC26-5C1B194DBB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355" y="1437965"/>
            <a:ext cx="10160000" cy="47089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30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endParaRPr lang="zh-CN" altLang="en-US" sz="300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632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20296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8">
            <a:extLst>
              <a:ext uri="{FF2B5EF4-FFF2-40B4-BE49-F238E27FC236}">
                <a16:creationId xmlns:a16="http://schemas.microsoft.com/office/drawing/2014/main" id="{7FCAC084-D6B4-4E62-AF35-8FB5BECED09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213557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7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going……</a:t>
            </a:r>
            <a:endParaRPr lang="zh-CN" altLang="en-US" sz="7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PA-文本框 38">
            <a:extLst>
              <a:ext uri="{FF2B5EF4-FFF2-40B4-BE49-F238E27FC236}">
                <a16:creationId xmlns:a16="http://schemas.microsoft.com/office/drawing/2014/main" id="{45497AF5-2FC9-4F09-8304-A65947A3820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213557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7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going……</a:t>
            </a:r>
            <a:endParaRPr lang="zh-CN" altLang="en-US" sz="7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PA-文本框 38">
            <a:extLst>
              <a:ext uri="{FF2B5EF4-FFF2-40B4-BE49-F238E27FC236}">
                <a16:creationId xmlns:a16="http://schemas.microsoft.com/office/drawing/2014/main" id="{6C2F9D1F-FA7A-4E27-AA80-DF2787DFD1B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213557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7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going……</a:t>
            </a:r>
            <a:endParaRPr lang="zh-CN" altLang="en-US" sz="7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PA-文本框 38">
            <a:extLst>
              <a:ext uri="{FF2B5EF4-FFF2-40B4-BE49-F238E27FC236}">
                <a16:creationId xmlns:a16="http://schemas.microsoft.com/office/drawing/2014/main" id="{27965464-ECEF-4F36-B7FA-24F55B07313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213557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7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going……</a:t>
            </a:r>
            <a:endParaRPr lang="zh-CN" altLang="en-US" sz="70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687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9">
            <a:extLst>
              <a:ext uri="{FF2B5EF4-FFF2-40B4-BE49-F238E27FC236}">
                <a16:creationId xmlns:a16="http://schemas.microsoft.com/office/drawing/2014/main" id="{0E74882E-831F-42F9-8BD4-B799FEDE758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959640"/>
            <a:ext cx="7620000" cy="9387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5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4" name="PA-文本框 39">
            <a:extLst>
              <a:ext uri="{FF2B5EF4-FFF2-40B4-BE49-F238E27FC236}">
                <a16:creationId xmlns:a16="http://schemas.microsoft.com/office/drawing/2014/main" id="{FF1457FF-2B0B-4985-A4D1-953D12DA8A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959640"/>
            <a:ext cx="7620000" cy="9387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5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2" name="PA-文本框 39">
            <a:extLst>
              <a:ext uri="{FF2B5EF4-FFF2-40B4-BE49-F238E27FC236}">
                <a16:creationId xmlns:a16="http://schemas.microsoft.com/office/drawing/2014/main" id="{CA87407C-8813-435C-AB02-975F8AB18A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959640"/>
            <a:ext cx="7620000" cy="9387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61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40">
            <a:extLst>
              <a:ext uri="{FF2B5EF4-FFF2-40B4-BE49-F238E27FC236}">
                <a16:creationId xmlns:a16="http://schemas.microsoft.com/office/drawing/2014/main" id="{7A040C9D-A705-4C8E-BBFE-F05F064EE8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6000" y="2990418"/>
            <a:ext cx="5080000" cy="8771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1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</a:t>
            </a:r>
          </a:p>
        </p:txBody>
      </p:sp>
      <p:sp>
        <p:nvSpPr>
          <p:cNvPr id="4" name="PA-文本框 40">
            <a:extLst>
              <a:ext uri="{FF2B5EF4-FFF2-40B4-BE49-F238E27FC236}">
                <a16:creationId xmlns:a16="http://schemas.microsoft.com/office/drawing/2014/main" id="{99C1C81E-3157-4038-9CCD-9B532945E67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56000" y="2990418"/>
            <a:ext cx="5080000" cy="8771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1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</a:t>
            </a:r>
          </a:p>
        </p:txBody>
      </p:sp>
      <p:sp>
        <p:nvSpPr>
          <p:cNvPr id="5" name="PA-文本框 40">
            <a:extLst>
              <a:ext uri="{FF2B5EF4-FFF2-40B4-BE49-F238E27FC236}">
                <a16:creationId xmlns:a16="http://schemas.microsoft.com/office/drawing/2014/main" id="{FCAA567A-D31A-42F2-A6A6-43205BA93EC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56000" y="2990418"/>
            <a:ext cx="5080000" cy="8771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</a:t>
            </a:r>
          </a:p>
        </p:txBody>
      </p:sp>
      <p:sp>
        <p:nvSpPr>
          <p:cNvPr id="2" name="PA-文本框 40">
            <a:extLst>
              <a:ext uri="{FF2B5EF4-FFF2-40B4-BE49-F238E27FC236}">
                <a16:creationId xmlns:a16="http://schemas.microsoft.com/office/drawing/2014/main" id="{B67A5FD3-8B18-475C-B377-D4F144B4132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56000" y="2990418"/>
            <a:ext cx="5080000" cy="8771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51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1">
            <a:extLst>
              <a:ext uri="{FF2B5EF4-FFF2-40B4-BE49-F238E27FC236}">
                <a16:creationId xmlns:a16="http://schemas.microsoft.com/office/drawing/2014/main" id="{2341F840-2A6B-4B29-95EA-A0B91B56E56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21355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你欠我的钱</a:t>
            </a:r>
          </a:p>
        </p:txBody>
      </p:sp>
      <p:sp>
        <p:nvSpPr>
          <p:cNvPr id="3" name="PA-文本框 41">
            <a:extLst>
              <a:ext uri="{FF2B5EF4-FFF2-40B4-BE49-F238E27FC236}">
                <a16:creationId xmlns:a16="http://schemas.microsoft.com/office/drawing/2014/main" id="{3FEB8DBB-7B2E-4557-BDC8-BE01212ABE7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21355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你欠我的钱</a:t>
            </a:r>
          </a:p>
        </p:txBody>
      </p:sp>
      <p:sp>
        <p:nvSpPr>
          <p:cNvPr id="4" name="PA-文本框 41">
            <a:extLst>
              <a:ext uri="{FF2B5EF4-FFF2-40B4-BE49-F238E27FC236}">
                <a16:creationId xmlns:a16="http://schemas.microsoft.com/office/drawing/2014/main" id="{FA6C43B2-1905-4DDB-937F-26278BE5F23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21355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你欠我的钱</a:t>
            </a:r>
          </a:p>
        </p:txBody>
      </p:sp>
      <p:sp>
        <p:nvSpPr>
          <p:cNvPr id="5" name="PA-文本框 41">
            <a:extLst>
              <a:ext uri="{FF2B5EF4-FFF2-40B4-BE49-F238E27FC236}">
                <a16:creationId xmlns:a16="http://schemas.microsoft.com/office/drawing/2014/main" id="{E594063A-D0A9-48D6-A6E0-AC6D67091CD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21355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你欠我的钱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1015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42">
            <a:extLst>
              <a:ext uri="{FF2B5EF4-FFF2-40B4-BE49-F238E27FC236}">
                <a16:creationId xmlns:a16="http://schemas.microsoft.com/office/drawing/2014/main" id="{373C2B0E-E50F-49E1-8100-605896C094F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3044279"/>
            <a:ext cx="1016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我的钱</a:t>
            </a:r>
          </a:p>
        </p:txBody>
      </p:sp>
      <p:sp>
        <p:nvSpPr>
          <p:cNvPr id="4" name="PA-文本框 42">
            <a:extLst>
              <a:ext uri="{FF2B5EF4-FFF2-40B4-BE49-F238E27FC236}">
                <a16:creationId xmlns:a16="http://schemas.microsoft.com/office/drawing/2014/main" id="{5035EF5E-FFE3-479A-A5BE-F864AAE8F11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3044279"/>
            <a:ext cx="1016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我的钱</a:t>
            </a:r>
          </a:p>
        </p:txBody>
      </p:sp>
      <p:sp>
        <p:nvSpPr>
          <p:cNvPr id="2" name="PA-文本框 42">
            <a:extLst>
              <a:ext uri="{FF2B5EF4-FFF2-40B4-BE49-F238E27FC236}">
                <a16:creationId xmlns:a16="http://schemas.microsoft.com/office/drawing/2014/main" id="{9A865144-2DD0-4FDA-974F-266636B67C2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3044279"/>
            <a:ext cx="10160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01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00404 -0.00023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00378 0.00625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0.00312 -0.00486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4CE49144-3A6C-4BAD-A178-4D84D959FDC4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902DEA61-6B05-4CC7-BCD5-53AC2C1EE3B6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A-图片 44">
            <a:extLst>
              <a:ext uri="{FF2B5EF4-FFF2-40B4-BE49-F238E27FC236}">
                <a16:creationId xmlns:a16="http://schemas.microsoft.com/office/drawing/2014/main" id="{C54C3AC7-52E6-4610-AB77-051D6D1B4D44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PA-图片 44">
            <a:extLst>
              <a:ext uri="{FF2B5EF4-FFF2-40B4-BE49-F238E27FC236}">
                <a16:creationId xmlns:a16="http://schemas.microsoft.com/office/drawing/2014/main" id="{BDD11382-848D-45D0-BBA7-7013CE9BF32D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997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5">
            <a:extLst>
              <a:ext uri="{FF2B5EF4-FFF2-40B4-BE49-F238E27FC236}">
                <a16:creationId xmlns:a16="http://schemas.microsoft.com/office/drawing/2014/main" id="{1C6E6E48-7AC2-42A7-BFC8-9D3D616BEE1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75002"/>
            <a:ext cx="76200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</a:t>
            </a:r>
          </a:p>
        </p:txBody>
      </p:sp>
      <p:sp>
        <p:nvSpPr>
          <p:cNvPr id="3" name="PA-文本框 45">
            <a:extLst>
              <a:ext uri="{FF2B5EF4-FFF2-40B4-BE49-F238E27FC236}">
                <a16:creationId xmlns:a16="http://schemas.microsoft.com/office/drawing/2014/main" id="{2EE83BE4-FFE9-4EB3-999C-3D20E5DD70A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75002"/>
            <a:ext cx="76200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</a:t>
            </a:r>
          </a:p>
        </p:txBody>
      </p:sp>
      <p:sp>
        <p:nvSpPr>
          <p:cNvPr id="4" name="PA-文本框 45">
            <a:extLst>
              <a:ext uri="{FF2B5EF4-FFF2-40B4-BE49-F238E27FC236}">
                <a16:creationId xmlns:a16="http://schemas.microsoft.com/office/drawing/2014/main" id="{A436F26F-DC3C-42ED-88A1-BBCFC9C38F4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75002"/>
            <a:ext cx="76200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</a:t>
            </a:r>
          </a:p>
        </p:txBody>
      </p:sp>
      <p:sp>
        <p:nvSpPr>
          <p:cNvPr id="5" name="PA-文本框 45">
            <a:extLst>
              <a:ext uri="{FF2B5EF4-FFF2-40B4-BE49-F238E27FC236}">
                <a16:creationId xmlns:a16="http://schemas.microsoft.com/office/drawing/2014/main" id="{C6DB4E1F-A4EA-4947-9A1F-0B33231EE87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875002"/>
            <a:ext cx="76200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67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">
            <a:extLst>
              <a:ext uri="{FF2B5EF4-FFF2-40B4-BE49-F238E27FC236}">
                <a16:creationId xmlns:a16="http://schemas.microsoft.com/office/drawing/2014/main" id="{8D01F629-4E76-4D31-A69D-90B332AE77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4" name="PA-文本框 3">
            <a:extLst>
              <a:ext uri="{FF2B5EF4-FFF2-40B4-BE49-F238E27FC236}">
                <a16:creationId xmlns:a16="http://schemas.microsoft.com/office/drawing/2014/main" id="{A39E68A4-9023-4C10-AECF-99C44F147BF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5" name="PA-文本框 3">
            <a:extLst>
              <a:ext uri="{FF2B5EF4-FFF2-40B4-BE49-F238E27FC236}">
                <a16:creationId xmlns:a16="http://schemas.microsoft.com/office/drawing/2014/main" id="{C3294708-8F69-4444-9216-DB3DE45F58D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2" name="PA-文本框 3">
            <a:extLst>
              <a:ext uri="{FF2B5EF4-FFF2-40B4-BE49-F238E27FC236}">
                <a16:creationId xmlns:a16="http://schemas.microsoft.com/office/drawing/2014/main" id="{7D8655BA-993C-4250-8401-90916D8BD4E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283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46">
            <a:extLst>
              <a:ext uri="{FF2B5EF4-FFF2-40B4-BE49-F238E27FC236}">
                <a16:creationId xmlns:a16="http://schemas.microsoft.com/office/drawing/2014/main" id="{9C52AF9D-E194-42B8-B1A2-F2140DAEDFE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090446"/>
            <a:ext cx="12192000" cy="6771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8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什么时候还</a:t>
            </a:r>
          </a:p>
        </p:txBody>
      </p:sp>
      <p:sp>
        <p:nvSpPr>
          <p:cNvPr id="4" name="PA-文本框 46">
            <a:extLst>
              <a:ext uri="{FF2B5EF4-FFF2-40B4-BE49-F238E27FC236}">
                <a16:creationId xmlns:a16="http://schemas.microsoft.com/office/drawing/2014/main" id="{0A133A14-9C87-4C34-95CA-8CB16F3F23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090446"/>
            <a:ext cx="12192000" cy="6771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8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什么时候还</a:t>
            </a:r>
          </a:p>
        </p:txBody>
      </p:sp>
      <p:sp>
        <p:nvSpPr>
          <p:cNvPr id="5" name="PA-文本框 46">
            <a:extLst>
              <a:ext uri="{FF2B5EF4-FFF2-40B4-BE49-F238E27FC236}">
                <a16:creationId xmlns:a16="http://schemas.microsoft.com/office/drawing/2014/main" id="{C08F66CF-CFDB-4999-9F97-042CF6266DF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090446"/>
            <a:ext cx="12192000" cy="6771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8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什么时候还</a:t>
            </a:r>
          </a:p>
        </p:txBody>
      </p:sp>
      <p:sp>
        <p:nvSpPr>
          <p:cNvPr id="2" name="PA-文本框 46">
            <a:extLst>
              <a:ext uri="{FF2B5EF4-FFF2-40B4-BE49-F238E27FC236}">
                <a16:creationId xmlns:a16="http://schemas.microsoft.com/office/drawing/2014/main" id="{684DFAA7-9EBC-4A78-ABD7-A828DD07B71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090446"/>
            <a:ext cx="12192000" cy="6771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8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什么时候还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66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47">
            <a:extLst>
              <a:ext uri="{FF2B5EF4-FFF2-40B4-BE49-F238E27FC236}">
                <a16:creationId xmlns:a16="http://schemas.microsoft.com/office/drawing/2014/main" id="{6373F22D-1A81-4B55-8BF9-85A4C19021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还钱</a:t>
            </a:r>
          </a:p>
        </p:txBody>
      </p:sp>
      <p:sp>
        <p:nvSpPr>
          <p:cNvPr id="4" name="PA-文本框 47">
            <a:extLst>
              <a:ext uri="{FF2B5EF4-FFF2-40B4-BE49-F238E27FC236}">
                <a16:creationId xmlns:a16="http://schemas.microsoft.com/office/drawing/2014/main" id="{5E42DE46-BBA3-4A4C-A953-0763FF877C5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还钱</a:t>
            </a:r>
          </a:p>
        </p:txBody>
      </p:sp>
      <p:sp>
        <p:nvSpPr>
          <p:cNvPr id="2" name="PA-文本框 47">
            <a:extLst>
              <a:ext uri="{FF2B5EF4-FFF2-40B4-BE49-F238E27FC236}">
                <a16:creationId xmlns:a16="http://schemas.microsoft.com/office/drawing/2014/main" id="{6866EF56-2A9B-4C81-8B8B-0289FD19115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还钱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373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49">
            <a:extLst>
              <a:ext uri="{FF2B5EF4-FFF2-40B4-BE49-F238E27FC236}">
                <a16:creationId xmlns:a16="http://schemas.microsoft.com/office/drawing/2014/main" id="{80C739AD-A492-40D8-AF51-3E9B54418E6F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752600"/>
            <a:ext cx="4064000" cy="3352800"/>
          </a:xfrm>
          <a:prstGeom prst="rect">
            <a:avLst/>
          </a:prstGeom>
        </p:spPr>
      </p:pic>
      <p:pic>
        <p:nvPicPr>
          <p:cNvPr id="3" name="PA-图片 49">
            <a:extLst>
              <a:ext uri="{FF2B5EF4-FFF2-40B4-BE49-F238E27FC236}">
                <a16:creationId xmlns:a16="http://schemas.microsoft.com/office/drawing/2014/main" id="{60396577-D3C6-4A5F-8239-2CDA38F2716B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752600"/>
            <a:ext cx="4064000" cy="3352800"/>
          </a:xfrm>
          <a:prstGeom prst="rect">
            <a:avLst/>
          </a:prstGeom>
        </p:spPr>
      </p:pic>
      <p:pic>
        <p:nvPicPr>
          <p:cNvPr id="4" name="PA-图片 49">
            <a:extLst>
              <a:ext uri="{FF2B5EF4-FFF2-40B4-BE49-F238E27FC236}">
                <a16:creationId xmlns:a16="http://schemas.microsoft.com/office/drawing/2014/main" id="{182F4A61-6472-430E-A444-047950964F2E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752600"/>
            <a:ext cx="4064000" cy="3352800"/>
          </a:xfrm>
          <a:prstGeom prst="rect">
            <a:avLst/>
          </a:prstGeom>
        </p:spPr>
      </p:pic>
      <p:pic>
        <p:nvPicPr>
          <p:cNvPr id="5" name="PA-图片 49">
            <a:extLst>
              <a:ext uri="{FF2B5EF4-FFF2-40B4-BE49-F238E27FC236}">
                <a16:creationId xmlns:a16="http://schemas.microsoft.com/office/drawing/2014/main" id="{62819E46-2BCC-4D82-A524-6AA4E9FA87DE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752600"/>
            <a:ext cx="4064000" cy="335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927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0">
            <a:extLst>
              <a:ext uri="{FF2B5EF4-FFF2-40B4-BE49-F238E27FC236}">
                <a16:creationId xmlns:a16="http://schemas.microsoft.com/office/drawing/2014/main" id="{06664AF7-BB2E-481A-AC8C-31849EC288A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6000" y="3051973"/>
            <a:ext cx="5080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嘘</a:t>
            </a:r>
          </a:p>
        </p:txBody>
      </p:sp>
      <p:sp>
        <p:nvSpPr>
          <p:cNvPr id="4" name="PA-文本框 50">
            <a:extLst>
              <a:ext uri="{FF2B5EF4-FFF2-40B4-BE49-F238E27FC236}">
                <a16:creationId xmlns:a16="http://schemas.microsoft.com/office/drawing/2014/main" id="{3DCEA88D-8422-406D-A0FA-88FE8D5E75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56000" y="3051973"/>
            <a:ext cx="5080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嘘</a:t>
            </a:r>
          </a:p>
        </p:txBody>
      </p:sp>
      <p:sp>
        <p:nvSpPr>
          <p:cNvPr id="5" name="PA-文本框 50">
            <a:extLst>
              <a:ext uri="{FF2B5EF4-FFF2-40B4-BE49-F238E27FC236}">
                <a16:creationId xmlns:a16="http://schemas.microsoft.com/office/drawing/2014/main" id="{C142AC72-9C3B-43FC-81EE-E4FF17284F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56000" y="3051973"/>
            <a:ext cx="5080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嘘</a:t>
            </a:r>
          </a:p>
        </p:txBody>
      </p:sp>
      <p:sp>
        <p:nvSpPr>
          <p:cNvPr id="2" name="PA-文本框 50">
            <a:extLst>
              <a:ext uri="{FF2B5EF4-FFF2-40B4-BE49-F238E27FC236}">
                <a16:creationId xmlns:a16="http://schemas.microsoft.com/office/drawing/2014/main" id="{775C9972-A800-4A2F-9B19-A25DBCF9B0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56000" y="3051973"/>
            <a:ext cx="5080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8381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00404 -0.00023 " pathEditMode="relative" rAng="0" ptsTypes="AA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52">
            <a:extLst>
              <a:ext uri="{FF2B5EF4-FFF2-40B4-BE49-F238E27FC236}">
                <a16:creationId xmlns:a16="http://schemas.microsoft.com/office/drawing/2014/main" id="{3B78EF10-CAD5-4417-942D-FC0BB89E5BC4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3" name="PA-图片 52">
            <a:extLst>
              <a:ext uri="{FF2B5EF4-FFF2-40B4-BE49-F238E27FC236}">
                <a16:creationId xmlns:a16="http://schemas.microsoft.com/office/drawing/2014/main" id="{E9B4D491-1C3D-4D59-A9CD-1E82730295D0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4" name="PA-图片 52">
            <a:extLst>
              <a:ext uri="{FF2B5EF4-FFF2-40B4-BE49-F238E27FC236}">
                <a16:creationId xmlns:a16="http://schemas.microsoft.com/office/drawing/2014/main" id="{0B4C8112-FDFA-4F6C-B78C-2A11D3BC450B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5" name="PA-图片 52">
            <a:extLst>
              <a:ext uri="{FF2B5EF4-FFF2-40B4-BE49-F238E27FC236}">
                <a16:creationId xmlns:a16="http://schemas.microsoft.com/office/drawing/2014/main" id="{56D2F73E-436A-417A-B099-C0BC94985163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5420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3">
            <a:extLst>
              <a:ext uri="{FF2B5EF4-FFF2-40B4-BE49-F238E27FC236}">
                <a16:creationId xmlns:a16="http://schemas.microsoft.com/office/drawing/2014/main" id="{825BA288-81DC-4123-BCBD-33DB76E329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967335"/>
            <a:ext cx="1016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说错了</a:t>
            </a:r>
          </a:p>
        </p:txBody>
      </p:sp>
      <p:sp>
        <p:nvSpPr>
          <p:cNvPr id="3" name="PA-文本框 53">
            <a:extLst>
              <a:ext uri="{FF2B5EF4-FFF2-40B4-BE49-F238E27FC236}">
                <a16:creationId xmlns:a16="http://schemas.microsoft.com/office/drawing/2014/main" id="{644850E2-0970-45DA-9933-50EA538780E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967335"/>
            <a:ext cx="1016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说错了</a:t>
            </a:r>
          </a:p>
        </p:txBody>
      </p:sp>
      <p:sp>
        <p:nvSpPr>
          <p:cNvPr id="4" name="PA-文本框 53">
            <a:extLst>
              <a:ext uri="{FF2B5EF4-FFF2-40B4-BE49-F238E27FC236}">
                <a16:creationId xmlns:a16="http://schemas.microsoft.com/office/drawing/2014/main" id="{FEDF9D7B-D0E7-4F33-AFD4-0757568E41C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967335"/>
            <a:ext cx="1016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说错了</a:t>
            </a:r>
          </a:p>
        </p:txBody>
      </p:sp>
      <p:sp>
        <p:nvSpPr>
          <p:cNvPr id="5" name="PA-文本框 53">
            <a:extLst>
              <a:ext uri="{FF2B5EF4-FFF2-40B4-BE49-F238E27FC236}">
                <a16:creationId xmlns:a16="http://schemas.microsoft.com/office/drawing/2014/main" id="{398EC861-637C-4BC5-85F3-6154A38DFED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967335"/>
            <a:ext cx="1016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说错了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133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4">
            <a:extLst>
              <a:ext uri="{FF2B5EF4-FFF2-40B4-BE49-F238E27FC236}">
                <a16:creationId xmlns:a16="http://schemas.microsoft.com/office/drawing/2014/main" id="{FDD20A45-2E03-4F40-BAD6-16F47B5F4E5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3021196"/>
            <a:ext cx="10160000" cy="8156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7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4" name="PA-文本框 54">
            <a:extLst>
              <a:ext uri="{FF2B5EF4-FFF2-40B4-BE49-F238E27FC236}">
                <a16:creationId xmlns:a16="http://schemas.microsoft.com/office/drawing/2014/main" id="{AE6B524C-2864-4A57-87CA-E68E50547B9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3021196"/>
            <a:ext cx="10160000" cy="8156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7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2" name="PA-文本框 54">
            <a:extLst>
              <a:ext uri="{FF2B5EF4-FFF2-40B4-BE49-F238E27FC236}">
                <a16:creationId xmlns:a16="http://schemas.microsoft.com/office/drawing/2014/main" id="{E034174B-C4B7-452F-8B75-5D4F44E10BB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3021196"/>
            <a:ext cx="10160000" cy="8156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7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6822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5">
            <a:extLst>
              <a:ext uri="{FF2B5EF4-FFF2-40B4-BE49-F238E27FC236}">
                <a16:creationId xmlns:a16="http://schemas.microsoft.com/office/drawing/2014/main" id="{C225E9E0-DAA3-4047-97F2-99EA43C508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890391"/>
            <a:ext cx="10160000" cy="10772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4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4" name="PA-文本框 55">
            <a:extLst>
              <a:ext uri="{FF2B5EF4-FFF2-40B4-BE49-F238E27FC236}">
                <a16:creationId xmlns:a16="http://schemas.microsoft.com/office/drawing/2014/main" id="{B4209D5C-434A-4673-9C54-5036BE06B0F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890391"/>
            <a:ext cx="10160000" cy="10772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4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2" name="PA-文本框 55">
            <a:extLst>
              <a:ext uri="{FF2B5EF4-FFF2-40B4-BE49-F238E27FC236}">
                <a16:creationId xmlns:a16="http://schemas.microsoft.com/office/drawing/2014/main" id="{CBCD3B21-2DAB-4326-9DD1-A347DF1A10E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890391"/>
            <a:ext cx="10160000" cy="10772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4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957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6">
            <a:extLst>
              <a:ext uri="{FF2B5EF4-FFF2-40B4-BE49-F238E27FC236}">
                <a16:creationId xmlns:a16="http://schemas.microsoft.com/office/drawing/2014/main" id="{DE824C15-2317-4665-AEE6-55BDF894C7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998113"/>
            <a:ext cx="1016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不谈钱</a:t>
            </a:r>
          </a:p>
        </p:txBody>
      </p:sp>
      <p:sp>
        <p:nvSpPr>
          <p:cNvPr id="3" name="PA-文本框 56">
            <a:extLst>
              <a:ext uri="{FF2B5EF4-FFF2-40B4-BE49-F238E27FC236}">
                <a16:creationId xmlns:a16="http://schemas.microsoft.com/office/drawing/2014/main" id="{A44C4046-1B51-4A8F-A9D2-FB73CE81B0F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998113"/>
            <a:ext cx="1016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不谈钱</a:t>
            </a:r>
          </a:p>
        </p:txBody>
      </p:sp>
      <p:sp>
        <p:nvSpPr>
          <p:cNvPr id="4" name="PA-文本框 56">
            <a:extLst>
              <a:ext uri="{FF2B5EF4-FFF2-40B4-BE49-F238E27FC236}">
                <a16:creationId xmlns:a16="http://schemas.microsoft.com/office/drawing/2014/main" id="{CC856B6A-8CEA-4054-B4E8-3A347D92F2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998113"/>
            <a:ext cx="1016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不谈钱</a:t>
            </a:r>
          </a:p>
        </p:txBody>
      </p:sp>
      <p:sp>
        <p:nvSpPr>
          <p:cNvPr id="5" name="PA-文本框 56">
            <a:extLst>
              <a:ext uri="{FF2B5EF4-FFF2-40B4-BE49-F238E27FC236}">
                <a16:creationId xmlns:a16="http://schemas.microsoft.com/office/drawing/2014/main" id="{CA82F1C2-63BD-4862-A669-DE70DED841E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998113"/>
            <a:ext cx="1016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不谈钱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96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7">
            <a:extLst>
              <a:ext uri="{FF2B5EF4-FFF2-40B4-BE49-F238E27FC236}">
                <a16:creationId xmlns:a16="http://schemas.microsoft.com/office/drawing/2014/main" id="{9751C184-244F-4761-8315-119DC9DBF4A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3028891"/>
            <a:ext cx="1016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伤感情</a:t>
            </a:r>
          </a:p>
        </p:txBody>
      </p:sp>
      <p:sp>
        <p:nvSpPr>
          <p:cNvPr id="4" name="PA-文本框 57">
            <a:extLst>
              <a:ext uri="{FF2B5EF4-FFF2-40B4-BE49-F238E27FC236}">
                <a16:creationId xmlns:a16="http://schemas.microsoft.com/office/drawing/2014/main" id="{D4D854CA-815E-4D73-8319-45F4070174C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3028891"/>
            <a:ext cx="1016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伤感情</a:t>
            </a:r>
          </a:p>
        </p:txBody>
      </p:sp>
      <p:sp>
        <p:nvSpPr>
          <p:cNvPr id="5" name="PA-文本框 57">
            <a:extLst>
              <a:ext uri="{FF2B5EF4-FFF2-40B4-BE49-F238E27FC236}">
                <a16:creationId xmlns:a16="http://schemas.microsoft.com/office/drawing/2014/main" id="{BB47EA96-9C56-4C5D-A108-52197A5DE6E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3028891"/>
            <a:ext cx="1016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伤感情</a:t>
            </a:r>
          </a:p>
        </p:txBody>
      </p:sp>
      <p:sp>
        <p:nvSpPr>
          <p:cNvPr id="2" name="PA-文本框 57">
            <a:extLst>
              <a:ext uri="{FF2B5EF4-FFF2-40B4-BE49-F238E27FC236}">
                <a16:creationId xmlns:a16="http://schemas.microsoft.com/office/drawing/2014/main" id="{2FE5CB34-0E63-44E5-8338-CBF3801935F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3028891"/>
            <a:ext cx="1016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伤感情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84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">
            <a:extLst>
              <a:ext uri="{FF2B5EF4-FFF2-40B4-BE49-F238E27FC236}">
                <a16:creationId xmlns:a16="http://schemas.microsoft.com/office/drawing/2014/main" id="{8A939ACD-D900-416A-8C71-10AE91B7797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1412512"/>
            <a:ext cx="12192000" cy="25545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zh-CN" altLang="en-US" sz="8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</a:t>
            </a:r>
          </a:p>
        </p:txBody>
      </p:sp>
      <p:sp>
        <p:nvSpPr>
          <p:cNvPr id="3" name="PA-文本框 4">
            <a:extLst>
              <a:ext uri="{FF2B5EF4-FFF2-40B4-BE49-F238E27FC236}">
                <a16:creationId xmlns:a16="http://schemas.microsoft.com/office/drawing/2014/main" id="{080F1406-1F91-46B4-AAD0-1C7B0C64DA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412512"/>
            <a:ext cx="12192000" cy="25545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zh-CN" altLang="en-US" sz="8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</a:t>
            </a:r>
          </a:p>
        </p:txBody>
      </p:sp>
      <p:sp>
        <p:nvSpPr>
          <p:cNvPr id="4" name="PA-文本框 4">
            <a:extLst>
              <a:ext uri="{FF2B5EF4-FFF2-40B4-BE49-F238E27FC236}">
                <a16:creationId xmlns:a16="http://schemas.microsoft.com/office/drawing/2014/main" id="{563E1F82-6B76-4CE8-AB3A-E0C11169572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412512"/>
            <a:ext cx="12192000" cy="25545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zh-CN" altLang="en-US" sz="80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id="{DB93EB67-650A-464A-8EE8-04E5BDFF1F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1412512"/>
            <a:ext cx="12192000" cy="25545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zh-CN" altLang="en-US" sz="80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263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8">
            <a:extLst>
              <a:ext uri="{FF2B5EF4-FFF2-40B4-BE49-F238E27FC236}">
                <a16:creationId xmlns:a16="http://schemas.microsoft.com/office/drawing/2014/main" id="{6BF14D96-6A1F-46F6-9F61-38D0DBA374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4" name="PA-文本框 58">
            <a:extLst>
              <a:ext uri="{FF2B5EF4-FFF2-40B4-BE49-F238E27FC236}">
                <a16:creationId xmlns:a16="http://schemas.microsoft.com/office/drawing/2014/main" id="{F9CA1CC7-18AA-4298-A81A-B9947B7BC4E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5" name="PA-文本框 58">
            <a:extLst>
              <a:ext uri="{FF2B5EF4-FFF2-40B4-BE49-F238E27FC236}">
                <a16:creationId xmlns:a16="http://schemas.microsoft.com/office/drawing/2014/main" id="{2E1D7F1D-97D9-4A45-BB8C-8448CF6377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  <p:sp>
        <p:nvSpPr>
          <p:cNvPr id="2" name="PA-文本框 58">
            <a:extLst>
              <a:ext uri="{FF2B5EF4-FFF2-40B4-BE49-F238E27FC236}">
                <a16:creationId xmlns:a16="http://schemas.microsoft.com/office/drawing/2014/main" id="{5D03DBBA-6460-4C03-869E-242AE0B4B2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3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9">
            <a:extLst>
              <a:ext uri="{FF2B5EF4-FFF2-40B4-BE49-F238E27FC236}">
                <a16:creationId xmlns:a16="http://schemas.microsoft.com/office/drawing/2014/main" id="{4ED2C4D6-8EEF-4F56-B42A-5C8F915A8F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3152001"/>
            <a:ext cx="12192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你知道吗</a:t>
            </a:r>
          </a:p>
        </p:txBody>
      </p:sp>
      <p:sp>
        <p:nvSpPr>
          <p:cNvPr id="3" name="PA-文本框 59">
            <a:extLst>
              <a:ext uri="{FF2B5EF4-FFF2-40B4-BE49-F238E27FC236}">
                <a16:creationId xmlns:a16="http://schemas.microsoft.com/office/drawing/2014/main" id="{641BE70D-7E6A-4D65-B347-3A626727814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52001"/>
            <a:ext cx="12192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你知道吗</a:t>
            </a:r>
          </a:p>
        </p:txBody>
      </p:sp>
    </p:spTree>
    <p:extLst>
      <p:ext uri="{BB962C8B-B14F-4D97-AF65-F5344CB8AC3E}">
        <p14:creationId xmlns:p14="http://schemas.microsoft.com/office/powerpoint/2010/main" val="1154177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0">
            <a:extLst>
              <a:ext uri="{FF2B5EF4-FFF2-40B4-BE49-F238E27FC236}">
                <a16:creationId xmlns:a16="http://schemas.microsoft.com/office/drawing/2014/main" id="{AFE295E8-1831-44D9-A78F-CF092786A9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928863"/>
            <a:ext cx="10160000" cy="100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9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知道吗</a:t>
            </a:r>
          </a:p>
        </p:txBody>
      </p:sp>
      <p:sp>
        <p:nvSpPr>
          <p:cNvPr id="4" name="PA-文本框 60">
            <a:extLst>
              <a:ext uri="{FF2B5EF4-FFF2-40B4-BE49-F238E27FC236}">
                <a16:creationId xmlns:a16="http://schemas.microsoft.com/office/drawing/2014/main" id="{1B889684-7A6E-438C-A742-633BDE60C5A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928863"/>
            <a:ext cx="10160000" cy="100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9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知道吗</a:t>
            </a:r>
          </a:p>
        </p:txBody>
      </p:sp>
      <p:sp>
        <p:nvSpPr>
          <p:cNvPr id="5" name="PA-文本框 60">
            <a:extLst>
              <a:ext uri="{FF2B5EF4-FFF2-40B4-BE49-F238E27FC236}">
                <a16:creationId xmlns:a16="http://schemas.microsoft.com/office/drawing/2014/main" id="{1A012681-DC47-4868-8545-040B7EB03E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928863"/>
            <a:ext cx="10160000" cy="100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知道吗</a:t>
            </a:r>
          </a:p>
        </p:txBody>
      </p:sp>
      <p:sp>
        <p:nvSpPr>
          <p:cNvPr id="2" name="PA-文本框 60">
            <a:extLst>
              <a:ext uri="{FF2B5EF4-FFF2-40B4-BE49-F238E27FC236}">
                <a16:creationId xmlns:a16="http://schemas.microsoft.com/office/drawing/2014/main" id="{618DA821-328A-49BB-A728-3A6042BE65A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928863"/>
            <a:ext cx="10160000" cy="100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9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知道吗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9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1">
            <a:extLst>
              <a:ext uri="{FF2B5EF4-FFF2-40B4-BE49-F238E27FC236}">
                <a16:creationId xmlns:a16="http://schemas.microsoft.com/office/drawing/2014/main" id="{6E21740C-2A0A-409E-A9DC-1C1F5DA4ECA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951947"/>
            <a:ext cx="7620000" cy="9541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6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今天</a:t>
            </a:r>
          </a:p>
        </p:txBody>
      </p:sp>
      <p:sp>
        <p:nvSpPr>
          <p:cNvPr id="4" name="PA-文本框 61">
            <a:extLst>
              <a:ext uri="{FF2B5EF4-FFF2-40B4-BE49-F238E27FC236}">
                <a16:creationId xmlns:a16="http://schemas.microsoft.com/office/drawing/2014/main" id="{59E70797-0E4A-46F9-ABFA-39C952635F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951947"/>
            <a:ext cx="7620000" cy="9541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6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今天</a:t>
            </a:r>
          </a:p>
        </p:txBody>
      </p:sp>
      <p:sp>
        <p:nvSpPr>
          <p:cNvPr id="2" name="PA-文本框 61">
            <a:extLst>
              <a:ext uri="{FF2B5EF4-FFF2-40B4-BE49-F238E27FC236}">
                <a16:creationId xmlns:a16="http://schemas.microsoft.com/office/drawing/2014/main" id="{248A83C2-D4C1-4F6C-A091-17A7ACA2B6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951947"/>
            <a:ext cx="7620000" cy="95410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今天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28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2">
            <a:extLst>
              <a:ext uri="{FF2B5EF4-FFF2-40B4-BE49-F238E27FC236}">
                <a16:creationId xmlns:a16="http://schemas.microsoft.com/office/drawing/2014/main" id="{8C125441-DB7A-4B75-926E-4669CC3D707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就是今天</a:t>
            </a:r>
          </a:p>
        </p:txBody>
      </p:sp>
      <p:sp>
        <p:nvSpPr>
          <p:cNvPr id="4" name="PA-文本框 62">
            <a:extLst>
              <a:ext uri="{FF2B5EF4-FFF2-40B4-BE49-F238E27FC236}">
                <a16:creationId xmlns:a16="http://schemas.microsoft.com/office/drawing/2014/main" id="{F11200BA-C781-48A6-8A94-829342D6E6F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就是今天</a:t>
            </a:r>
          </a:p>
        </p:txBody>
      </p:sp>
      <p:sp>
        <p:nvSpPr>
          <p:cNvPr id="5" name="PA-文本框 62">
            <a:extLst>
              <a:ext uri="{FF2B5EF4-FFF2-40B4-BE49-F238E27FC236}">
                <a16:creationId xmlns:a16="http://schemas.microsoft.com/office/drawing/2014/main" id="{88723E4C-D42A-4495-934F-76E242E866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就是今天</a:t>
            </a:r>
          </a:p>
        </p:txBody>
      </p:sp>
      <p:sp>
        <p:nvSpPr>
          <p:cNvPr id="2" name="PA-文本框 62">
            <a:extLst>
              <a:ext uri="{FF2B5EF4-FFF2-40B4-BE49-F238E27FC236}">
                <a16:creationId xmlns:a16="http://schemas.microsoft.com/office/drawing/2014/main" id="{3F31E897-B566-4256-AFD9-D41E8FD1D4A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就是今天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84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404 -0.00023 " pathEditMode="relative" rAng="0" ptsTypes="AA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64">
            <a:extLst>
              <a:ext uri="{FF2B5EF4-FFF2-40B4-BE49-F238E27FC236}">
                <a16:creationId xmlns:a16="http://schemas.microsoft.com/office/drawing/2014/main" id="{12C2D20C-F0E3-4894-A2D9-CB478045BCDF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  <p:pic>
        <p:nvPicPr>
          <p:cNvPr id="3" name="PA-图片 64">
            <a:extLst>
              <a:ext uri="{FF2B5EF4-FFF2-40B4-BE49-F238E27FC236}">
                <a16:creationId xmlns:a16="http://schemas.microsoft.com/office/drawing/2014/main" id="{85EA4550-4EE6-42F8-AE8C-343DC6237ADB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  <p:pic>
        <p:nvPicPr>
          <p:cNvPr id="4" name="PA-图片 64">
            <a:extLst>
              <a:ext uri="{FF2B5EF4-FFF2-40B4-BE49-F238E27FC236}">
                <a16:creationId xmlns:a16="http://schemas.microsoft.com/office/drawing/2014/main" id="{A2EB6C94-7E10-41BF-9A94-D554ED809E72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  <p:pic>
        <p:nvPicPr>
          <p:cNvPr id="5" name="PA-图片 64">
            <a:extLst>
              <a:ext uri="{FF2B5EF4-FFF2-40B4-BE49-F238E27FC236}">
                <a16:creationId xmlns:a16="http://schemas.microsoft.com/office/drawing/2014/main" id="{5FD821D5-EDCB-46B4-9EE8-DD488E099EDB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255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5">
            <a:extLst>
              <a:ext uri="{FF2B5EF4-FFF2-40B4-BE49-F238E27FC236}">
                <a16:creationId xmlns:a16="http://schemas.microsoft.com/office/drawing/2014/main" id="{9B964322-F422-4F25-AFCB-B49B30664B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090446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是你的生日啦</a:t>
            </a:r>
          </a:p>
        </p:txBody>
      </p:sp>
      <p:sp>
        <p:nvSpPr>
          <p:cNvPr id="4" name="PA-文本框 65">
            <a:extLst>
              <a:ext uri="{FF2B5EF4-FFF2-40B4-BE49-F238E27FC236}">
                <a16:creationId xmlns:a16="http://schemas.microsoft.com/office/drawing/2014/main" id="{36D560C8-2FA7-4C62-9044-301739F453A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090446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是你的生日啦</a:t>
            </a:r>
          </a:p>
        </p:txBody>
      </p:sp>
      <p:sp>
        <p:nvSpPr>
          <p:cNvPr id="2" name="PA-文本框 65">
            <a:extLst>
              <a:ext uri="{FF2B5EF4-FFF2-40B4-BE49-F238E27FC236}">
                <a16:creationId xmlns:a16="http://schemas.microsoft.com/office/drawing/2014/main" id="{1639C88D-A2AD-458F-A26E-F7207B81955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090446"/>
            <a:ext cx="12192000" cy="11695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是你的生日啦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09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00404 -0.00023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00378 0.00625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-0.00312 -0.00486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6">
            <a:extLst>
              <a:ext uri="{FF2B5EF4-FFF2-40B4-BE49-F238E27FC236}">
                <a16:creationId xmlns:a16="http://schemas.microsoft.com/office/drawing/2014/main" id="{C17E218F-F079-4AFC-A6BC-4CC735EB5FD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6000" y="2921169"/>
            <a:ext cx="10160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4" name="PA-文本框 66">
            <a:extLst>
              <a:ext uri="{FF2B5EF4-FFF2-40B4-BE49-F238E27FC236}">
                <a16:creationId xmlns:a16="http://schemas.microsoft.com/office/drawing/2014/main" id="{2B047F6E-445D-4768-B719-8F26EC03404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2921169"/>
            <a:ext cx="10160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5" name="PA-文本框 66">
            <a:extLst>
              <a:ext uri="{FF2B5EF4-FFF2-40B4-BE49-F238E27FC236}">
                <a16:creationId xmlns:a16="http://schemas.microsoft.com/office/drawing/2014/main" id="{38CF3B28-68B8-4377-A46D-E1A8A7A4CCE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6000" y="2921169"/>
            <a:ext cx="10160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  <p:sp>
        <p:nvSpPr>
          <p:cNvPr id="2" name="PA-文本框 66">
            <a:extLst>
              <a:ext uri="{FF2B5EF4-FFF2-40B4-BE49-F238E27FC236}">
                <a16:creationId xmlns:a16="http://schemas.microsoft.com/office/drawing/2014/main" id="{5F5F5AB0-238C-41C2-96F5-D943810E946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6000" y="2921169"/>
            <a:ext cx="10160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好兄弟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03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7">
            <a:extLst>
              <a:ext uri="{FF2B5EF4-FFF2-40B4-BE49-F238E27FC236}">
                <a16:creationId xmlns:a16="http://schemas.microsoft.com/office/drawing/2014/main" id="{2D720619-C383-4D98-AAED-F6F7151FC9A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</a:t>
            </a:r>
          </a:p>
        </p:txBody>
      </p:sp>
      <p:sp>
        <p:nvSpPr>
          <p:cNvPr id="4" name="PA-文本框 67">
            <a:extLst>
              <a:ext uri="{FF2B5EF4-FFF2-40B4-BE49-F238E27FC236}">
                <a16:creationId xmlns:a16="http://schemas.microsoft.com/office/drawing/2014/main" id="{72D91612-0F2A-40DB-A4F4-11E04F0DF47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</a:t>
            </a:r>
          </a:p>
        </p:txBody>
      </p:sp>
      <p:sp>
        <p:nvSpPr>
          <p:cNvPr id="5" name="PA-文本框 67">
            <a:extLst>
              <a:ext uri="{FF2B5EF4-FFF2-40B4-BE49-F238E27FC236}">
                <a16:creationId xmlns:a16="http://schemas.microsoft.com/office/drawing/2014/main" id="{3AE41414-29B0-4406-B31D-ABC6116364F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</a:t>
            </a:r>
          </a:p>
        </p:txBody>
      </p:sp>
      <p:sp>
        <p:nvSpPr>
          <p:cNvPr id="2" name="PA-文本框 67">
            <a:extLst>
              <a:ext uri="{FF2B5EF4-FFF2-40B4-BE49-F238E27FC236}">
                <a16:creationId xmlns:a16="http://schemas.microsoft.com/office/drawing/2014/main" id="{A11BE3D4-175A-48A8-9706-A1C8EB01CD7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805752"/>
            <a:ext cx="7620000" cy="12464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5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962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8">
            <a:extLst>
              <a:ext uri="{FF2B5EF4-FFF2-40B4-BE49-F238E27FC236}">
                <a16:creationId xmlns:a16="http://schemas.microsoft.com/office/drawing/2014/main" id="{ECFD6C25-9FCB-4726-9BA6-578482B5880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快乐</a:t>
            </a:r>
          </a:p>
        </p:txBody>
      </p:sp>
      <p:sp>
        <p:nvSpPr>
          <p:cNvPr id="4" name="PA-文本框 68">
            <a:extLst>
              <a:ext uri="{FF2B5EF4-FFF2-40B4-BE49-F238E27FC236}">
                <a16:creationId xmlns:a16="http://schemas.microsoft.com/office/drawing/2014/main" id="{ECD75E79-2687-4A62-AE8E-8514619B08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快乐</a:t>
            </a:r>
          </a:p>
        </p:txBody>
      </p:sp>
      <p:sp>
        <p:nvSpPr>
          <p:cNvPr id="2" name="PA-文本框 68">
            <a:extLst>
              <a:ext uri="{FF2B5EF4-FFF2-40B4-BE49-F238E27FC236}">
                <a16:creationId xmlns:a16="http://schemas.microsoft.com/office/drawing/2014/main" id="{3C81E7D3-B8DC-434A-AC81-20BEEE83FD1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3028891"/>
            <a:ext cx="7620000" cy="8002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6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快乐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592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5">
            <a:extLst>
              <a:ext uri="{FF2B5EF4-FFF2-40B4-BE49-F238E27FC236}">
                <a16:creationId xmlns:a16="http://schemas.microsoft.com/office/drawing/2014/main" id="{56ADDB93-502C-457B-8E1C-3DBA8D54E5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261088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我的好兄弟</a:t>
            </a:r>
          </a:p>
        </p:txBody>
      </p:sp>
      <p:sp>
        <p:nvSpPr>
          <p:cNvPr id="4" name="PA-文本框 5">
            <a:extLst>
              <a:ext uri="{FF2B5EF4-FFF2-40B4-BE49-F238E27FC236}">
                <a16:creationId xmlns:a16="http://schemas.microsoft.com/office/drawing/2014/main" id="{D80A1AF1-C7ED-494C-9F85-4B256BC7737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261088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我的好兄弟</a:t>
            </a:r>
          </a:p>
        </p:txBody>
      </p:sp>
      <p:sp>
        <p:nvSpPr>
          <p:cNvPr id="2" name="PA-文本框 5">
            <a:extLst>
              <a:ext uri="{FF2B5EF4-FFF2-40B4-BE49-F238E27FC236}">
                <a16:creationId xmlns:a16="http://schemas.microsoft.com/office/drawing/2014/main" id="{BD0CB18F-D2C4-40D8-964E-557210184C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2610885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我的好兄弟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1785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9">
            <a:extLst>
              <a:ext uri="{FF2B5EF4-FFF2-40B4-BE49-F238E27FC236}">
                <a16:creationId xmlns:a16="http://schemas.microsoft.com/office/drawing/2014/main" id="{07B304DB-AC85-48A9-AA6C-057D40BD5B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21223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  <p:sp>
        <p:nvSpPr>
          <p:cNvPr id="3" name="PA-文本框 69">
            <a:extLst>
              <a:ext uri="{FF2B5EF4-FFF2-40B4-BE49-F238E27FC236}">
                <a16:creationId xmlns:a16="http://schemas.microsoft.com/office/drawing/2014/main" id="{D17A731D-CF44-4E0E-9F12-D70ACEE5C0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121223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  <p:sp>
        <p:nvSpPr>
          <p:cNvPr id="4" name="PA-文本框 69">
            <a:extLst>
              <a:ext uri="{FF2B5EF4-FFF2-40B4-BE49-F238E27FC236}">
                <a16:creationId xmlns:a16="http://schemas.microsoft.com/office/drawing/2014/main" id="{D93452F8-8D08-42D4-9DD2-7D75731BBA9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121223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  <p:sp>
        <p:nvSpPr>
          <p:cNvPr id="5" name="PA-文本框 69">
            <a:extLst>
              <a:ext uri="{FF2B5EF4-FFF2-40B4-BE49-F238E27FC236}">
                <a16:creationId xmlns:a16="http://schemas.microsoft.com/office/drawing/2014/main" id="{AB2E2B47-541F-45AC-82EA-3D311331E58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0" y="3121223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048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70">
            <a:extLst>
              <a:ext uri="{FF2B5EF4-FFF2-40B4-BE49-F238E27FC236}">
                <a16:creationId xmlns:a16="http://schemas.microsoft.com/office/drawing/2014/main" id="{5B02D5E5-8BAC-4FC6-8D5F-43D29FD4FA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  <p:sp>
        <p:nvSpPr>
          <p:cNvPr id="4" name="PA-文本框 70">
            <a:extLst>
              <a:ext uri="{FF2B5EF4-FFF2-40B4-BE49-F238E27FC236}">
                <a16:creationId xmlns:a16="http://schemas.microsoft.com/office/drawing/2014/main" id="{389F8C60-F6D9-4513-B01E-69B5B1C567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  <p:sp>
        <p:nvSpPr>
          <p:cNvPr id="2" name="PA-文本框 70">
            <a:extLst>
              <a:ext uri="{FF2B5EF4-FFF2-40B4-BE49-F238E27FC236}">
                <a16:creationId xmlns:a16="http://schemas.microsoft.com/office/drawing/2014/main" id="{43C20409-339C-4629-8EA9-6ADAFFB9184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3144307"/>
            <a:ext cx="1219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生日快乐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130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404 -0.00023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378 0.00625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0312 -0.00486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">
            <a:extLst>
              <a:ext uri="{FF2B5EF4-FFF2-40B4-BE49-F238E27FC236}">
                <a16:creationId xmlns:a16="http://schemas.microsoft.com/office/drawing/2014/main" id="{874BF6FF-EFE6-4AB9-A959-DB3F2204684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FB2B5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兄弟</a:t>
            </a:r>
          </a:p>
        </p:txBody>
      </p:sp>
      <p:sp>
        <p:nvSpPr>
          <p:cNvPr id="4" name="PA-文本框 6">
            <a:extLst>
              <a:ext uri="{FF2B5EF4-FFF2-40B4-BE49-F238E27FC236}">
                <a16:creationId xmlns:a16="http://schemas.microsoft.com/office/drawing/2014/main" id="{70E80661-6DE5-4F95-9A52-355344FAD9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24F4E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兄弟</a:t>
            </a:r>
          </a:p>
        </p:txBody>
      </p:sp>
      <p:sp>
        <p:nvSpPr>
          <p:cNvPr id="5" name="PA-文本框 6">
            <a:extLst>
              <a:ext uri="{FF2B5EF4-FFF2-40B4-BE49-F238E27FC236}">
                <a16:creationId xmlns:a16="http://schemas.microsoft.com/office/drawing/2014/main" id="{C248904F-27F0-40E4-AAF5-F066E7A6293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兄弟</a:t>
            </a:r>
          </a:p>
        </p:txBody>
      </p:sp>
      <p:sp>
        <p:nvSpPr>
          <p:cNvPr id="2" name="PA-文本框 6">
            <a:extLst>
              <a:ext uri="{FF2B5EF4-FFF2-40B4-BE49-F238E27FC236}">
                <a16:creationId xmlns:a16="http://schemas.microsoft.com/office/drawing/2014/main" id="{8468C8FD-4E27-4A5A-A7D4-24E438F06A8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975029"/>
            <a:ext cx="7620000" cy="9079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3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兄弟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71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>
            <a:extLst>
              <a:ext uri="{FF2B5EF4-FFF2-40B4-BE49-F238E27FC236}">
                <a16:creationId xmlns:a16="http://schemas.microsoft.com/office/drawing/2014/main" id="{C6042AFB-94D2-4A1D-9AB6-8E051DF85212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6" name="PA-图片 5">
            <a:extLst>
              <a:ext uri="{FF2B5EF4-FFF2-40B4-BE49-F238E27FC236}">
                <a16:creationId xmlns:a16="http://schemas.microsoft.com/office/drawing/2014/main" id="{72E1D7C4-A462-4A28-A8E5-9F58E266617C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7" name="PA-图片 8">
            <a:extLst>
              <a:ext uri="{FF2B5EF4-FFF2-40B4-BE49-F238E27FC236}">
                <a16:creationId xmlns:a16="http://schemas.microsoft.com/office/drawing/2014/main" id="{ADE084DE-E542-4FC7-A206-C7B908068157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pic>
        <p:nvPicPr>
          <p:cNvPr id="2" name="PA-图片 8">
            <a:extLst>
              <a:ext uri="{FF2B5EF4-FFF2-40B4-BE49-F238E27FC236}">
                <a16:creationId xmlns:a16="http://schemas.microsoft.com/office/drawing/2014/main" id="{73C609EB-8C38-4E49-BFFB-15F19EA55BEF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448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9">
            <a:extLst>
              <a:ext uri="{FF2B5EF4-FFF2-40B4-BE49-F238E27FC236}">
                <a16:creationId xmlns:a16="http://schemas.microsoft.com/office/drawing/2014/main" id="{D9AE58BA-34B8-476E-92E1-3DBD2EAA201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6000" y="2913474"/>
            <a:ext cx="762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那年</a:t>
            </a:r>
          </a:p>
        </p:txBody>
      </p:sp>
      <p:sp>
        <p:nvSpPr>
          <p:cNvPr id="3" name="PA-文本框 9">
            <a:extLst>
              <a:ext uri="{FF2B5EF4-FFF2-40B4-BE49-F238E27FC236}">
                <a16:creationId xmlns:a16="http://schemas.microsoft.com/office/drawing/2014/main" id="{F670D869-4E7F-4B3D-B048-E9C7A7EDA71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6000" y="2913474"/>
            <a:ext cx="762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那年</a:t>
            </a:r>
          </a:p>
        </p:txBody>
      </p:sp>
      <p:sp>
        <p:nvSpPr>
          <p:cNvPr id="4" name="PA-文本框 9">
            <a:extLst>
              <a:ext uri="{FF2B5EF4-FFF2-40B4-BE49-F238E27FC236}">
                <a16:creationId xmlns:a16="http://schemas.microsoft.com/office/drawing/2014/main" id="{90A6E0C2-5374-4147-A3EC-7D2304B5F23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86000" y="2913474"/>
            <a:ext cx="762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那年</a:t>
            </a:r>
          </a:p>
        </p:txBody>
      </p:sp>
      <p:sp>
        <p:nvSpPr>
          <p:cNvPr id="5" name="PA-文本框 9">
            <a:extLst>
              <a:ext uri="{FF2B5EF4-FFF2-40B4-BE49-F238E27FC236}">
                <a16:creationId xmlns:a16="http://schemas.microsoft.com/office/drawing/2014/main" id="{921B2464-5878-457B-951A-DB8E823232A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86000" y="2913474"/>
            <a:ext cx="7620000" cy="1031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61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那年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740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6970946441"/>
  <p:tag name="SCENECOLOR-TEXT" val="Color_Theme"/>
  <p:tag name="SCENECOLOR-TEXT-VALUE" val="1"/>
  <p:tag name="RESOURCEID" val="636623336970966442"/>
  <p:tag name="SCENEID" val="Unkown"/>
  <p:tag name="SCENELINKIDS" val="2|3|4"/>
  <p:tag name="ANIMSTRING" val="294b7bf317c2d9e0d18e1bd24cbfd04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4723521"/>
  <p:tag name="SCENECOLOR-TEXT" val="Color_Theme"/>
  <p:tag name="SCENECOLOR-TEXT-VALUE" val="2"/>
  <p:tag name="RESOURCEID" val="636623337094753522"/>
  <p:tag name="SCENEID" val="Unkown"/>
  <p:tag name="SCENELINKIDS" val="2|3|4|5"/>
  <p:tag name="ANIMSTRING" val="bd1cf8d96bd1daa01138426dbf6166dd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4723521"/>
  <p:tag name="SCENECOLOR-TEXT" val="Color_Theme"/>
  <p:tag name="SCENECOLOR-TEXT-VALUE" val="3"/>
  <p:tag name="RESOURCEID" val="636623337094753522"/>
  <p:tag name="SCENEID" val="Unkown"/>
  <p:tag name="SCENELINKIDS" val="2|3|4|5"/>
  <p:tag name="ANIMSTRING" val="bd1cf8d96bd1daa01138426dbf6166dd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094723521"/>
  <p:tag name="SCENECOLOR-TEXT" val="Color_Theme"/>
  <p:tag name="SCENECOLOR-TEXT-VALUE" val="1"/>
  <p:tag name="RESOURCEID" val="636623337094753522"/>
  <p:tag name="SCENEID" val="Unkown"/>
  <p:tag name="SCENELINKIDS" val="2|3|4|5"/>
  <p:tag name="ANIMSTRING" val="bd1cf8d96bd1daa01138426dbf6166dd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4723521"/>
  <p:tag name="SCENECOLOR-TEXT" val="Color_Theme"/>
  <p:tag name="SCENECOLOR-TEXT-VALUE" val="1"/>
  <p:tag name="RESOURCEID" val="636623337094753522"/>
  <p:tag name="SCENEID" val="Unkown"/>
  <p:tag name="SCENELINKIDS" val="2|3|4|5"/>
  <p:tag name="ANIMSTRING" val="bd1cf8d96bd1daa01138426dbf6166d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5233550"/>
  <p:tag name="SCENECOLOR-TEXT" val="Color_Theme"/>
  <p:tag name="SCENECOLOR-TEXT-VALUE" val="2"/>
  <p:tag name="RESOURCEID" val="636623337095253551"/>
  <p:tag name="SCENEID" val="Unkown"/>
  <p:tag name="SCENELINKIDS" val="2|3|4"/>
  <p:tag name="ANIMSTRING" val="294b7bf317c2d9e0d18e1bd24cbfd0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5233550"/>
  <p:tag name="SCENECOLOR-TEXT" val="Color_Theme"/>
  <p:tag name="SCENECOLOR-TEXT-VALUE" val="3"/>
  <p:tag name="RESOURCEID" val="636623337095253551"/>
  <p:tag name="SCENEID" val="Unkown"/>
  <p:tag name="SCENELINKIDS" val="2|3|4"/>
  <p:tag name="ANIMSTRING" val="294b7bf317c2d9e0d18e1bd24cbfd04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5233550"/>
  <p:tag name="SCENECOLOR-TEXT" val="Color_Theme"/>
  <p:tag name="SCENECOLOR-TEXT-VALUE" val="1"/>
  <p:tag name="RESOURCEID" val="636623337095253551"/>
  <p:tag name="SCENEID" val="Unkown"/>
  <p:tag name="SCENELINKIDS" val="2|3|4"/>
  <p:tag name="ANIMSTRING" val="294b7bf317c2d9e0d18e1bd24cbfd04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5823583"/>
  <p:tag name="SCENECOLOR-TEXT" val="Color_Theme"/>
  <p:tag name="SCENECOLOR-TEXT-VALUE" val="2"/>
  <p:tag name="RESOURCEID" val="636623337095853585"/>
  <p:tag name="SCENEID" val="Unkown"/>
  <p:tag name="SCENELINKIDS" val="2|3|4|5"/>
  <p:tag name="ANIMSTRING" val="bd1cf8d96bd1daa01138426dbf6166dd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5823583"/>
  <p:tag name="SCENECOLOR-TEXT" val="Color_Theme"/>
  <p:tag name="SCENECOLOR-TEXT-VALUE" val="3"/>
  <p:tag name="RESOURCEID" val="636623337095853585"/>
  <p:tag name="SCENEID" val="Unkown"/>
  <p:tag name="SCENELINKIDS" val="2|3|4|5"/>
  <p:tag name="ANIMSTRING" val="bd1cf8d96bd1daa01138426dbf6166dd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095823583"/>
  <p:tag name="SCENECOLOR-TEXT" val="Color_Theme"/>
  <p:tag name="SCENECOLOR-TEXT-VALUE" val="1"/>
  <p:tag name="RESOURCEID" val="636623337095853585"/>
  <p:tag name="SCENEID" val="Unkown"/>
  <p:tag name="SCENELINKIDS" val="2|3|4|5"/>
  <p:tag name="ANIMSTRING" val="bd1cf8d96bd1daa01138426dbf6166dd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5823583"/>
  <p:tag name="SCENECOLOR-TEXT" val="Color_Theme"/>
  <p:tag name="SCENECOLOR-TEXT-VALUE" val="1"/>
  <p:tag name="RESOURCEID" val="636623337095853585"/>
  <p:tag name="SCENEID" val="Unkown"/>
  <p:tag name="SCENELINKIDS" val="2|3|4|5"/>
  <p:tag name="ANIMSTRING" val="bd1cf8d96bd1daa01138426dbf6166dd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6443619"/>
  <p:tag name="SCENECOLOR-TEXT" val="Color_Theme"/>
  <p:tag name="SCENECOLOR-TEXT-VALUE" val="2"/>
  <p:tag name="RESOURCEID" val="636623337096473621"/>
  <p:tag name="SCENEID" val="Unkown"/>
  <p:tag name="SCENELINKIDS" val="2|3|4|5"/>
  <p:tag name="ANIMSTRING" val="bd1cf8d96bd1daa01138426dbf6166dd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6443619"/>
  <p:tag name="SCENECOLOR-TEXT" val="Color_Theme"/>
  <p:tag name="SCENECOLOR-TEXT-VALUE" val="3"/>
  <p:tag name="RESOURCEID" val="636623337096473621"/>
  <p:tag name="SCENEID" val="Unkown"/>
  <p:tag name="SCENELINKIDS" val="2|3|4|5"/>
  <p:tag name="ANIMSTRING" val="bd1cf8d96bd1daa01138426dbf6166dd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096443619"/>
  <p:tag name="SCENECOLOR-TEXT" val="Color_Theme"/>
  <p:tag name="SCENECOLOR-TEXT-VALUE" val="1"/>
  <p:tag name="RESOURCEID" val="636623337096473621"/>
  <p:tag name="SCENEID" val="Unkown"/>
  <p:tag name="SCENELINKIDS" val="2|3|4|5"/>
  <p:tag name="ANIMSTRING" val="bd1cf8d96bd1daa01138426dbf6166dd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6443619"/>
  <p:tag name="SCENECOLOR-TEXT" val="Color_Theme"/>
  <p:tag name="SCENECOLOR-TEXT-VALUE" val="1"/>
  <p:tag name="RESOURCEID" val="636623337096473621"/>
  <p:tag name="SCENEID" val="Unkown"/>
  <p:tag name="SCENELINKIDS" val="2|3|4|5"/>
  <p:tag name="ANIMSTRING" val="bd1cf8d96bd1daa01138426dbf6166d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6971846492"/>
  <p:tag name="SCENECOLOR-TEXT" val="Color_Theme"/>
  <p:tag name="SCENECOLOR-TEXT-VALUE" val="2"/>
  <p:tag name="RESOURCEID" val="636623336971876494"/>
  <p:tag name="SCENEID" val="Unkown"/>
  <p:tag name="SCENELINKIDS" val="2|3|4|5"/>
  <p:tag name="ANIMSTRING" val="bd1cf8d96bd1daa01138426dbf6166dd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6983650"/>
  <p:tag name="SCENECOLOR-TEXT" val="Color_Theme"/>
  <p:tag name="SCENECOLOR-TEXT-VALUE" val="2"/>
  <p:tag name="RESOURCEID" val="636623337097013652"/>
  <p:tag name="SCENEID" val="Unkown"/>
  <p:tag name="SCENELINKIDS" val="2|3|4"/>
  <p:tag name="ANIMSTRING" val="294b7bf317c2d9e0d18e1bd24cbfd04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6983650"/>
  <p:tag name="SCENECOLOR-TEXT" val="Color_Theme"/>
  <p:tag name="SCENECOLOR-TEXT-VALUE" val="3"/>
  <p:tag name="RESOURCEID" val="636623337097013652"/>
  <p:tag name="SCENEID" val="Unkown"/>
  <p:tag name="SCENELINKIDS" val="2|3|4"/>
  <p:tag name="ANIMSTRING" val="294b7bf317c2d9e0d18e1bd24cbfd04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6983650"/>
  <p:tag name="SCENECOLOR-TEXT" val="Color_Theme"/>
  <p:tag name="SCENECOLOR-TEXT-VALUE" val="1"/>
  <p:tag name="RESOURCEID" val="636623337097013652"/>
  <p:tag name="SCENEID" val="Unkown"/>
  <p:tag name="SCENELINKIDS" val="2|3|4"/>
  <p:tag name="ANIMSTRING" val="294b7bf317c2d9e0d18e1bd24cbfd04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97253665"/>
  <p:tag name="RESOURCEID" val="636623337097263666"/>
  <p:tag name="SCENEID" val="Unkown"/>
  <p:tag name="SCENELINKIDS" val="2|3|4|5"/>
  <p:tag name="ANIMSTRING" val="97dc195e9db14a91331b8d825796bfd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253665"/>
  <p:tag name="RESOURCEID" val="636623337097263666"/>
  <p:tag name="SCENEID" val="Unkown"/>
  <p:tag name="SCENELINKIDS" val="2|3|4|5"/>
  <p:tag name="ANIMSTRING" val="97dc195e9db14a91331b8d825796bfd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253665"/>
  <p:tag name="RESOURCEID" val="636623337097263666"/>
  <p:tag name="SCENEID" val="Unkown"/>
  <p:tag name="SCENELINKIDS" val="2|3|4|5"/>
  <p:tag name="ANIMSTRING" val="97dc195e9db14a91331b8d825796bfd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253665"/>
  <p:tag name="RESOURCEID" val="636623337097263666"/>
  <p:tag name="SCENEID" val="Unkown"/>
  <p:tag name="SCENELINKIDS" val="2|3|4|5"/>
  <p:tag name="ANIMSTRING" val="97dc195e9db14a91331b8d825796bfd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6971846492"/>
  <p:tag name="SCENECOLOR-TEXT" val="Color_Theme"/>
  <p:tag name="SCENECOLOR-TEXT-VALUE" val="3"/>
  <p:tag name="RESOURCEID" val="636623336971876494"/>
  <p:tag name="SCENEID" val="Unkown"/>
  <p:tag name="SCENELINKIDS" val="2|3|4|5"/>
  <p:tag name="ANIMSTRING" val="bd1cf8d96bd1daa01138426dbf6166dd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97543682"/>
  <p:tag name="RESOURCEID" val="636623337097563683"/>
  <p:tag name="SCENEID" val="Unkown"/>
  <p:tag name="SCENELINKIDS" val="2|3|4|5"/>
  <p:tag name="ANIMSTRING" val="97dc195e9db14a91331b8d825796bfd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543682"/>
  <p:tag name="RESOURCEID" val="636623337097563683"/>
  <p:tag name="SCENEID" val="Unkown"/>
  <p:tag name="SCENELINKIDS" val="2|3|4|5"/>
  <p:tag name="ANIMSTRING" val="97dc195e9db14a91331b8d825796bfd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543682"/>
  <p:tag name="RESOURCEID" val="636623337097563683"/>
  <p:tag name="SCENEID" val="Unkown"/>
  <p:tag name="SCENELINKIDS" val="2|3|4|5"/>
  <p:tag name="ANIMSTRING" val="97dc195e9db14a91331b8d825796bfd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7543682"/>
  <p:tag name="RESOURCEID" val="636623337097563683"/>
  <p:tag name="SCENEID" val="Unkown"/>
  <p:tag name="SCENELINKIDS" val="2|3|4|5"/>
  <p:tag name="ANIMSTRING" val="97dc195e9db14a91331b8d825796bfd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SHNUM" val="true"/>
  <p:tag name="PA" val="v4.3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SHNUM" val="true"/>
  <p:tag name="PA" val="v4.3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SHNUM" val="true"/>
  <p:tag name="PA" val="v4.3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98083713"/>
  <p:tag name="RESOURCEID" val="636623337098103714"/>
  <p:tag name="SCENEID" val="Unkown"/>
  <p:tag name="SCENELINKIDS" val="2|3|4|5"/>
  <p:tag name="ANIMSTRING" val="97dc195e9db14a91331b8d825796bfd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8083713"/>
  <p:tag name="RESOURCEID" val="636623337098103714"/>
  <p:tag name="SCENEID" val="Unkown"/>
  <p:tag name="SCENELINKIDS" val="2|3|4|5"/>
  <p:tag name="ANIMSTRING" val="97dc195e9db14a91331b8d825796bfd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6971846492"/>
  <p:tag name="SCENECOLOR-TEXT" val="Color_Theme"/>
  <p:tag name="SCENECOLOR-TEXT-VALUE" val="1"/>
  <p:tag name="RESOURCEID" val="636623336971876494"/>
  <p:tag name="SCENEID" val="Unkown"/>
  <p:tag name="SCENELINKIDS" val="2|3|4|5"/>
  <p:tag name="ANIMSTRING" val="bd1cf8d96bd1daa01138426dbf6166dd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8083713"/>
  <p:tag name="RESOURCEID" val="636623337098103714"/>
  <p:tag name="SCENEID" val="Unkown"/>
  <p:tag name="SCENELINKIDS" val="2|3|4|5"/>
  <p:tag name="ANIMSTRING" val="97dc195e9db14a91331b8d825796bfd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8083713"/>
  <p:tag name="RESOURCEID" val="636623337098103714"/>
  <p:tag name="SCENEID" val="Unkown"/>
  <p:tag name="SCENELINKIDS" val="2|3|4|5"/>
  <p:tag name="ANIMSTRING" val="97dc195e9db14a91331b8d825796bfd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8353728"/>
  <p:tag name="SCENECOLOR-TEXT" val="Color_Theme"/>
  <p:tag name="SCENECOLOR-TEXT-VALUE" val="2"/>
  <p:tag name="RESOURCEID" val="636623337098393730"/>
  <p:tag name="SCENEID" val="Unkown"/>
  <p:tag name="SCENELINKIDS" val="2|3|4"/>
  <p:tag name="ANIMSTRING" val="294b7bf317c2d9e0d18e1bd24cbfd04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8353728"/>
  <p:tag name="SCENECOLOR-TEXT" val="Color_Theme"/>
  <p:tag name="SCENECOLOR-TEXT-VALUE" val="3"/>
  <p:tag name="RESOURCEID" val="636623337098393730"/>
  <p:tag name="SCENEID" val="Unkown"/>
  <p:tag name="SCENELINKIDS" val="2|3|4"/>
  <p:tag name="ANIMSTRING" val="294b7bf317c2d9e0d18e1bd24cbfd04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8353728"/>
  <p:tag name="SCENECOLOR-TEXT" val="Color_Theme"/>
  <p:tag name="SCENECOLOR-TEXT-VALUE" val="1"/>
  <p:tag name="RESOURCEID" val="636623337098393730"/>
  <p:tag name="SCENEID" val="Unkown"/>
  <p:tag name="SCENELINKIDS" val="2|3|4"/>
  <p:tag name="ANIMSTRING" val="294b7bf317c2d9e0d18e1bd24cbfd0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9123772"/>
  <p:tag name="SCENECOLOR-TEXT" val="Color_Theme"/>
  <p:tag name="SCENECOLOR-TEXT-VALUE" val="2"/>
  <p:tag name="RESOURCEID" val="636623337099163775"/>
  <p:tag name="SCENEID" val="Unkown"/>
  <p:tag name="SCENELINKIDS" val="2|3|4|5"/>
  <p:tag name="ANIMSTRING" val="bd1cf8d96bd1daa01138426dbf6166dd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9123772"/>
  <p:tag name="SCENECOLOR-TEXT" val="Color_Theme"/>
  <p:tag name="SCENECOLOR-TEXT-VALUE" val="3"/>
  <p:tag name="RESOURCEID" val="636623337099163775"/>
  <p:tag name="SCENEID" val="Unkown"/>
  <p:tag name="SCENELINKIDS" val="2|3|4|5"/>
  <p:tag name="ANIMSTRING" val="bd1cf8d96bd1daa01138426dbf6166dd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099123772"/>
  <p:tag name="SCENECOLOR-TEXT" val="Color_Theme"/>
  <p:tag name="SCENECOLOR-TEXT-VALUE" val="1"/>
  <p:tag name="RESOURCEID" val="636623337099163775"/>
  <p:tag name="SCENEID" val="Unkown"/>
  <p:tag name="SCENELINKIDS" val="2|3|4|5"/>
  <p:tag name="ANIMSTRING" val="bd1cf8d96bd1daa01138426dbf6166d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6971846492"/>
  <p:tag name="SCENECOLOR-TEXT" val="Color_Theme"/>
  <p:tag name="SCENECOLOR-TEXT-VALUE" val="1"/>
  <p:tag name="RESOURCEID" val="636623336971876494"/>
  <p:tag name="SCENEID" val="Unkown"/>
  <p:tag name="SCENELINKIDS" val="2|3|4|5"/>
  <p:tag name="ANIMSTRING" val="bd1cf8d96bd1daa01138426dbf6166dd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9123772"/>
  <p:tag name="SCENECOLOR-TEXT" val="Color_Theme"/>
  <p:tag name="SCENECOLOR-TEXT-VALUE" val="1"/>
  <p:tag name="RESOURCEID" val="636623337099163775"/>
  <p:tag name="SCENEID" val="Unkown"/>
  <p:tag name="SCENELINKIDS" val="2|3|4|5"/>
  <p:tag name="ANIMSTRING" val="bd1cf8d96bd1daa01138426dbf6166dd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99453791"/>
  <p:tag name="RESOURCEID" val="636623337099473792"/>
  <p:tag name="SCENEID" val="Unkown"/>
  <p:tag name="SCENELINKIDS" val="2|3|4|5"/>
  <p:tag name="ANIMSTRING" val="97dc195e9db14a91331b8d825796bfd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9453791"/>
  <p:tag name="RESOURCEID" val="636623337099473792"/>
  <p:tag name="SCENEID" val="Unkown"/>
  <p:tag name="SCENELINKIDS" val="2|3|4|5"/>
  <p:tag name="ANIMSTRING" val="97dc195e9db14a91331b8d825796bfd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9453791"/>
  <p:tag name="RESOURCEID" val="636623337099473792"/>
  <p:tag name="SCENEID" val="Unkown"/>
  <p:tag name="SCENELINKIDS" val="2|3|4|5"/>
  <p:tag name="ANIMSTRING" val="97dc195e9db14a91331b8d825796bfd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99453791"/>
  <p:tag name="RESOURCEID" val="636623337099473792"/>
  <p:tag name="SCENEID" val="Unkown"/>
  <p:tag name="SCENELINKIDS" val="2|3|4|5"/>
  <p:tag name="ANIMSTRING" val="97dc195e9db14a91331b8d825796bfd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9723807"/>
  <p:tag name="SCENECOLOR-TEXT" val="Color_Theme"/>
  <p:tag name="SCENECOLOR-TEXT-VALUE" val="2"/>
  <p:tag name="RESOURCEID" val="636623337099753808"/>
  <p:tag name="SCENEID" val="Unkown"/>
  <p:tag name="SCENELINKIDS" val="2|3|4"/>
  <p:tag name="ANIMSTRING" val="294b7bf317c2d9e0d18e1bd24cbfd04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9723807"/>
  <p:tag name="SCENECOLOR-TEXT" val="Color_Theme"/>
  <p:tag name="SCENECOLOR-TEXT-VALUE" val="3"/>
  <p:tag name="RESOURCEID" val="636623337099753808"/>
  <p:tag name="SCENEID" val="Unkown"/>
  <p:tag name="SCENELINKIDS" val="2|3|4"/>
  <p:tag name="ANIMSTRING" val="294b7bf317c2d9e0d18e1bd24cbfd04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9723807"/>
  <p:tag name="SCENECOLOR-TEXT" val="Color_Theme"/>
  <p:tag name="SCENECOLOR-TEXT-VALUE" val="1"/>
  <p:tag name="RESOURCEID" val="636623337099753808"/>
  <p:tag name="SCENEID" val="Unkown"/>
  <p:tag name="SCENELINKIDS" val="2|3|4"/>
  <p:tag name="ANIMSTRING" val="294b7bf317c2d9e0d18e1bd24cbfd04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7120234980"/>
  <p:tag name="RESOURCEID" val="636623337120244980"/>
  <p:tag name="SCENEID" val="Unkown"/>
  <p:tag name="SCENELINKIDS" val="2|4|6|7"/>
  <p:tag name="ANIMSTRING" val="bd1cf8d96bd1daa01138426dbf6166dd"/>
  <p:tag name="PA" val="v4.3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7120234980"/>
  <p:tag name="RESOURCEID" val="636623337120244980"/>
  <p:tag name="SCENEID" val="Unkown"/>
  <p:tag name="SCENELINKIDS" val="2|4|6|7"/>
  <p:tag name="ANIMSTRING" val="bd1cf8d96bd1daa01138426dbf6166dd"/>
  <p:tag name="PA" val="v4.3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7120234980"/>
  <p:tag name="RESOURCEID" val="636623337120244980"/>
  <p:tag name="SCENEID" val="Unkown"/>
  <p:tag name="SCENELINKIDS" val="2|4|6|7"/>
  <p:tag name="ANIMSTRING" val="bd1cf8d96bd1daa01138426dbf6166dd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7120234980"/>
  <p:tag name="RESOURCEID" val="636623337120244980"/>
  <p:tag name="SCENEID" val="Unkown"/>
  <p:tag name="SCENELINKIDS" val="2|4|6|7"/>
  <p:tag name="ANIMSTRING" val="bd1cf8d96bd1daa01138426dbf6166dd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0484994"/>
  <p:tag name="RESOURCEID" val="636623337120494995"/>
  <p:tag name="SCENEID" val="Unkown"/>
  <p:tag name="SCENELINKIDS" val="2|3|4|5"/>
  <p:tag name="ANIMSTRING" val="97dc195e9db14a91331b8d825796bfd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0484994"/>
  <p:tag name="RESOURCEID" val="636623337120494995"/>
  <p:tag name="SCENEID" val="Unkown"/>
  <p:tag name="SCENELINKIDS" val="2|3|4|5"/>
  <p:tag name="ANIMSTRING" val="97dc195e9db14a91331b8d825796bfd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0484994"/>
  <p:tag name="RESOURCEID" val="636623337120494995"/>
  <p:tag name="SCENEID" val="Unkown"/>
  <p:tag name="SCENELINKIDS" val="2|3|4|5"/>
  <p:tag name="ANIMSTRING" val="97dc195e9db14a91331b8d825796bfd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0484994"/>
  <p:tag name="RESOURCEID" val="636623337120494995"/>
  <p:tag name="SCENEID" val="Unkown"/>
  <p:tag name="SCENELINKIDS" val="2|3|4|5"/>
  <p:tag name="ANIMSTRING" val="97dc195e9db14a91331b8d825796bfd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6972406524"/>
  <p:tag name="RESOURCEID" val="636623336972416525"/>
  <p:tag name="SCENEID" val="Unkown"/>
  <p:tag name="SCENELINKIDS" val="2|3|4|5"/>
  <p:tag name="ANIMSTRING" val="97dc195e9db14a91331b8d825796bfd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0975022"/>
  <p:tag name="SCENECOLOR-TEXT" val="Color_Theme"/>
  <p:tag name="SCENECOLOR-TEXT-VALUE" val="2"/>
  <p:tag name="RESOURCEID" val="636623337121015024"/>
  <p:tag name="SCENEID" val="Unkown"/>
  <p:tag name="SCENELINKIDS" val="2|3|4|5"/>
  <p:tag name="ANIMSTRING" val="bd1cf8d96bd1daa01138426dbf6166dd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0975022"/>
  <p:tag name="SCENECOLOR-TEXT" val="Color_Theme"/>
  <p:tag name="SCENECOLOR-TEXT-VALUE" val="3"/>
  <p:tag name="RESOURCEID" val="636623337121015024"/>
  <p:tag name="SCENEID" val="Unkown"/>
  <p:tag name="SCENELINKIDS" val="2|3|4|5"/>
  <p:tag name="ANIMSTRING" val="bd1cf8d96bd1daa01138426dbf6166dd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0975022"/>
  <p:tag name="SCENECOLOR-TEXT" val="Color_Theme"/>
  <p:tag name="SCENECOLOR-TEXT-VALUE" val="1"/>
  <p:tag name="RESOURCEID" val="636623337121015024"/>
  <p:tag name="SCENEID" val="Unkown"/>
  <p:tag name="SCENELINKIDS" val="2|3|4|5"/>
  <p:tag name="ANIMSTRING" val="bd1cf8d96bd1daa01138426dbf6166dd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0975022"/>
  <p:tag name="SCENECOLOR-TEXT" val="Color_Theme"/>
  <p:tag name="SCENECOLOR-TEXT-VALUE" val="1"/>
  <p:tag name="RESOURCEID" val="636623337121015024"/>
  <p:tag name="SCENEID" val="Unkown"/>
  <p:tag name="SCENELINKIDS" val="2|3|4|5"/>
  <p:tag name="ANIMSTRING" val="bd1cf8d96bd1daa01138426dbf6166dd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1255038"/>
  <p:tag name="SCENECOLOR-TEXT" val="Color_Theme"/>
  <p:tag name="SCENECOLOR-TEXT-VALUE" val="2"/>
  <p:tag name="RESOURCEID" val="636623337121285040"/>
  <p:tag name="SCENEID" val="Unkown"/>
  <p:tag name="SCENELINKIDS" val="2|3|4"/>
  <p:tag name="ANIMSTRING" val="294b7bf317c2d9e0d18e1bd24cbfd04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1255038"/>
  <p:tag name="SCENECOLOR-TEXT" val="Color_Theme"/>
  <p:tag name="SCENECOLOR-TEXT-VALUE" val="3"/>
  <p:tag name="RESOURCEID" val="636623337121285040"/>
  <p:tag name="SCENEID" val="Unkown"/>
  <p:tag name="SCENELINKIDS" val="2|3|4"/>
  <p:tag name="ANIMSTRING" val="294b7bf317c2d9e0d18e1bd24cbfd04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1255038"/>
  <p:tag name="SCENECOLOR-TEXT" val="Color_Theme"/>
  <p:tag name="SCENECOLOR-TEXT-VALUE" val="1"/>
  <p:tag name="RESOURCEID" val="636623337121285040"/>
  <p:tag name="SCENEID" val="Unkown"/>
  <p:tag name="SCENELINKIDS" val="2|3|4"/>
  <p:tag name="ANIMSTRING" val="294b7bf317c2d9e0d18e1bd24cbfd04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72406524"/>
  <p:tag name="RESOURCEID" val="636623336972416525"/>
  <p:tag name="SCENEID" val="Unkown"/>
  <p:tag name="SCENELINKIDS" val="2|3|4|5"/>
  <p:tag name="ANIMSTRING" val="97dc195e9db14a91331b8d825796bfd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1485051"/>
  <p:tag name="RESOURCEID" val="636623337121505052"/>
  <p:tag name="SCENEID" val="Unkown"/>
  <p:tag name="SCENELINKIDS" val="2|3|4|5"/>
  <p:tag name="ANIMSTRING" val="97dc195e9db14a91331b8d825796bfd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1485051"/>
  <p:tag name="RESOURCEID" val="636623337121505052"/>
  <p:tag name="SCENEID" val="Unkown"/>
  <p:tag name="SCENELINKIDS" val="2|3|4|5"/>
  <p:tag name="ANIMSTRING" val="97dc195e9db14a91331b8d825796bfd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1485051"/>
  <p:tag name="RESOURCEID" val="636623337121505052"/>
  <p:tag name="SCENEID" val="Unkown"/>
  <p:tag name="SCENELINKIDS" val="2|3|4|5"/>
  <p:tag name="ANIMSTRING" val="97dc195e9db14a91331b8d825796bfd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1485051"/>
  <p:tag name="RESOURCEID" val="636623337121505052"/>
  <p:tag name="SCENEID" val="Unkown"/>
  <p:tag name="SCENELINKIDS" val="2|3|4|5"/>
  <p:tag name="ANIMSTRING" val="97dc195e9db14a91331b8d825796bfd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2015082"/>
  <p:tag name="SCENECOLOR-TEXT" val="Color_Theme"/>
  <p:tag name="SCENECOLOR-TEXT-VALUE" val="2"/>
  <p:tag name="RESOURCEID" val="636623337122065084"/>
  <p:tag name="SCENEID" val="Unkown"/>
  <p:tag name="SCENELINKIDS" val="2|3|4|5"/>
  <p:tag name="ANIMSTRING" val="bd1cf8d96bd1daa01138426dbf6166dd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2015082"/>
  <p:tag name="SCENECOLOR-TEXT" val="Color_Theme"/>
  <p:tag name="SCENECOLOR-TEXT-VALUE" val="3"/>
  <p:tag name="RESOURCEID" val="636623337122065084"/>
  <p:tag name="SCENEID" val="Unkown"/>
  <p:tag name="SCENELINKIDS" val="2|3|4|5"/>
  <p:tag name="ANIMSTRING" val="bd1cf8d96bd1daa01138426dbf6166dd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2015082"/>
  <p:tag name="SCENECOLOR-TEXT" val="Color_Theme"/>
  <p:tag name="SCENECOLOR-TEXT-VALUE" val="1"/>
  <p:tag name="RESOURCEID" val="636623337122065084"/>
  <p:tag name="SCENEID" val="Unkown"/>
  <p:tag name="SCENELINKIDS" val="2|3|4|5"/>
  <p:tag name="ANIMSTRING" val="bd1cf8d96bd1daa01138426dbf6166dd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2015082"/>
  <p:tag name="SCENECOLOR-TEXT" val="Color_Theme"/>
  <p:tag name="SCENECOLOR-TEXT-VALUE" val="1"/>
  <p:tag name="RESOURCEID" val="636623337122065084"/>
  <p:tag name="SCENEID" val="Unkown"/>
  <p:tag name="SCENELINKIDS" val="2|3|4|5"/>
  <p:tag name="ANIMSTRING" val="bd1cf8d96bd1daa01138426dbf6166dd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72406524"/>
  <p:tag name="RESOURCEID" val="636623336972416525"/>
  <p:tag name="SCENEID" val="Unkown"/>
  <p:tag name="SCENELINKIDS" val="2|3|4|5"/>
  <p:tag name="ANIMSTRING" val="97dc195e9db14a91331b8d825796bfd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2305098"/>
  <p:tag name="RESOURCEID" val="636623337122325099"/>
  <p:tag name="SCENEID" val="Unkown"/>
  <p:tag name="SCENELINKIDS" val="2|3|4|5"/>
  <p:tag name="ANIMSTRING" val="97dc195e9db14a91331b8d825796bfd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305098"/>
  <p:tag name="RESOURCEID" val="636623337122325099"/>
  <p:tag name="SCENEID" val="Unkown"/>
  <p:tag name="SCENELINKIDS" val="2|3|4|5"/>
  <p:tag name="ANIMSTRING" val="97dc195e9db14a91331b8d825796bfd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305098"/>
  <p:tag name="RESOURCEID" val="636623337122325099"/>
  <p:tag name="SCENEID" val="Unkown"/>
  <p:tag name="SCENELINKIDS" val="2|3|4|5"/>
  <p:tag name="ANIMSTRING" val="97dc195e9db14a91331b8d825796bfd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305098"/>
  <p:tag name="RESOURCEID" val="636623337122325099"/>
  <p:tag name="SCENEID" val="Unkown"/>
  <p:tag name="SCENELINKIDS" val="2|3|4|5"/>
  <p:tag name="ANIMSTRING" val="97dc195e9db14a91331b8d825796bfd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2575114"/>
  <p:tag name="RESOURCEID" val="636623337122585114"/>
  <p:tag name="SCENEID" val="Unkown"/>
  <p:tag name="SCENELINKIDS" val="2|3|4|5"/>
  <p:tag name="ANIMSTRING" val="97dc195e9db14a91331b8d825796bfd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575114"/>
  <p:tag name="RESOURCEID" val="636623337122585114"/>
  <p:tag name="SCENEID" val="Unkown"/>
  <p:tag name="SCENELINKIDS" val="2|3|4|5"/>
  <p:tag name="ANIMSTRING" val="97dc195e9db14a91331b8d825796bfd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575114"/>
  <p:tag name="RESOURCEID" val="636623337122585114"/>
  <p:tag name="SCENEID" val="Unkown"/>
  <p:tag name="SCENELINKIDS" val="2|3|4|5"/>
  <p:tag name="ANIMSTRING" val="97dc195e9db14a91331b8d825796bfd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2575114"/>
  <p:tag name="RESOURCEID" val="636623337122585114"/>
  <p:tag name="SCENEID" val="Unkown"/>
  <p:tag name="SCENELINKIDS" val="2|3|4|5"/>
  <p:tag name="ANIMSTRING" val="97dc195e9db14a91331b8d825796bfd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72406524"/>
  <p:tag name="RESOURCEID" val="636623336972416525"/>
  <p:tag name="SCENEID" val="Unkown"/>
  <p:tag name="SCENELINKIDS" val="2|3|4|5"/>
  <p:tag name="ANIMSTRING" val="97dc195e9db14a91331b8d825796bfd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2805127"/>
  <p:tag name="SCENECOLOR-TEXT" val="Color_Theme"/>
  <p:tag name="SCENECOLOR-TEXT-VALUE" val="2"/>
  <p:tag name="RESOURCEID" val="636623337122825128"/>
  <p:tag name="SCENEID" val="Unkown"/>
  <p:tag name="SCENELINKIDS" val="2|3|4"/>
  <p:tag name="ANIMSTRING" val="294b7bf317c2d9e0d18e1bd24cbfd04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2805127"/>
  <p:tag name="SCENECOLOR-TEXT" val="Color_Theme"/>
  <p:tag name="SCENECOLOR-TEXT-VALUE" val="3"/>
  <p:tag name="RESOURCEID" val="636623337122825128"/>
  <p:tag name="SCENEID" val="Unkown"/>
  <p:tag name="SCENELINKIDS" val="2|3|4"/>
  <p:tag name="ANIMSTRING" val="294b7bf317c2d9e0d18e1bd24cbfd04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2805127"/>
  <p:tag name="SCENECOLOR-TEXT" val="Color_Theme"/>
  <p:tag name="SCENECOLOR-TEXT-VALUE" val="1"/>
  <p:tag name="RESOURCEID" val="636623337122825128"/>
  <p:tag name="SCENEID" val="Unkown"/>
  <p:tag name="SCENELINKIDS" val="2|3|4"/>
  <p:tag name="ANIMSTRING" val="294b7bf317c2d9e0d18e1bd24cbfd04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3165147"/>
  <p:tag name="SCENECOLOR-TEXT" val="Color_Theme"/>
  <p:tag name="SCENECOLOR-TEXT-VALUE" val="2"/>
  <p:tag name="RESOURCEID" val="636623337123185148"/>
  <p:tag name="SCENEID" val="Unkown"/>
  <p:tag name="SCENELINKIDS" val="2|3|4"/>
  <p:tag name="ANIMSTRING" val="294b7bf317c2d9e0d18e1bd24cbfd04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3165147"/>
  <p:tag name="SCENECOLOR-TEXT" val="Color_Theme"/>
  <p:tag name="SCENECOLOR-TEXT-VALUE" val="3"/>
  <p:tag name="RESOURCEID" val="636623337123185148"/>
  <p:tag name="SCENEID" val="Unkown"/>
  <p:tag name="SCENELINKIDS" val="2|3|4"/>
  <p:tag name="ANIMSTRING" val="294b7bf317c2d9e0d18e1bd24cbfd04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3165147"/>
  <p:tag name="SCENECOLOR-TEXT" val="Color_Theme"/>
  <p:tag name="SCENECOLOR-TEXT-VALUE" val="1"/>
  <p:tag name="RESOURCEID" val="636623337123185148"/>
  <p:tag name="SCENEID" val="Unkown"/>
  <p:tag name="SCENELINKIDS" val="2|3|4"/>
  <p:tag name="ANIMSTRING" val="294b7bf317c2d9e0d18e1bd24cbfd04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3435163"/>
  <p:tag name="RESOURCEID" val="636623337123455164"/>
  <p:tag name="SCENEID" val="Unkown"/>
  <p:tag name="SCENELINKIDS" val="2|3|4|5"/>
  <p:tag name="ANIMSTRING" val="97dc195e9db14a91331b8d825796bfd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3435163"/>
  <p:tag name="RESOURCEID" val="636623337123455164"/>
  <p:tag name="SCENEID" val="Unkown"/>
  <p:tag name="SCENELINKIDS" val="2|3|4|5"/>
  <p:tag name="ANIMSTRING" val="97dc195e9db14a91331b8d825796bfd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3435163"/>
  <p:tag name="RESOURCEID" val="636623337123455164"/>
  <p:tag name="SCENEID" val="Unkown"/>
  <p:tag name="SCENELINKIDS" val="2|3|4|5"/>
  <p:tag name="ANIMSTRING" val="97dc195e9db14a91331b8d825796bfd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3435163"/>
  <p:tag name="RESOURCEID" val="636623337123455164"/>
  <p:tag name="SCENEID" val="Unkown"/>
  <p:tag name="SCENELINKIDS" val="2|3|4|5"/>
  <p:tag name="ANIMSTRING" val="97dc195e9db14a91331b8d825796bfd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3905190"/>
  <p:tag name="SCENECOLOR-TEXT" val="Color_Theme"/>
  <p:tag name="SCENECOLOR-TEXT-VALUE" val="2"/>
  <p:tag name="RESOURCEID" val="636623337123935191"/>
  <p:tag name="SCENEID" val="Unkown"/>
  <p:tag name="SCENELINKIDS" val="2|3|4|5"/>
  <p:tag name="ANIMSTRING" val="bd1cf8d96bd1daa01138426dbf6166dd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3905190"/>
  <p:tag name="SCENECOLOR-TEXT" val="Color_Theme"/>
  <p:tag name="SCENECOLOR-TEXT-VALUE" val="3"/>
  <p:tag name="RESOURCEID" val="636623337123935191"/>
  <p:tag name="SCENEID" val="Unkown"/>
  <p:tag name="SCENELINKIDS" val="2|3|4|5"/>
  <p:tag name="ANIMSTRING" val="bd1cf8d96bd1daa01138426dbf6166dd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3905190"/>
  <p:tag name="SCENECOLOR-TEXT" val="Color_Theme"/>
  <p:tag name="SCENECOLOR-TEXT-VALUE" val="1"/>
  <p:tag name="RESOURCEID" val="636623337123935191"/>
  <p:tag name="SCENEID" val="Unkown"/>
  <p:tag name="SCENELINKIDS" val="2|3|4|5"/>
  <p:tag name="ANIMSTRING" val="bd1cf8d96bd1daa01138426dbf6166dd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3905190"/>
  <p:tag name="SCENECOLOR-TEXT" val="Color_Theme"/>
  <p:tag name="SCENECOLOR-TEXT-VALUE" val="1"/>
  <p:tag name="RESOURCEID" val="636623337123935191"/>
  <p:tag name="SCENEID" val="Unkown"/>
  <p:tag name="SCENELINKIDS" val="2|3|4|5"/>
  <p:tag name="ANIMSTRING" val="bd1cf8d96bd1daa01138426dbf6166dd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4405218"/>
  <p:tag name="SCENECOLOR-TEXT" val="Color_Theme"/>
  <p:tag name="SCENECOLOR-TEXT-VALUE" val="2"/>
  <p:tag name="RESOURCEID" val="636623337124435220"/>
  <p:tag name="SCENEID" val="Unkown"/>
  <p:tag name="SCENELINKIDS" val="2|3|4|5"/>
  <p:tag name="ANIMSTRING" val="bd1cf8d96bd1daa01138426dbf6166dd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4405218"/>
  <p:tag name="SCENECOLOR-TEXT" val="Color_Theme"/>
  <p:tag name="SCENECOLOR-TEXT-VALUE" val="3"/>
  <p:tag name="RESOURCEID" val="636623337124435220"/>
  <p:tag name="SCENEID" val="Unkown"/>
  <p:tag name="SCENELINKIDS" val="2|3|4|5"/>
  <p:tag name="ANIMSTRING" val="bd1cf8d96bd1daa01138426dbf6166d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6972636538"/>
  <p:tag name="SCENECOLOR-TEXT" val="Color_Theme"/>
  <p:tag name="SCENECOLOR-TEXT-VALUE" val="2"/>
  <p:tag name="RESOURCEID" val="636623336972656539"/>
  <p:tag name="SCENEID" val="Unkown"/>
  <p:tag name="SCENELINKIDS" val="2|3|4"/>
  <p:tag name="ANIMSTRING" val="294b7bf317c2d9e0d18e1bd24cbfd04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4405218"/>
  <p:tag name="SCENECOLOR-TEXT" val="Color_Theme"/>
  <p:tag name="SCENECOLOR-TEXT-VALUE" val="1"/>
  <p:tag name="RESOURCEID" val="636623337124435220"/>
  <p:tag name="SCENEID" val="Unkown"/>
  <p:tag name="SCENELINKIDS" val="2|3|4|5"/>
  <p:tag name="ANIMSTRING" val="bd1cf8d96bd1daa01138426dbf6166dd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4405218"/>
  <p:tag name="SCENECOLOR-TEXT" val="Color_Theme"/>
  <p:tag name="SCENECOLOR-TEXT-VALUE" val="1"/>
  <p:tag name="RESOURCEID" val="636623337124435220"/>
  <p:tag name="SCENEID" val="Unkown"/>
  <p:tag name="SCENELINKIDS" val="2|3|4|5"/>
  <p:tag name="ANIMSTRING" val="bd1cf8d96bd1daa01138426dbf6166dd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5025254"/>
  <p:tag name="SCENECOLOR-TEXT" val="Color_Theme"/>
  <p:tag name="SCENECOLOR-TEXT-VALUE" val="2"/>
  <p:tag name="RESOURCEID" val="636623337125055255"/>
  <p:tag name="SCENEID" val="Unkown"/>
  <p:tag name="SCENELINKIDS" val="2|3|4|5"/>
  <p:tag name="ANIMSTRING" val="bd1cf8d96bd1daa01138426dbf6166dd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5025254"/>
  <p:tag name="SCENECOLOR-TEXT" val="Color_Theme"/>
  <p:tag name="SCENECOLOR-TEXT-VALUE" val="3"/>
  <p:tag name="RESOURCEID" val="636623337125055255"/>
  <p:tag name="SCENEID" val="Unkown"/>
  <p:tag name="SCENELINKIDS" val="2|3|4|5"/>
  <p:tag name="ANIMSTRING" val="bd1cf8d96bd1daa01138426dbf6166dd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5025254"/>
  <p:tag name="SCENECOLOR-TEXT" val="Color_Theme"/>
  <p:tag name="SCENECOLOR-TEXT-VALUE" val="1"/>
  <p:tag name="RESOURCEID" val="636623337125055255"/>
  <p:tag name="SCENEID" val="Unkown"/>
  <p:tag name="SCENELINKIDS" val="2|3|4|5"/>
  <p:tag name="ANIMSTRING" val="bd1cf8d96bd1daa01138426dbf6166dd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5025254"/>
  <p:tag name="SCENECOLOR-TEXT" val="Color_Theme"/>
  <p:tag name="SCENECOLOR-TEXT-VALUE" val="1"/>
  <p:tag name="RESOURCEID" val="636623337125055255"/>
  <p:tag name="SCENEID" val="Unkown"/>
  <p:tag name="SCENELINKIDS" val="2|3|4|5"/>
  <p:tag name="ANIMSTRING" val="bd1cf8d96bd1daa01138426dbf6166dd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6972636538"/>
  <p:tag name="SCENECOLOR-TEXT" val="Color_Theme"/>
  <p:tag name="SCENECOLOR-TEXT-VALUE" val="3"/>
  <p:tag name="RESOURCEID" val="636623336972656539"/>
  <p:tag name="SCENEID" val="Unkown"/>
  <p:tag name="SCENELINKIDS" val="2|3|4"/>
  <p:tag name="ANIMSTRING" val="294b7bf317c2d9e0d18e1bd24cbfd04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5265267"/>
  <p:tag name="SCENECOLOR-TEXT" val="Color_Theme"/>
  <p:tag name="SCENECOLOR-TEXT-VALUE" val="2"/>
  <p:tag name="RESOURCEID" val="636623337125285269"/>
  <p:tag name="SCENEID" val="Unkown"/>
  <p:tag name="SCENELINKIDS" val="2|3|4"/>
  <p:tag name="ANIMSTRING" val="294b7bf317c2d9e0d18e1bd24cbfd04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5265267"/>
  <p:tag name="SCENECOLOR-TEXT" val="Color_Theme"/>
  <p:tag name="SCENECOLOR-TEXT-VALUE" val="3"/>
  <p:tag name="RESOURCEID" val="636623337125285269"/>
  <p:tag name="SCENEID" val="Unkown"/>
  <p:tag name="SCENELINKIDS" val="2|3|4"/>
  <p:tag name="ANIMSTRING" val="294b7bf317c2d9e0d18e1bd24cbfd04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5265267"/>
  <p:tag name="SCENECOLOR-TEXT" val="Color_Theme"/>
  <p:tag name="SCENECOLOR-TEXT-VALUE" val="1"/>
  <p:tag name="RESOURCEID" val="636623337125285269"/>
  <p:tag name="SCENEID" val="Unkown"/>
  <p:tag name="SCENELINKIDS" val="2|3|4"/>
  <p:tag name="ANIMSTRING" val="294b7bf317c2d9e0d18e1bd24cbfd04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5775297"/>
  <p:tag name="SCENECOLOR-TEXT" val="Color_Theme"/>
  <p:tag name="SCENECOLOR-TEXT-VALUE" val="2"/>
  <p:tag name="RESOURCEID" val="636623337125805298"/>
  <p:tag name="SCENEID" val="Unkown"/>
  <p:tag name="SCENELINKIDS" val="2|3|4|5"/>
  <p:tag name="ANIMSTRING" val="bd1cf8d96bd1daa01138426dbf6166dd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5775297"/>
  <p:tag name="SCENECOLOR-TEXT" val="Color_Theme"/>
  <p:tag name="SCENECOLOR-TEXT-VALUE" val="3"/>
  <p:tag name="RESOURCEID" val="636623337125805298"/>
  <p:tag name="SCENEID" val="Unkown"/>
  <p:tag name="SCENELINKIDS" val="2|3|4|5"/>
  <p:tag name="ANIMSTRING" val="bd1cf8d96bd1daa01138426dbf6166dd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5775297"/>
  <p:tag name="SCENECOLOR-TEXT" val="Color_Theme"/>
  <p:tag name="SCENECOLOR-TEXT-VALUE" val="1"/>
  <p:tag name="RESOURCEID" val="636623337125805298"/>
  <p:tag name="SCENEID" val="Unkown"/>
  <p:tag name="SCENELINKIDS" val="2|3|4|5"/>
  <p:tag name="ANIMSTRING" val="bd1cf8d96bd1daa01138426dbf6166dd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5775297"/>
  <p:tag name="SCENECOLOR-TEXT" val="Color_Theme"/>
  <p:tag name="SCENECOLOR-TEXT-VALUE" val="1"/>
  <p:tag name="RESOURCEID" val="636623337125805298"/>
  <p:tag name="SCENEID" val="Unkown"/>
  <p:tag name="SCENELINKIDS" val="2|3|4|5"/>
  <p:tag name="ANIMSTRING" val="bd1cf8d96bd1daa01138426dbf6166dd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6025311"/>
  <p:tag name="RESOURCEID" val="636623337126035311"/>
  <p:tag name="SCENEID" val="Unkown"/>
  <p:tag name="SCENELINKIDS" val="2|3|4|5"/>
  <p:tag name="ANIMSTRING" val="97dc195e9db14a91331b8d825796bfd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6972636538"/>
  <p:tag name="SCENECOLOR-TEXT" val="Color_Theme"/>
  <p:tag name="SCENECOLOR-TEXT-VALUE" val="1"/>
  <p:tag name="RESOURCEID" val="636623336972656539"/>
  <p:tag name="SCENEID" val="Unkown"/>
  <p:tag name="SCENELINKIDS" val="2|3|4"/>
  <p:tag name="ANIMSTRING" val="294b7bf317c2d9e0d18e1bd24cbfd04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6025311"/>
  <p:tag name="RESOURCEID" val="636623337126035311"/>
  <p:tag name="SCENEID" val="Unkown"/>
  <p:tag name="SCENELINKIDS" val="2|3|4|5"/>
  <p:tag name="ANIMSTRING" val="97dc195e9db14a91331b8d825796bfd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6025311"/>
  <p:tag name="RESOURCEID" val="636623337126035311"/>
  <p:tag name="SCENEID" val="Unkown"/>
  <p:tag name="SCENELINKIDS" val="2|3|4|5"/>
  <p:tag name="ANIMSTRING" val="97dc195e9db14a91331b8d825796bfd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6025311"/>
  <p:tag name="RESOURCEID" val="636623337126035311"/>
  <p:tag name="SCENEID" val="Unkown"/>
  <p:tag name="SCENELINKIDS" val="2|3|4|5"/>
  <p:tag name="ANIMSTRING" val="97dc195e9db14a91331b8d825796bfd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6255324"/>
  <p:tag name="SCENECOLOR-TEXT" val="Color_Theme"/>
  <p:tag name="SCENECOLOR-TEXT-VALUE" val="2"/>
  <p:tag name="RESOURCEID" val="636623337126275325"/>
  <p:tag name="SCENEID" val="Unkown"/>
  <p:tag name="SCENELINKIDS" val="2|3|4"/>
  <p:tag name="ANIMSTRING" val="294b7bf317c2d9e0d18e1bd24cbfd04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6255324"/>
  <p:tag name="SCENECOLOR-TEXT" val="Color_Theme"/>
  <p:tag name="SCENECOLOR-TEXT-VALUE" val="3"/>
  <p:tag name="RESOURCEID" val="636623337126275325"/>
  <p:tag name="SCENEID" val="Unkown"/>
  <p:tag name="SCENELINKIDS" val="2|3|4"/>
  <p:tag name="ANIMSTRING" val="294b7bf317c2d9e0d18e1bd24cbfd04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6255324"/>
  <p:tag name="SCENECOLOR-TEXT" val="Color_Theme"/>
  <p:tag name="SCENECOLOR-TEXT-VALUE" val="1"/>
  <p:tag name="RESOURCEID" val="636623337126275325"/>
  <p:tag name="SCENEID" val="Unkown"/>
  <p:tag name="SCENELINKIDS" val="2|3|4"/>
  <p:tag name="ANIMSTRING" val="294b7bf317c2d9e0d18e1bd24cbfd04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6745352"/>
  <p:tag name="SCENECOLOR-TEXT" val="Color_Theme"/>
  <p:tag name="SCENECOLOR-TEXT-VALUE" val="2"/>
  <p:tag name="RESOURCEID" val="636623337126775354"/>
  <p:tag name="SCENEID" val="Unkown"/>
  <p:tag name="SCENELINKIDS" val="2|3|4|5"/>
  <p:tag name="ANIMSTRING" val="bd1cf8d96bd1daa01138426dbf6166dd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6745352"/>
  <p:tag name="SCENECOLOR-TEXT" val="Color_Theme"/>
  <p:tag name="SCENECOLOR-TEXT-VALUE" val="3"/>
  <p:tag name="RESOURCEID" val="636623337126775354"/>
  <p:tag name="SCENEID" val="Unkown"/>
  <p:tag name="SCENELINKIDS" val="2|3|4|5"/>
  <p:tag name="ANIMSTRING" val="bd1cf8d96bd1daa01138426dbf6166d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6745352"/>
  <p:tag name="SCENECOLOR-TEXT" val="Color_Theme"/>
  <p:tag name="SCENECOLOR-TEXT-VALUE" val="1"/>
  <p:tag name="RESOURCEID" val="636623337126775354"/>
  <p:tag name="SCENEID" val="Unkown"/>
  <p:tag name="SCENELINKIDS" val="2|3|4|5"/>
  <p:tag name="ANIMSTRING" val="bd1cf8d96bd1daa01138426dbf6166dd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6745352"/>
  <p:tag name="SCENECOLOR-TEXT" val="Color_Theme"/>
  <p:tag name="SCENECOLOR-TEXT-VALUE" val="1"/>
  <p:tag name="RESOURCEID" val="636623337126775354"/>
  <p:tag name="SCENEID" val="Unkown"/>
  <p:tag name="SCENELINKIDS" val="2|3|4|5"/>
  <p:tag name="ANIMSTRING" val="bd1cf8d96bd1daa01138426dbf6166dd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7285383"/>
  <p:tag name="SCENECOLOR-TEXT" val="Color_Theme"/>
  <p:tag name="SCENECOLOR-TEXT-VALUE" val="2"/>
  <p:tag name="RESOURCEID" val="636623337127315385"/>
  <p:tag name="SCENEID" val="Unkown"/>
  <p:tag name="SCENELINKIDS" val="2|3|4|5"/>
  <p:tag name="ANIMSTRING" val="bd1cf8d96bd1daa01138426dbf6166dd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7285383"/>
  <p:tag name="SCENECOLOR-TEXT" val="Color_Theme"/>
  <p:tag name="SCENECOLOR-TEXT-VALUE" val="3"/>
  <p:tag name="RESOURCEID" val="636623337127315385"/>
  <p:tag name="SCENEID" val="Unkown"/>
  <p:tag name="SCENELINKIDS" val="2|3|4|5"/>
  <p:tag name="ANIMSTRING" val="bd1cf8d96bd1daa01138426dbf6166dd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127285383"/>
  <p:tag name="SCENECOLOR-TEXT" val="Color_Theme"/>
  <p:tag name="SCENECOLOR-TEXT-VALUE" val="1"/>
  <p:tag name="RESOURCEID" val="636623337127315385"/>
  <p:tag name="SCENEID" val="Unkown"/>
  <p:tag name="SCENELINKIDS" val="2|3|4|5"/>
  <p:tag name="ANIMSTRING" val="bd1cf8d96bd1daa01138426dbf6166dd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7285383"/>
  <p:tag name="SCENECOLOR-TEXT" val="Color_Theme"/>
  <p:tag name="SCENECOLOR-TEXT-VALUE" val="1"/>
  <p:tag name="RESOURCEID" val="636623337127315385"/>
  <p:tag name="SCENEID" val="Unkown"/>
  <p:tag name="SCENELINKIDS" val="2|3|4|5"/>
  <p:tag name="ANIMSTRING" val="bd1cf8d96bd1daa01138426dbf6166dd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7535397"/>
  <p:tag name="SCENECOLOR-TEXT" val="Color_Theme"/>
  <p:tag name="SCENECOLOR-TEXT-VALUE" val="2"/>
  <p:tag name="RESOURCEID" val="636623337127555398"/>
  <p:tag name="SCENEID" val="Unkown"/>
  <p:tag name="SCENELINKIDS" val="2|3|4"/>
  <p:tag name="ANIMSTRING" val="294b7bf317c2d9e0d18e1bd24cbfd04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7535397"/>
  <p:tag name="SCENECOLOR-TEXT" val="Color_Theme"/>
  <p:tag name="SCENECOLOR-TEXT-VALUE" val="3"/>
  <p:tag name="RESOURCEID" val="636623337127555398"/>
  <p:tag name="SCENEID" val="Unkown"/>
  <p:tag name="SCENELINKIDS" val="2|3|4"/>
  <p:tag name="ANIMSTRING" val="294b7bf317c2d9e0d18e1bd24cbfd04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6973086563"/>
  <p:tag name="SCENECOLOR-TEXT" val="Color_Theme"/>
  <p:tag name="SCENECOLOR-TEXT-VALUE" val="2"/>
  <p:tag name="RESOURCEID" val="636623336973126566"/>
  <p:tag name="SCENEID" val="Unkown"/>
  <p:tag name="SCENELINKIDS" val="2|3|4|5"/>
  <p:tag name="ANIMSTRING" val="bd1cf8d96bd1daa01138426dbf6166dd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7535397"/>
  <p:tag name="SCENECOLOR-TEXT" val="Color_Theme"/>
  <p:tag name="SCENECOLOR-TEXT-VALUE" val="1"/>
  <p:tag name="RESOURCEID" val="636623337127555398"/>
  <p:tag name="SCENEID" val="Unkown"/>
  <p:tag name="SCENELINKIDS" val="2|3|4"/>
  <p:tag name="ANIMSTRING" val="294b7bf317c2d9e0d18e1bd24cbfd04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127785412"/>
  <p:tag name="RESOURCEID" val="636623337127805413"/>
  <p:tag name="SCENEID" val="Unkown"/>
  <p:tag name="SCENELINKIDS" val="2|3|4|5"/>
  <p:tag name="ANIMSTRING" val="97dc195e9db14a91331b8d825796bfd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7785412"/>
  <p:tag name="RESOURCEID" val="636623337127805413"/>
  <p:tag name="SCENEID" val="Unkown"/>
  <p:tag name="SCENELINKIDS" val="2|3|4|5"/>
  <p:tag name="ANIMSTRING" val="97dc195e9db14a91331b8d825796bfd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7785412"/>
  <p:tag name="RESOURCEID" val="636623337127805413"/>
  <p:tag name="SCENEID" val="Unkown"/>
  <p:tag name="SCENELINKIDS" val="2|3|4|5"/>
  <p:tag name="ANIMSTRING" val="97dc195e9db14a91331b8d825796bfd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127785412"/>
  <p:tag name="RESOURCEID" val="636623337127805413"/>
  <p:tag name="SCENEID" val="Unkown"/>
  <p:tag name="SCENELINKIDS" val="2|3|4|5"/>
  <p:tag name="ANIMSTRING" val="97dc195e9db14a91331b8d825796bfd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128195435"/>
  <p:tag name="SCENECOLOR-TEXT" val="Color_Theme"/>
  <p:tag name="SCENECOLOR-TEXT-VALUE" val="2"/>
  <p:tag name="RESOURCEID" val="636623337128215436"/>
  <p:tag name="SCENEID" val="Unkown"/>
  <p:tag name="SCENELINKIDS" val="2|3|4"/>
  <p:tag name="ANIMSTRING" val="294b7bf317c2d9e0d18e1bd24cbfd04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128195435"/>
  <p:tag name="SCENECOLOR-TEXT" val="Color_Theme"/>
  <p:tag name="SCENECOLOR-TEXT-VALUE" val="3"/>
  <p:tag name="RESOURCEID" val="636623337128215436"/>
  <p:tag name="SCENEID" val="Unkown"/>
  <p:tag name="SCENELINKIDS" val="2|3|4"/>
  <p:tag name="ANIMSTRING" val="294b7bf317c2d9e0d18e1bd24cbfd04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128195435"/>
  <p:tag name="SCENECOLOR-TEXT" val="Color_Theme"/>
  <p:tag name="SCENECOLOR-TEXT-VALUE" val="1"/>
  <p:tag name="RESOURCEID" val="636623337128215436"/>
  <p:tag name="SCENEID" val="Unkown"/>
  <p:tag name="SCENELINKIDS" val="2|3|4"/>
  <p:tag name="ANIMSTRING" val="294b7bf317c2d9e0d18e1bd24cbfd04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6973086563"/>
  <p:tag name="SCENECOLOR-TEXT" val="Color_Theme"/>
  <p:tag name="SCENECOLOR-TEXT-VALUE" val="3"/>
  <p:tag name="RESOURCEID" val="636623336973126566"/>
  <p:tag name="SCENEID" val="Unkown"/>
  <p:tag name="SCENELINKIDS" val="2|3|4|5"/>
  <p:tag name="ANIMSTRING" val="bd1cf8d96bd1daa01138426dbf6166d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6973086563"/>
  <p:tag name="SCENECOLOR-TEXT" val="Color_Theme"/>
  <p:tag name="SCENECOLOR-TEXT-VALUE" val="1"/>
  <p:tag name="RESOURCEID" val="636623336973126566"/>
  <p:tag name="SCENEID" val="Unkown"/>
  <p:tag name="SCENELINKIDS" val="2|3|4|5"/>
  <p:tag name="ANIMSTRING" val="bd1cf8d96bd1daa01138426dbf6166dd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6973086563"/>
  <p:tag name="SCENECOLOR-TEXT" val="Color_Theme"/>
  <p:tag name="SCENECOLOR-TEXT-VALUE" val="1"/>
  <p:tag name="RESOURCEID" val="636623336973126566"/>
  <p:tag name="SCENEID" val="Unkown"/>
  <p:tag name="SCENELINKIDS" val="2|3|4|5"/>
  <p:tag name="ANIMSTRING" val="bd1cf8d96bd1daa01138426dbf6166d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6994757803"/>
  <p:tag name="RESOURCEID" val="636623336994777804"/>
  <p:tag name="SCENEID" val="Unkown"/>
  <p:tag name="SCENELINKIDS" val="2|4|6|7"/>
  <p:tag name="ANIMSTRING" val="bd1cf8d96bd1daa01138426dbf6166dd"/>
  <p:tag name="PA" val="v4.3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6994757803"/>
  <p:tag name="RESOURCEID" val="636623336994777804"/>
  <p:tag name="SCENEID" val="Unkown"/>
  <p:tag name="SCENELINKIDS" val="2|4|6|7"/>
  <p:tag name="ANIMSTRING" val="bd1cf8d96bd1daa01138426dbf6166dd"/>
  <p:tag name="PA" val="v4.3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6994757803"/>
  <p:tag name="RESOURCEID" val="636623336994777804"/>
  <p:tag name="SCENEID" val="Unkown"/>
  <p:tag name="SCENELINKIDS" val="2|4|6|7"/>
  <p:tag name="ANIMSTRING" val="bd1cf8d96bd1daa01138426dbf6166d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6994757803"/>
  <p:tag name="RESOURCEID" val="636623336994777804"/>
  <p:tag name="SCENEID" val="Unkown"/>
  <p:tag name="SCENELINKIDS" val="2|4|6|7"/>
  <p:tag name="ANIMSTRING" val="bd1cf8d96bd1daa01138426dbf6166d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6995007817"/>
  <p:tag name="RESOURCEID" val="636623336995017818"/>
  <p:tag name="SCENEID" val="Unkown"/>
  <p:tag name="SCENELINKIDS" val="2|3|4|5"/>
  <p:tag name="ANIMSTRING" val="97dc195e9db14a91331b8d825796bfd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007817"/>
  <p:tag name="RESOURCEID" val="636623336995017818"/>
  <p:tag name="SCENEID" val="Unkown"/>
  <p:tag name="SCENELINKIDS" val="2|3|4|5"/>
  <p:tag name="ANIMSTRING" val="97dc195e9db14a91331b8d825796bfd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007817"/>
  <p:tag name="RESOURCEID" val="636623336995017818"/>
  <p:tag name="SCENEID" val="Unkown"/>
  <p:tag name="SCENELINKIDS" val="2|3|4|5"/>
  <p:tag name="ANIMSTRING" val="97dc195e9db14a91331b8d825796bfd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007817"/>
  <p:tag name="RESOURCEID" val="636623336995017818"/>
  <p:tag name="SCENEID" val="Unkown"/>
  <p:tag name="SCENELINKIDS" val="2|3|4|5"/>
  <p:tag name="ANIMSTRING" val="97dc195e9db14a91331b8d825796bfd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6970576420"/>
  <p:tag name="SCENECOLOR-TEXT" val="Color_Theme"/>
  <p:tag name="SCENECOLOR-TEXT-VALUE" val="2"/>
  <p:tag name="RESOURCEID" val="636623336970666425"/>
  <p:tag name="SCENEID" val="Unkown"/>
  <p:tag name="SCENELINKIDS" val="2|3|4"/>
  <p:tag name="ANIMSTRING" val="294b7bf317c2d9e0d18e1bd24cbfd0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6995267832"/>
  <p:tag name="RESOURCEID" val="636623336995277833"/>
  <p:tag name="SCENEID" val="Unkown"/>
  <p:tag name="SCENELINKIDS" val="2|3|4|5"/>
  <p:tag name="ANIMSTRING" val="97dc195e9db14a91331b8d825796bfd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267832"/>
  <p:tag name="RESOURCEID" val="636623336995277833"/>
  <p:tag name="SCENEID" val="Unkown"/>
  <p:tag name="SCENELINKIDS" val="2|3|4|5"/>
  <p:tag name="ANIMSTRING" val="97dc195e9db14a91331b8d825796bfd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267832"/>
  <p:tag name="RESOURCEID" val="636623336995277833"/>
  <p:tag name="SCENEID" val="Unkown"/>
  <p:tag name="SCENELINKIDS" val="2|3|4|5"/>
  <p:tag name="ANIMSTRING" val="97dc195e9db14a91331b8d825796bfd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6995267832"/>
  <p:tag name="RESOURCEID" val="636623336995277833"/>
  <p:tag name="SCENEID" val="Unkown"/>
  <p:tag name="SCENELINKIDS" val="2|3|4|5"/>
  <p:tag name="ANIMSTRING" val="97dc195e9db14a91331b8d825796bfd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7018959187"/>
  <p:tag name="RESOURCEID" val="636623337018989189"/>
  <p:tag name="SCENEID" val="Unkown"/>
  <p:tag name="SCENELINKIDS" val="2|4|6|7"/>
  <p:tag name="ANIMSTRING" val="bd1cf8d96bd1daa01138426dbf6166dd"/>
  <p:tag name="PA" val="v4.3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7018959187"/>
  <p:tag name="RESOURCEID" val="636623337018989189"/>
  <p:tag name="SCENEID" val="Unkown"/>
  <p:tag name="SCENELINKIDS" val="2|4|6|7"/>
  <p:tag name="ANIMSTRING" val="bd1cf8d96bd1daa01138426dbf6166dd"/>
  <p:tag name="PA" val="v4.3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7018959187"/>
  <p:tag name="RESOURCEID" val="636623337018989189"/>
  <p:tag name="SCENEID" val="Unkown"/>
  <p:tag name="SCENELINKIDS" val="2|4|6|7"/>
  <p:tag name="ANIMSTRING" val="bd1cf8d96bd1daa01138426dbf6166d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7018959187"/>
  <p:tag name="RESOURCEID" val="636623337018989189"/>
  <p:tag name="SCENEID" val="Unkown"/>
  <p:tag name="SCENELINKIDS" val="2|4|6|7"/>
  <p:tag name="ANIMSTRING" val="bd1cf8d96bd1daa01138426dbf6166d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6970576420"/>
  <p:tag name="SCENECOLOR-TEXT" val="Color_Theme"/>
  <p:tag name="SCENECOLOR-TEXT-VALUE" val="3"/>
  <p:tag name="RESOURCEID" val="636623336970666425"/>
  <p:tag name="SCENEID" val="Unkown"/>
  <p:tag name="SCENELINKIDS" val="2|3|4"/>
  <p:tag name="ANIMSTRING" val="294b7bf317c2d9e0d18e1bd24cbfd04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19229203"/>
  <p:tag name="RESOURCEID" val="636623337019249204"/>
  <p:tag name="SCENEID" val="Unkown"/>
  <p:tag name="SCENELINKIDS" val="2|3|4|5"/>
  <p:tag name="ANIMSTRING" val="97dc195e9db14a91331b8d825796bfd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229203"/>
  <p:tag name="RESOURCEID" val="636623337019249204"/>
  <p:tag name="SCENEID" val="Unkown"/>
  <p:tag name="SCENELINKIDS" val="2|3|4|5"/>
  <p:tag name="ANIMSTRING" val="97dc195e9db14a91331b8d825796bfd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229203"/>
  <p:tag name="RESOURCEID" val="636623337019249204"/>
  <p:tag name="SCENEID" val="Unkown"/>
  <p:tag name="SCENELINKIDS" val="2|3|4|5"/>
  <p:tag name="ANIMSTRING" val="97dc195e9db14a91331b8d825796bfd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229203"/>
  <p:tag name="RESOURCEID" val="636623337019249204"/>
  <p:tag name="SCENEID" val="Unkown"/>
  <p:tag name="SCENELINKIDS" val="2|3|4|5"/>
  <p:tag name="ANIMSTRING" val="97dc195e9db14a91331b8d825796bfd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19449215"/>
  <p:tag name="RESOURCEID" val="636623337019459216"/>
  <p:tag name="SCENEID" val="Unkown"/>
  <p:tag name="SCENELINKIDS" val="2|3|4|5"/>
  <p:tag name="ANIMSTRING" val="97dc195e9db14a91331b8d825796bfd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449215"/>
  <p:tag name="RESOURCEID" val="636623337019459216"/>
  <p:tag name="SCENEID" val="Unkown"/>
  <p:tag name="SCENELINKIDS" val="2|3|4|5"/>
  <p:tag name="ANIMSTRING" val="97dc195e9db14a91331b8d825796bfd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449215"/>
  <p:tag name="RESOURCEID" val="636623337019459216"/>
  <p:tag name="SCENEID" val="Unkown"/>
  <p:tag name="SCENELINKIDS" val="2|3|4|5"/>
  <p:tag name="ANIMSTRING" val="97dc195e9db14a91331b8d825796bfd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449215"/>
  <p:tag name="RESOURCEID" val="636623337019459216"/>
  <p:tag name="SCENEID" val="Unkown"/>
  <p:tag name="SCENELINKIDS" val="2|3|4|5"/>
  <p:tag name="ANIMSTRING" val="97dc195e9db14a91331b8d825796bfd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6970576420"/>
  <p:tag name="SCENECOLOR-TEXT" val="Color_Theme"/>
  <p:tag name="SCENECOLOR-TEXT-VALUE" val="1"/>
  <p:tag name="RESOURCEID" val="636623336970666425"/>
  <p:tag name="SCENEID" val="Unkown"/>
  <p:tag name="SCENELINKIDS" val="2|3|4"/>
  <p:tag name="ANIMSTRING" val="294b7bf317c2d9e0d18e1bd24cbfd04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19689229"/>
  <p:tag name="RESOURCEID" val="636623337019709230"/>
  <p:tag name="SCENEID" val="Unkown"/>
  <p:tag name="SCENELINKIDS" val="2|3|4|5"/>
  <p:tag name="ANIMSTRING" val="97dc195e9db14a91331b8d825796bfd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689229"/>
  <p:tag name="RESOURCEID" val="636623337019709230"/>
  <p:tag name="SCENEID" val="Unkown"/>
  <p:tag name="SCENELINKIDS" val="2|3|4|5"/>
  <p:tag name="ANIMSTRING" val="97dc195e9db14a91331b8d825796bfd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689229"/>
  <p:tag name="RESOURCEID" val="636623337019709230"/>
  <p:tag name="SCENEID" val="Unkown"/>
  <p:tag name="SCENELINKIDS" val="2|3|4|5"/>
  <p:tag name="ANIMSTRING" val="97dc195e9db14a91331b8d825796bfd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19689229"/>
  <p:tag name="RESOURCEID" val="636623337019709230"/>
  <p:tag name="SCENEID" val="Unkown"/>
  <p:tag name="SCENELINKIDS" val="2|3|4|5"/>
  <p:tag name="ANIMSTRING" val="97dc195e9db14a91331b8d825796bfd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7047160800"/>
  <p:tag name="RESOURCEID" val="636623337047180801"/>
  <p:tag name="SCENEID" val="Unkown"/>
  <p:tag name="SCENELINKIDS" val="2|4|6|7"/>
  <p:tag name="ANIMSTRING" val="bd1cf8d96bd1daa01138426dbf6166dd"/>
  <p:tag name="PA" val="v4.3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7047160800"/>
  <p:tag name="RESOURCEID" val="636623337047180801"/>
  <p:tag name="SCENEID" val="Unkown"/>
  <p:tag name="SCENELINKIDS" val="2|4|6|7"/>
  <p:tag name="ANIMSTRING" val="bd1cf8d96bd1daa01138426dbf6166dd"/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7047160800"/>
  <p:tag name="RESOURCEID" val="636623337047180801"/>
  <p:tag name="SCENEID" val="Unkown"/>
  <p:tag name="SCENELINKIDS" val="2|4|6|7"/>
  <p:tag name="ANIMSTRING" val="bd1cf8d96bd1daa01138426dbf6166dd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7047160800"/>
  <p:tag name="RESOURCEID" val="636623337047180801"/>
  <p:tag name="SCENEID" val="Unkown"/>
  <p:tag name="SCENELINKIDS" val="2|4|6|7"/>
  <p:tag name="ANIMSTRING" val="bd1cf8d96bd1daa01138426dbf6166d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47430816"/>
  <p:tag name="RESOURCEID" val="636623337047440816"/>
  <p:tag name="SCENEID" val="Unkown"/>
  <p:tag name="SCENELINKIDS" val="2|3|4|5"/>
  <p:tag name="ANIMSTRING" val="97dc195e9db14a91331b8d825796bfd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47430816"/>
  <p:tag name="RESOURCEID" val="636623337047440816"/>
  <p:tag name="SCENEID" val="Unkown"/>
  <p:tag name="SCENELINKIDS" val="2|3|4|5"/>
  <p:tag name="ANIMSTRING" val="97dc195e9db14a91331b8d825796bfd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47430816"/>
  <p:tag name="RESOURCEID" val="636623337047440816"/>
  <p:tag name="SCENEID" val="Unkown"/>
  <p:tag name="SCENELINKIDS" val="2|3|4|5"/>
  <p:tag name="ANIMSTRING" val="97dc195e9db14a91331b8d825796bfd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47430816"/>
  <p:tag name="RESOURCEID" val="636623337047440816"/>
  <p:tag name="SCENEID" val="Unkown"/>
  <p:tag name="SCENELINKIDS" val="2|3|4|5"/>
  <p:tag name="ANIMSTRING" val="97dc195e9db14a91331b8d825796bfd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7070382128"/>
  <p:tag name="RESOURCEID" val="636623337070402129"/>
  <p:tag name="SCENEID" val="Unkown"/>
  <p:tag name="SCENELINKIDS" val="2|4|6|7"/>
  <p:tag name="ANIMSTRING" val="bd1cf8d96bd1daa01138426dbf6166dd"/>
  <p:tag name="PA" val="v4.3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7070382128"/>
  <p:tag name="RESOURCEID" val="636623337070402129"/>
  <p:tag name="SCENEID" val="Unkown"/>
  <p:tag name="SCENELINKIDS" val="2|4|6|7"/>
  <p:tag name="ANIMSTRING" val="bd1cf8d96bd1daa01138426dbf6166dd"/>
  <p:tag name="PA" val="v4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7070382128"/>
  <p:tag name="RESOURCEID" val="636623337070402129"/>
  <p:tag name="SCENEID" val="Unkown"/>
  <p:tag name="SCENELINKIDS" val="2|4|6|7"/>
  <p:tag name="ANIMSTRING" val="bd1cf8d96bd1daa01138426dbf6166dd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7070382128"/>
  <p:tag name="RESOURCEID" val="636623337070402129"/>
  <p:tag name="SCENEID" val="Unkown"/>
  <p:tag name="SCENELINKIDS" val="2|4|6|7"/>
  <p:tag name="ANIMSTRING" val="bd1cf8d96bd1daa01138426dbf6166d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6970946441"/>
  <p:tag name="SCENECOLOR-TEXT" val="Color_Theme"/>
  <p:tag name="SCENECOLOR-TEXT-VALUE" val="2"/>
  <p:tag name="RESOURCEID" val="636623336970966442"/>
  <p:tag name="SCENEID" val="Unkown"/>
  <p:tag name="SCENELINKIDS" val="2|3|4"/>
  <p:tag name="ANIMSTRING" val="294b7bf317c2d9e0d18e1bd24cbfd04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3337070652144"/>
  <p:tag name="RESOURCEID" val="636623337070662144"/>
  <p:tag name="SCENEID" val="Unkown"/>
  <p:tag name="SCENELINKIDS" val="2|3|4|5"/>
  <p:tag name="ANIMSTRING" val="97dc195e9db14a91331b8d825796bfd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70652144"/>
  <p:tag name="RESOURCEID" val="636623337070662144"/>
  <p:tag name="SCENEID" val="Unkown"/>
  <p:tag name="SCENELINKIDS" val="2|3|4|5"/>
  <p:tag name="ANIMSTRING" val="97dc195e9db14a91331b8d825796bfd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70652144"/>
  <p:tag name="RESOURCEID" val="636623337070662144"/>
  <p:tag name="SCENEID" val="Unkown"/>
  <p:tag name="SCENELINKIDS" val="2|3|4|5"/>
  <p:tag name="ANIMSTRING" val="97dc195e9db14a91331b8d825796bfd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3337070652144"/>
  <p:tag name="RESOURCEID" val="636623337070662144"/>
  <p:tag name="SCENEID" val="Unkown"/>
  <p:tag name="SCENELINKIDS" val="2|3|4|5"/>
  <p:tag name="ANIMSTRING" val="97dc195e9db14a91331b8d825796bfd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5385211,抖音主题色|2,15594532,抖音主题色"/>
  <p:tag name="LINKREPLACED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Shape"/>
  <p:tag name="SCENESHAPESUBTYPE" val="ScenePicShape"/>
  <p:tag name="SCENESHAPENAME" val="抖音图形"/>
  <p:tag name="LOOPID" val="636623337093313440"/>
  <p:tag name="RESOURCEID" val="636623337093333441"/>
  <p:tag name="SCENEID" val="Unkown"/>
  <p:tag name="SCENELINKIDS" val="2|4|6|7"/>
  <p:tag name="ANIMSTRING" val="bd1cf8d96bd1daa01138426dbf6166dd"/>
  <p:tag name="PA" val="v4.3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Shape"/>
  <p:tag name="SCENESHAPESUBTYPE" val="ScenePicShape"/>
  <p:tag name="SCENESHAPENAME" val="抖音图形"/>
  <p:tag name="LOOPID" val="636623337093313440"/>
  <p:tag name="RESOURCEID" val="636623337093333441"/>
  <p:tag name="SCENEID" val="Unkown"/>
  <p:tag name="SCENELINKIDS" val="2|4|6|7"/>
  <p:tag name="ANIMSTRING" val="bd1cf8d96bd1daa01138426dbf6166dd"/>
  <p:tag name="PA" val="v4.3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Shape"/>
  <p:tag name="SCENESHAPESUBTYPE" val="ScenePicShape"/>
  <p:tag name="SCENESHAPENAME" val="抖音图形"/>
  <p:tag name="LOOPID" val="636623337093313440"/>
  <p:tag name="RESOURCEID" val="636623337093333441"/>
  <p:tag name="SCENEID" val="Unkown"/>
  <p:tag name="SCENELINKIDS" val="2|4|6|7"/>
  <p:tag name="ANIMSTRING" val="bd1cf8d96bd1daa01138426dbf6166dd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抖音图形"/>
  <p:tag name="LOOPID" val="636623337093313440"/>
  <p:tag name="RESOURCEID" val="636623337093333441"/>
  <p:tag name="SCENEID" val="Unkown"/>
  <p:tag name="SCENELINKIDS" val="2|4|6|7"/>
  <p:tag name="ANIMSTRING" val="bd1cf8d96bd1daa01138426dbf6166d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6970946441"/>
  <p:tag name="SCENECOLOR-TEXT" val="Color_Theme"/>
  <p:tag name="SCENECOLOR-TEXT-VALUE" val="3"/>
  <p:tag name="RESOURCEID" val="636623336970966442"/>
  <p:tag name="SCENEID" val="Unkown"/>
  <p:tag name="SCENELINKIDS" val="2|3|4"/>
  <p:tag name="ANIMSTRING" val="294b7bf317c2d9e0d18e1bd24cbfd04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3583455"/>
  <p:tag name="SCENECOLOR-TEXT" val="Color_Theme"/>
  <p:tag name="SCENECOLOR-TEXT-VALUE" val="2"/>
  <p:tag name="RESOURCEID" val="636623337093613457"/>
  <p:tag name="SCENEID" val="Unkown"/>
  <p:tag name="SCENELINKIDS" val="2|3|4"/>
  <p:tag name="ANIMSTRING" val="294b7bf317c2d9e0d18e1bd24cbfd04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3583455"/>
  <p:tag name="SCENECOLOR-TEXT" val="Color_Theme"/>
  <p:tag name="SCENECOLOR-TEXT-VALUE" val="3"/>
  <p:tag name="RESOURCEID" val="636623337093613457"/>
  <p:tag name="SCENEID" val="Unkown"/>
  <p:tag name="SCENELINKIDS" val="2|3|4"/>
  <p:tag name="ANIMSTRING" val="294b7bf317c2d9e0d18e1bd24cbfd04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3583455"/>
  <p:tag name="SCENECOLOR-TEXT" val="Color_Theme"/>
  <p:tag name="SCENECOLOR-TEXT-VALUE" val="1"/>
  <p:tag name="RESOURCEID" val="636623337093613457"/>
  <p:tag name="SCENEID" val="Unkown"/>
  <p:tag name="SCENELINKIDS" val="2|3|4"/>
  <p:tag name="ANIMSTRING" val="294b7bf317c2d9e0d18e1bd24cbfd04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3337094123486"/>
  <p:tag name="SCENECOLOR-TEXT" val="Color_Theme"/>
  <p:tag name="SCENECOLOR-TEXT-VALUE" val="2"/>
  <p:tag name="RESOURCEID" val="636623337094163489"/>
  <p:tag name="SCENEID" val="Unkown"/>
  <p:tag name="SCENELINKIDS" val="2|3|4|5"/>
  <p:tag name="ANIMSTRING" val="bd1cf8d96bd1daa01138426dbf6166dd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3337094123486"/>
  <p:tag name="SCENECOLOR-TEXT" val="Color_Theme"/>
  <p:tag name="SCENECOLOR-TEXT-VALUE" val="3"/>
  <p:tag name="RESOURCEID" val="636623337094163489"/>
  <p:tag name="SCENEID" val="Unkown"/>
  <p:tag name="SCENELINKIDS" val="2|3|4|5"/>
  <p:tag name="ANIMSTRING" val="bd1cf8d96bd1daa01138426dbf6166dd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3337094123486"/>
  <p:tag name="SCENECOLOR-TEXT" val="Color_Theme"/>
  <p:tag name="SCENECOLOR-TEXT-VALUE" val="1"/>
  <p:tag name="RESOURCEID" val="636623337094163489"/>
  <p:tag name="SCENEID" val="Unkown"/>
  <p:tag name="SCENELINKIDS" val="2|3|4|5"/>
  <p:tag name="ANIMSTRING" val="bd1cf8d96bd1daa01138426dbf6166dd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3337094123486"/>
  <p:tag name="SCENECOLOR-TEXT" val="Color_Theme"/>
  <p:tag name="SCENECOLOR-TEXT-VALUE" val="1"/>
  <p:tag name="RESOURCEID" val="636623337094163489"/>
  <p:tag name="SCENEID" val="Unkown"/>
  <p:tag name="SCENELINKIDS" val="2|3|4|5"/>
  <p:tag name="ANIMSTRING" val="bd1cf8d96bd1daa01138426dbf6166dd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375</Words>
  <Application>Microsoft Office PowerPoint</Application>
  <PresentationFormat>宽屏</PresentationFormat>
  <Paragraphs>176</Paragraphs>
  <Slides>61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6" baseType="lpstr">
      <vt:lpstr>Arial</vt:lpstr>
      <vt:lpstr>等线</vt:lpstr>
      <vt:lpstr>等线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dreamsummit</cp:lastModifiedBy>
  <cp:revision>5</cp:revision>
  <dcterms:created xsi:type="dcterms:W3CDTF">2018-05-19T05:35:13Z</dcterms:created>
  <dcterms:modified xsi:type="dcterms:W3CDTF">2018-05-19T07:16:55Z</dcterms:modified>
</cp:coreProperties>
</file>